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Lst>
  <p:notesMasterIdLst>
    <p:notesMasterId r:id="rId19"/>
  </p:notesMasterIdLst>
  <p:handoutMasterIdLst>
    <p:handoutMasterId r:id="rId20"/>
  </p:handoutMasterIdLst>
  <p:sldIdLst>
    <p:sldId id="259" r:id="rId2"/>
    <p:sldId id="260" r:id="rId3"/>
    <p:sldId id="262" r:id="rId4"/>
    <p:sldId id="263" r:id="rId5"/>
    <p:sldId id="264" r:id="rId6"/>
    <p:sldId id="265" r:id="rId7"/>
    <p:sldId id="324" r:id="rId8"/>
    <p:sldId id="266" r:id="rId9"/>
    <p:sldId id="267" r:id="rId10"/>
    <p:sldId id="268" r:id="rId11"/>
    <p:sldId id="269" r:id="rId12"/>
    <p:sldId id="326" r:id="rId13"/>
    <p:sldId id="270" r:id="rId14"/>
    <p:sldId id="323" r:id="rId15"/>
    <p:sldId id="271" r:id="rId16"/>
    <p:sldId id="272" r:id="rId17"/>
    <p:sldId id="325" r:id="rId18"/>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C1C1C1"/>
    <a:srgbClr val="535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94694"/>
  </p:normalViewPr>
  <p:slideViewPr>
    <p:cSldViewPr snapToGrid="0" snapToObjects="1">
      <p:cViewPr varScale="1">
        <p:scale>
          <a:sx n="78" d="100"/>
          <a:sy n="78" d="100"/>
        </p:scale>
        <p:origin x="2472" y="114"/>
      </p:cViewPr>
      <p:guideLst>
        <p:guide orient="horz" pos="4320"/>
        <p:guide pos="7680"/>
      </p:guideLst>
    </p:cSldViewPr>
  </p:slid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9C551E-64D9-2540-BCE8-8020CB149400}" type="datetimeFigureOut">
              <a:rPr lang="en-US" smtClean="0"/>
              <a:t>3/24/2020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BDA2013-480E-8A41-834D-57FB1BC4D2C5}" type="slidenum">
              <a:rPr lang="en-US" smtClean="0"/>
              <a:t>‹#›</a:t>
            </a:fld>
            <a:endParaRPr lang="en-US"/>
          </a:p>
        </p:txBody>
      </p:sp>
    </p:spTree>
    <p:extLst>
      <p:ext uri="{BB962C8B-B14F-4D97-AF65-F5344CB8AC3E}">
        <p14:creationId xmlns:p14="http://schemas.microsoft.com/office/powerpoint/2010/main" val="2873110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256" name="Shape 256"/>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341503047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8800" y="7527574"/>
            <a:ext cx="20726400" cy="2280772"/>
          </a:xfrm>
        </p:spPr>
        <p:txBody>
          <a:bodyPr/>
          <a:lstStyle/>
          <a:p>
            <a:r>
              <a:rPr lang="en-US" dirty="0"/>
              <a:t>Master title style</a:t>
            </a:r>
          </a:p>
        </p:txBody>
      </p:sp>
      <p:sp>
        <p:nvSpPr>
          <p:cNvPr id="3" name="Subtitle 2"/>
          <p:cNvSpPr>
            <a:spLocks noGrp="1"/>
          </p:cNvSpPr>
          <p:nvPr>
            <p:ph type="subTitle" idx="1"/>
          </p:nvPr>
        </p:nvSpPr>
        <p:spPr>
          <a:xfrm>
            <a:off x="1828800" y="10053172"/>
            <a:ext cx="10534380" cy="1224428"/>
          </a:xfrm>
        </p:spPr>
        <p:txBody>
          <a:bodyPr>
            <a:normAutofit/>
          </a:bodyPr>
          <a:lstStyle>
            <a:lvl1pPr marL="0" indent="0" algn="l">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18826555_PRJ_Global 16x9 PPT header im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7099300"/>
          </a:xfrm>
          <a:prstGeom prst="rect">
            <a:avLst/>
          </a:prstGeom>
        </p:spPr>
      </p:pic>
      <p:pic>
        <p:nvPicPr>
          <p:cNvPr id="8" name="Picture 7">
            <a:extLst>
              <a:ext uri="{FF2B5EF4-FFF2-40B4-BE49-F238E27FC236}">
                <a16:creationId xmlns:a16="http://schemas.microsoft.com/office/drawing/2014/main" id="{8682CFD2-1956-4DD3-BF80-EA25B77F25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44421" y="11434020"/>
            <a:ext cx="6008415" cy="1886562"/>
          </a:xfrm>
          <a:prstGeom prst="rect">
            <a:avLst/>
          </a:prstGeom>
        </p:spPr>
      </p:pic>
    </p:spTree>
    <p:extLst>
      <p:ext uri="{BB962C8B-B14F-4D97-AF65-F5344CB8AC3E}">
        <p14:creationId xmlns:p14="http://schemas.microsoft.com/office/powerpoint/2010/main" val="2986618542"/>
      </p:ext>
    </p:extLst>
  </p:cSld>
  <p:clrMapOvr>
    <a:masterClrMapping/>
  </p:clrMapOvr>
  <p:extLst>
    <p:ext uri="{DCECCB84-F9BA-43D5-87BE-67443E8EF086}">
      <p15:sldGuideLst xmlns:p15="http://schemas.microsoft.com/office/powerpoint/2012/main">
        <p15:guide id="1" orient="horz" pos="8184" userDrawn="1">
          <p15:clr>
            <a:srgbClr val="FBAE40"/>
          </p15:clr>
        </p15:guide>
        <p15:guide id="2" pos="149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3 Pictures">
    <p:spTree>
      <p:nvGrpSpPr>
        <p:cNvPr id="1" name=""/>
        <p:cNvGrpSpPr/>
        <p:nvPr/>
      </p:nvGrpSpPr>
      <p:grpSpPr>
        <a:xfrm>
          <a:off x="0" y="0"/>
          <a:ext cx="0" cy="0"/>
          <a:chOff x="0" y="0"/>
          <a:chExt cx="0" cy="0"/>
        </a:xfrm>
      </p:grpSpPr>
      <p:sp>
        <p:nvSpPr>
          <p:cNvPr id="7" name="Shape 65"/>
          <p:cNvSpPr>
            <a:spLocks noGrp="1"/>
          </p:cNvSpPr>
          <p:nvPr>
            <p:ph type="pic" sz="half" idx="13"/>
          </p:nvPr>
        </p:nvSpPr>
        <p:spPr>
          <a:xfrm>
            <a:off x="-1" y="871197"/>
            <a:ext cx="14752230" cy="11920150"/>
          </a:xfrm>
          <a:prstGeom prst="rect">
            <a:avLst/>
          </a:prstGeom>
          <a:solidFill>
            <a:srgbClr val="DCDEE0"/>
          </a:solidFill>
        </p:spPr>
        <p:txBody>
          <a:bodyPr lIns="91439" tIns="45719" rIns="91439" bIns="45719" anchor="t">
            <a:noAutofit/>
          </a:bodyPr>
          <a:lstStyle/>
          <a:p>
            <a:endParaRPr/>
          </a:p>
        </p:txBody>
      </p:sp>
      <p:sp>
        <p:nvSpPr>
          <p:cNvPr id="8" name="Shape 65"/>
          <p:cNvSpPr>
            <a:spLocks noGrp="1"/>
          </p:cNvSpPr>
          <p:nvPr>
            <p:ph type="pic" sz="half" idx="14"/>
          </p:nvPr>
        </p:nvSpPr>
        <p:spPr>
          <a:xfrm>
            <a:off x="15077101" y="871197"/>
            <a:ext cx="9306899" cy="6888689"/>
          </a:xfrm>
          <a:prstGeom prst="rect">
            <a:avLst/>
          </a:prstGeom>
          <a:solidFill>
            <a:srgbClr val="DCDEE0"/>
          </a:solidFill>
        </p:spPr>
        <p:txBody>
          <a:bodyPr lIns="91439" tIns="45719" rIns="91439" bIns="45719" anchor="t">
            <a:noAutofit/>
          </a:bodyPr>
          <a:lstStyle/>
          <a:p>
            <a:endParaRPr/>
          </a:p>
        </p:txBody>
      </p:sp>
      <p:sp>
        <p:nvSpPr>
          <p:cNvPr id="9" name="Shape 65"/>
          <p:cNvSpPr>
            <a:spLocks noGrp="1"/>
          </p:cNvSpPr>
          <p:nvPr>
            <p:ph type="pic" sz="half" idx="15"/>
          </p:nvPr>
        </p:nvSpPr>
        <p:spPr>
          <a:xfrm>
            <a:off x="15077101" y="8122531"/>
            <a:ext cx="9352527" cy="4721866"/>
          </a:xfrm>
          <a:prstGeom prst="rect">
            <a:avLst/>
          </a:prstGeom>
          <a:solidFill>
            <a:srgbClr val="DCDEE0"/>
          </a:solidFill>
        </p:spPr>
        <p:txBody>
          <a:bodyPr lIns="91439" tIns="45719" rIns="91439" bIns="45719" anchor="t">
            <a:noAutofit/>
          </a:bodyPr>
          <a:lstStyle/>
          <a:p>
            <a:endParaRPr dirty="0"/>
          </a:p>
        </p:txBody>
      </p:sp>
      <p:sp>
        <p:nvSpPr>
          <p:cNvPr id="2" name="Title 1"/>
          <p:cNvSpPr>
            <a:spLocks noGrp="1"/>
          </p:cNvSpPr>
          <p:nvPr>
            <p:ph type="title" hasCustomPrompt="1"/>
          </p:nvPr>
        </p:nvSpPr>
        <p:spPr>
          <a:xfrm>
            <a:off x="1925637" y="8813800"/>
            <a:ext cx="12826591" cy="2724150"/>
          </a:xfrm>
          <a:solidFill>
            <a:srgbClr val="53585F"/>
          </a:solidFill>
        </p:spPr>
        <p:txBody>
          <a:bodyPr lIns="457200" tIns="457200" rIns="457200" bIns="457200" anchor="ctr">
            <a:normAutofit/>
          </a:bodyPr>
          <a:lstStyle>
            <a:lvl1pPr marL="365760" algn="l">
              <a:defRPr sz="6600" b="1" cap="none"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34243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7" name="Shape 245" descr="Picture Placeholder 5"/>
          <p:cNvSpPr>
            <a:spLocks noGrp="1"/>
          </p:cNvSpPr>
          <p:nvPr>
            <p:ph type="pic" idx="13"/>
          </p:nvPr>
        </p:nvSpPr>
        <p:spPr>
          <a:xfrm>
            <a:off x="-1" y="841746"/>
            <a:ext cx="14752231" cy="11949659"/>
          </a:xfrm>
          <a:prstGeom prst="rect">
            <a:avLst/>
          </a:prstGeom>
          <a:solidFill>
            <a:srgbClr val="DCDEE0"/>
          </a:solidFill>
        </p:spPr>
        <p:txBody>
          <a:bodyPr lIns="91439" tIns="45719" rIns="91439" bIns="45719" anchor="t">
            <a:noAutofit/>
          </a:bodyPr>
          <a:lstStyle/>
          <a:p>
            <a:endParaRPr/>
          </a:p>
        </p:txBody>
      </p:sp>
      <p:sp>
        <p:nvSpPr>
          <p:cNvPr id="8" name="Shape 246" descr="Picture Placeholder 5"/>
          <p:cNvSpPr>
            <a:spLocks noGrp="1"/>
          </p:cNvSpPr>
          <p:nvPr>
            <p:ph type="pic" sz="quarter" idx="14"/>
          </p:nvPr>
        </p:nvSpPr>
        <p:spPr>
          <a:xfrm>
            <a:off x="15077101" y="871197"/>
            <a:ext cx="9352527" cy="6888689"/>
          </a:xfrm>
          <a:prstGeom prst="rect">
            <a:avLst/>
          </a:prstGeom>
          <a:solidFill>
            <a:srgbClr val="DCDEE0"/>
          </a:solidFill>
        </p:spPr>
        <p:txBody>
          <a:bodyPr lIns="91439" tIns="45719" rIns="91439" bIns="45719" anchor="t">
            <a:noAutofit/>
          </a:bodyPr>
          <a:lstStyle/>
          <a:p>
            <a:endParaRPr/>
          </a:p>
        </p:txBody>
      </p:sp>
      <p:sp>
        <p:nvSpPr>
          <p:cNvPr id="9" name="Shape 292"/>
          <p:cNvSpPr/>
          <p:nvPr userDrawn="1"/>
        </p:nvSpPr>
        <p:spPr>
          <a:xfrm>
            <a:off x="15077100" y="8040075"/>
            <a:ext cx="9352527" cy="4751329"/>
          </a:xfrm>
          <a:prstGeom prst="rect">
            <a:avLst/>
          </a:prstGeom>
          <a:solidFill>
            <a:srgbClr val="53585F"/>
          </a:solidFill>
          <a:ln w="3175">
            <a:miter lim="400000"/>
          </a:ln>
          <a:effectLst>
            <a:outerShdw blurRad="25400" dist="12700" dir="5400000" rotWithShape="0">
              <a:srgbClr val="000000">
                <a:alpha val="50000"/>
              </a:srgbClr>
            </a:outerShdw>
          </a:effectLst>
        </p:spPr>
        <p:txBody>
          <a:bodyPr lIns="48868" tIns="48868" rIns="48868" bIns="48868" anchor="ctr"/>
          <a:lstStyle/>
          <a:p>
            <a:pPr>
              <a:defRPr sz="3200">
                <a:solidFill>
                  <a:srgbClr val="FFFFFF"/>
                </a:solidFill>
              </a:defRPr>
            </a:pPr>
            <a:endParaRPr/>
          </a:p>
        </p:txBody>
      </p:sp>
      <p:sp>
        <p:nvSpPr>
          <p:cNvPr id="2" name="Title 1"/>
          <p:cNvSpPr>
            <a:spLocks noGrp="1"/>
          </p:cNvSpPr>
          <p:nvPr>
            <p:ph type="title"/>
          </p:nvPr>
        </p:nvSpPr>
        <p:spPr>
          <a:xfrm>
            <a:off x="15580978" y="8435253"/>
            <a:ext cx="7583821" cy="3989580"/>
          </a:xfrm>
        </p:spPr>
        <p:txBody>
          <a:bodyPr anchor="ct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366677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Shape 65"/>
          <p:cNvSpPr>
            <a:spLocks noGrp="1"/>
          </p:cNvSpPr>
          <p:nvPr>
            <p:ph type="pic" sz="half" idx="13"/>
          </p:nvPr>
        </p:nvSpPr>
        <p:spPr>
          <a:xfrm>
            <a:off x="-2" y="0"/>
            <a:ext cx="24384001" cy="13716000"/>
          </a:xfrm>
          <a:prstGeom prst="rect">
            <a:avLst/>
          </a:prstGeom>
          <a:solidFill>
            <a:srgbClr val="DCDEE0"/>
          </a:solidFill>
          <a:ln>
            <a:noFill/>
          </a:ln>
        </p:spPr>
        <p:txBody>
          <a:bodyPr lIns="91439" tIns="45719" rIns="91439" bIns="45719" anchor="t">
            <a:noAutofit/>
          </a:bodyPr>
          <a:lstStyle/>
          <a:p>
            <a:endParaRPr/>
          </a:p>
        </p:txBody>
      </p:sp>
    </p:spTree>
    <p:extLst>
      <p:ext uri="{BB962C8B-B14F-4D97-AF65-F5344CB8AC3E}">
        <p14:creationId xmlns:p14="http://schemas.microsoft.com/office/powerpoint/2010/main" val="3688602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centered with logo">
    <p:spTree>
      <p:nvGrpSpPr>
        <p:cNvPr id="1" name=""/>
        <p:cNvGrpSpPr/>
        <p:nvPr/>
      </p:nvGrpSpPr>
      <p:grpSpPr>
        <a:xfrm>
          <a:off x="0" y="0"/>
          <a:ext cx="0" cy="0"/>
          <a:chOff x="0" y="0"/>
          <a:chExt cx="0" cy="0"/>
        </a:xfrm>
      </p:grpSpPr>
      <p:sp>
        <p:nvSpPr>
          <p:cNvPr id="8" name="Shape 224" descr="Rectangle 14"/>
          <p:cNvSpPr/>
          <p:nvPr userDrawn="1"/>
        </p:nvSpPr>
        <p:spPr>
          <a:xfrm>
            <a:off x="16771022" y="-69665"/>
            <a:ext cx="8770615" cy="13785665"/>
          </a:xfrm>
          <a:prstGeom prst="rect">
            <a:avLst/>
          </a:prstGeom>
          <a:solidFill>
            <a:schemeClr val="bg1">
              <a:lumMod val="85000"/>
              <a:alpha val="30000"/>
            </a:schemeClr>
          </a:solidFill>
          <a:ln w="3175">
            <a:miter lim="400000"/>
          </a:ln>
        </p:spPr>
        <p:txBody>
          <a:bodyPr lIns="87963" tIns="87963" rIns="87963" bIns="87963" anchor="ctr"/>
          <a:lstStyle/>
          <a:p>
            <a:pPr defTabSz="1828800">
              <a:defRPr sz="3600">
                <a:solidFill>
                  <a:srgbClr val="A6AAA9"/>
                </a:solidFill>
                <a:latin typeface="Calibri"/>
                <a:ea typeface="Calibri"/>
                <a:cs typeface="Calibri"/>
                <a:sym typeface="Calibri"/>
              </a:defRPr>
            </a:pPr>
            <a:endParaRPr/>
          </a:p>
        </p:txBody>
      </p:sp>
      <p:sp>
        <p:nvSpPr>
          <p:cNvPr id="9" name="Shape 230" descr="Picture Placeholder 5"/>
          <p:cNvSpPr>
            <a:spLocks noGrp="1"/>
          </p:cNvSpPr>
          <p:nvPr>
            <p:ph type="pic" idx="13"/>
          </p:nvPr>
        </p:nvSpPr>
        <p:spPr>
          <a:xfrm>
            <a:off x="2385391" y="1295767"/>
            <a:ext cx="19627943" cy="9747710"/>
          </a:xfrm>
          <a:prstGeom prst="rect">
            <a:avLst/>
          </a:prstGeom>
        </p:spPr>
        <p:txBody>
          <a:bodyPr lIns="91439" tIns="45719" rIns="91439" bIns="45719" anchor="t">
            <a:noAutofit/>
          </a:bodyPr>
          <a:lstStyle/>
          <a:p>
            <a:endParaRPr/>
          </a:p>
        </p:txBody>
      </p:sp>
      <p:pic>
        <p:nvPicPr>
          <p:cNvPr id="6" name="Picture 5">
            <a:extLst>
              <a:ext uri="{FF2B5EF4-FFF2-40B4-BE49-F238E27FC236}">
                <a16:creationId xmlns:a16="http://schemas.microsoft.com/office/drawing/2014/main" id="{177D1F6E-99CF-4746-A5C0-06BDDD016E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4419" y="11409405"/>
            <a:ext cx="6008415" cy="1886562"/>
          </a:xfrm>
          <a:prstGeom prst="rect">
            <a:avLst/>
          </a:prstGeom>
        </p:spPr>
      </p:pic>
    </p:spTree>
    <p:extLst>
      <p:ext uri="{BB962C8B-B14F-4D97-AF65-F5344CB8AC3E}">
        <p14:creationId xmlns:p14="http://schemas.microsoft.com/office/powerpoint/2010/main" val="2901528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131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EBBBE6-49E3-4E65-85E9-D7331F4977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4419" y="11409405"/>
            <a:ext cx="6008415" cy="1886562"/>
          </a:xfrm>
          <a:prstGeom prst="rect">
            <a:avLst/>
          </a:prstGeom>
        </p:spPr>
      </p:pic>
    </p:spTree>
    <p:extLst>
      <p:ext uri="{BB962C8B-B14F-4D97-AF65-F5344CB8AC3E}">
        <p14:creationId xmlns:p14="http://schemas.microsoft.com/office/powerpoint/2010/main" val="99572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0BB9E-3878-437E-9075-DDB5FC31A6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4419" y="11409405"/>
            <a:ext cx="6008415" cy="1886562"/>
          </a:xfrm>
          <a:prstGeom prst="rect">
            <a:avLst/>
          </a:prstGeom>
        </p:spPr>
      </p:pic>
      <p:sp>
        <p:nvSpPr>
          <p:cNvPr id="2" name="Title 1"/>
          <p:cNvSpPr>
            <a:spLocks noGrp="1"/>
          </p:cNvSpPr>
          <p:nvPr>
            <p:ph type="ctrTitle" hasCustomPrompt="1"/>
          </p:nvPr>
        </p:nvSpPr>
        <p:spPr>
          <a:xfrm>
            <a:off x="1828800" y="7527574"/>
            <a:ext cx="20726400" cy="2280772"/>
          </a:xfrm>
        </p:spPr>
        <p:txBody>
          <a:bodyPr/>
          <a:lstStyle/>
          <a:p>
            <a:r>
              <a:rPr lang="en-US" dirty="0"/>
              <a:t>Section title header</a:t>
            </a:r>
          </a:p>
        </p:txBody>
      </p:sp>
      <p:sp>
        <p:nvSpPr>
          <p:cNvPr id="3" name="Subtitle 2"/>
          <p:cNvSpPr>
            <a:spLocks noGrp="1"/>
          </p:cNvSpPr>
          <p:nvPr>
            <p:ph type="subTitle" idx="1"/>
          </p:nvPr>
        </p:nvSpPr>
        <p:spPr>
          <a:xfrm>
            <a:off x="1828800" y="10053172"/>
            <a:ext cx="10534380" cy="1224428"/>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endParaRPr lang="en-US" dirty="0"/>
          </a:p>
        </p:txBody>
      </p:sp>
    </p:spTree>
    <p:extLst>
      <p:ext uri="{BB962C8B-B14F-4D97-AF65-F5344CB8AC3E}">
        <p14:creationId xmlns:p14="http://schemas.microsoft.com/office/powerpoint/2010/main" val="4094350019"/>
      </p:ext>
    </p:extLst>
  </p:cSld>
  <p:clrMapOvr>
    <a:masterClrMapping/>
  </p:clrMapOvr>
  <p:extLst>
    <p:ext uri="{DCECCB84-F9BA-43D5-87BE-67443E8EF086}">
      <p15:sldGuideLst xmlns:p15="http://schemas.microsoft.com/office/powerpoint/2012/main">
        <p15:guide id="1" orient="horz" pos="8160" userDrawn="1">
          <p15:clr>
            <a:srgbClr val="FBAE40"/>
          </p15:clr>
        </p15:guide>
        <p15:guide id="2" pos="149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hape 284" descr="Rectangle 14"/>
          <p:cNvSpPr/>
          <p:nvPr userDrawn="1"/>
        </p:nvSpPr>
        <p:spPr>
          <a:xfrm>
            <a:off x="1144206" y="2822113"/>
            <a:ext cx="22136048" cy="10022283"/>
          </a:xfrm>
          <a:prstGeom prst="rect">
            <a:avLst/>
          </a:prstGeom>
          <a:solidFill>
            <a:schemeClr val="bg1">
              <a:lumMod val="95000"/>
            </a:schemeClr>
          </a:solidFill>
          <a:ln w="3175">
            <a:miter lim="400000"/>
          </a:ln>
        </p:spPr>
        <p:txBody>
          <a:bodyPr lIns="87963" tIns="87963" rIns="87963" bIns="87963" anchor="ctr"/>
          <a:lstStyle/>
          <a:p>
            <a:pPr defTabSz="1828800">
              <a:defRPr sz="3600">
                <a:solidFill>
                  <a:srgbClr val="A6AAA9"/>
                </a:solidFill>
                <a:latin typeface="Calibri"/>
                <a:ea typeface="Calibri"/>
                <a:cs typeface="Calibri"/>
                <a:sym typeface="Calibri"/>
              </a:defRPr>
            </a:pPr>
            <a:endParaRPr/>
          </a:p>
        </p:txBody>
      </p:sp>
      <p:sp>
        <p:nvSpPr>
          <p:cNvPr id="2" name="Title 1"/>
          <p:cNvSpPr>
            <a:spLocks noGrp="1"/>
          </p:cNvSpPr>
          <p:nvPr>
            <p:ph type="title"/>
          </p:nvPr>
        </p:nvSpPr>
        <p:spPr>
          <a:xfrm>
            <a:off x="1144206" y="549275"/>
            <a:ext cx="22136048" cy="2286000"/>
          </a:xfrm>
        </p:spPr>
        <p:txBody>
          <a:bodyPr>
            <a:normAutofit/>
          </a:bodyPr>
          <a:lstStyle>
            <a:lvl1pPr>
              <a:lnSpc>
                <a:spcPct val="200000"/>
              </a:lnSpc>
              <a:defRPr sz="6600"/>
            </a:lvl1pPr>
          </a:lstStyle>
          <a:p>
            <a:r>
              <a:rPr lang="en-US" dirty="0"/>
              <a:t>Click to edit Master title style</a:t>
            </a:r>
          </a:p>
        </p:txBody>
      </p:sp>
      <p:sp>
        <p:nvSpPr>
          <p:cNvPr id="5" name="Text Placeholder 4"/>
          <p:cNvSpPr>
            <a:spLocks noGrp="1"/>
          </p:cNvSpPr>
          <p:nvPr>
            <p:ph type="body" sz="quarter" idx="10"/>
          </p:nvPr>
        </p:nvSpPr>
        <p:spPr>
          <a:xfrm>
            <a:off x="1466850" y="3219450"/>
            <a:ext cx="21502688" cy="9328150"/>
          </a:xfrm>
        </p:spPr>
        <p:txBody>
          <a:bodyPr lIns="457200" tIns="457200" rIns="457200" bIns="457200">
            <a:norm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747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Shape 284" descr="Rectangle 14"/>
          <p:cNvSpPr/>
          <p:nvPr userDrawn="1"/>
        </p:nvSpPr>
        <p:spPr>
          <a:xfrm>
            <a:off x="1144206" y="2822113"/>
            <a:ext cx="22136048" cy="10022283"/>
          </a:xfrm>
          <a:prstGeom prst="rect">
            <a:avLst/>
          </a:prstGeom>
          <a:solidFill>
            <a:schemeClr val="bg1">
              <a:lumMod val="95000"/>
            </a:schemeClr>
          </a:solidFill>
          <a:ln w="3175">
            <a:miter lim="400000"/>
          </a:ln>
        </p:spPr>
        <p:txBody>
          <a:bodyPr lIns="87963" tIns="87963" rIns="87963" bIns="87963" anchor="ctr"/>
          <a:lstStyle/>
          <a:p>
            <a:pPr defTabSz="1828800">
              <a:defRPr sz="3600">
                <a:solidFill>
                  <a:srgbClr val="A6AAA9"/>
                </a:solidFill>
                <a:latin typeface="Calibri"/>
                <a:ea typeface="Calibri"/>
                <a:cs typeface="Calibri"/>
                <a:sym typeface="Calibri"/>
              </a:defRPr>
            </a:pPr>
            <a:endParaRPr/>
          </a:p>
        </p:txBody>
      </p:sp>
      <p:sp>
        <p:nvSpPr>
          <p:cNvPr id="2" name="Title 1"/>
          <p:cNvSpPr>
            <a:spLocks noGrp="1"/>
          </p:cNvSpPr>
          <p:nvPr>
            <p:ph type="title"/>
          </p:nvPr>
        </p:nvSpPr>
        <p:spPr>
          <a:xfrm>
            <a:off x="1144206" y="549275"/>
            <a:ext cx="22136048" cy="2286000"/>
          </a:xfrm>
        </p:spPr>
        <p:txBody>
          <a:bodyPr>
            <a:normAutofit/>
          </a:bodyPr>
          <a:lstStyle>
            <a:lvl1pPr>
              <a:lnSpc>
                <a:spcPct val="200000"/>
              </a:lnSpc>
              <a:defRPr sz="6600"/>
            </a:lvl1pPr>
          </a:lstStyle>
          <a:p>
            <a:r>
              <a:rPr lang="en-US" dirty="0"/>
              <a:t>Click to edit Master title style</a:t>
            </a:r>
          </a:p>
        </p:txBody>
      </p:sp>
      <p:sp>
        <p:nvSpPr>
          <p:cNvPr id="16" name="Text Placeholder 15"/>
          <p:cNvSpPr>
            <a:spLocks noGrp="1"/>
          </p:cNvSpPr>
          <p:nvPr>
            <p:ph type="body" sz="quarter" idx="13"/>
          </p:nvPr>
        </p:nvSpPr>
        <p:spPr>
          <a:xfrm>
            <a:off x="12700000" y="3197150"/>
            <a:ext cx="10028238" cy="9181869"/>
          </a:xfrm>
        </p:spPr>
        <p:txBody>
          <a:bodyPr lIns="457200" tIns="457200" rIns="457200" bIns="457200">
            <a:normAutofit/>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5"/>
          <p:cNvSpPr>
            <a:spLocks noGrp="1"/>
          </p:cNvSpPr>
          <p:nvPr>
            <p:ph type="body" sz="quarter" idx="14"/>
          </p:nvPr>
        </p:nvSpPr>
        <p:spPr>
          <a:xfrm>
            <a:off x="1708504" y="3197150"/>
            <a:ext cx="10028238" cy="9181794"/>
          </a:xfrm>
        </p:spPr>
        <p:txBody>
          <a:bodyPr lIns="457200" tIns="457200" rIns="457200" bIns="457200">
            <a:normAutofit/>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12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hape 284" descr="Rectangle 14"/>
          <p:cNvSpPr/>
          <p:nvPr userDrawn="1"/>
        </p:nvSpPr>
        <p:spPr>
          <a:xfrm>
            <a:off x="1144206" y="2822113"/>
            <a:ext cx="22136048" cy="10022283"/>
          </a:xfrm>
          <a:prstGeom prst="rect">
            <a:avLst/>
          </a:prstGeom>
          <a:solidFill>
            <a:schemeClr val="bg1">
              <a:lumMod val="95000"/>
            </a:schemeClr>
          </a:solidFill>
          <a:ln w="3175">
            <a:miter lim="400000"/>
          </a:ln>
        </p:spPr>
        <p:txBody>
          <a:bodyPr lIns="87963" tIns="87963" rIns="87963" bIns="87963" anchor="ctr"/>
          <a:lstStyle/>
          <a:p>
            <a:pPr defTabSz="1828800">
              <a:defRPr sz="3600">
                <a:solidFill>
                  <a:srgbClr val="A6AAA9"/>
                </a:solidFill>
                <a:latin typeface="Calibri"/>
                <a:ea typeface="Calibri"/>
                <a:cs typeface="Calibri"/>
                <a:sym typeface="Calibri"/>
              </a:defRPr>
            </a:pPr>
            <a:endParaRPr/>
          </a:p>
        </p:txBody>
      </p:sp>
      <p:sp>
        <p:nvSpPr>
          <p:cNvPr id="2" name="Title 1"/>
          <p:cNvSpPr>
            <a:spLocks noGrp="1"/>
          </p:cNvSpPr>
          <p:nvPr>
            <p:ph type="title"/>
          </p:nvPr>
        </p:nvSpPr>
        <p:spPr>
          <a:xfrm>
            <a:off x="1144206" y="549275"/>
            <a:ext cx="22136048" cy="2286000"/>
          </a:xfrm>
        </p:spPr>
        <p:txBody>
          <a:bodyPr>
            <a:normAutofit/>
          </a:bodyPr>
          <a:lstStyle>
            <a:lvl1pPr>
              <a:lnSpc>
                <a:spcPct val="200000"/>
              </a:lnSpc>
              <a:defRPr sz="6600"/>
            </a:lvl1pPr>
          </a:lstStyle>
          <a:p>
            <a:r>
              <a:rPr lang="en-US" dirty="0"/>
              <a:t>Click to edit Master title style</a:t>
            </a:r>
          </a:p>
        </p:txBody>
      </p:sp>
      <p:sp>
        <p:nvSpPr>
          <p:cNvPr id="10" name="Text Placeholder 9"/>
          <p:cNvSpPr>
            <a:spLocks noGrp="1"/>
          </p:cNvSpPr>
          <p:nvPr>
            <p:ph type="body" sz="quarter" idx="11"/>
          </p:nvPr>
        </p:nvSpPr>
        <p:spPr>
          <a:xfrm>
            <a:off x="1708504" y="3197225"/>
            <a:ext cx="10027883" cy="1795463"/>
          </a:xfrm>
        </p:spPr>
        <p:txBody>
          <a:bodyPr anchor="ctr">
            <a:normAutofit/>
          </a:bodyPr>
          <a:lstStyle>
            <a:lvl1pPr marL="0" indent="0" algn="ctr">
              <a:buNone/>
              <a:defRPr sz="4800"/>
            </a:lvl1pPr>
          </a:lstStyle>
          <a:p>
            <a:pPr lvl="0"/>
            <a:r>
              <a:rPr lang="en-US" dirty="0"/>
              <a:t>Click to edit Master text styles</a:t>
            </a:r>
          </a:p>
        </p:txBody>
      </p:sp>
      <p:sp>
        <p:nvSpPr>
          <p:cNvPr id="11" name="Text Placeholder 9"/>
          <p:cNvSpPr>
            <a:spLocks noGrp="1"/>
          </p:cNvSpPr>
          <p:nvPr>
            <p:ph type="body" sz="quarter" idx="12"/>
          </p:nvPr>
        </p:nvSpPr>
        <p:spPr>
          <a:xfrm>
            <a:off x="12699715" y="3197149"/>
            <a:ext cx="10027783" cy="1795463"/>
          </a:xfrm>
        </p:spPr>
        <p:txBody>
          <a:bodyPr anchor="ctr">
            <a:normAutofit/>
          </a:bodyPr>
          <a:lstStyle>
            <a:lvl1pPr marL="0" indent="0" algn="ctr">
              <a:buNone/>
              <a:defRPr sz="4800"/>
            </a:lvl1pPr>
          </a:lstStyle>
          <a:p>
            <a:pPr lvl="0"/>
            <a:r>
              <a:rPr lang="en-US" dirty="0"/>
              <a:t>Click to edit Master text styles</a:t>
            </a:r>
          </a:p>
        </p:txBody>
      </p:sp>
      <p:sp>
        <p:nvSpPr>
          <p:cNvPr id="16" name="Text Placeholder 15"/>
          <p:cNvSpPr>
            <a:spLocks noGrp="1"/>
          </p:cNvSpPr>
          <p:nvPr>
            <p:ph type="body" sz="quarter" idx="13"/>
          </p:nvPr>
        </p:nvSpPr>
        <p:spPr>
          <a:xfrm>
            <a:off x="12700000" y="4992688"/>
            <a:ext cx="10028238" cy="7386331"/>
          </a:xfrm>
        </p:spPr>
        <p:txBody>
          <a:bodyPr lIns="457200" tIns="457200" rIns="457200" bIns="457200">
            <a:norm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5"/>
          <p:cNvSpPr>
            <a:spLocks noGrp="1"/>
          </p:cNvSpPr>
          <p:nvPr>
            <p:ph type="body" sz="quarter" idx="14"/>
          </p:nvPr>
        </p:nvSpPr>
        <p:spPr>
          <a:xfrm>
            <a:off x="1708504" y="4992612"/>
            <a:ext cx="10028238" cy="7386331"/>
          </a:xfrm>
        </p:spPr>
        <p:txBody>
          <a:bodyPr lIns="457200" tIns="457200" rIns="457200" bIns="457200">
            <a:norm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8576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W/O Logo">
    <p:spTree>
      <p:nvGrpSpPr>
        <p:cNvPr id="1" name=""/>
        <p:cNvGrpSpPr/>
        <p:nvPr/>
      </p:nvGrpSpPr>
      <p:grpSpPr>
        <a:xfrm>
          <a:off x="0" y="0"/>
          <a:ext cx="0" cy="0"/>
          <a:chOff x="0" y="0"/>
          <a:chExt cx="0" cy="0"/>
        </a:xfrm>
      </p:grpSpPr>
      <p:sp>
        <p:nvSpPr>
          <p:cNvPr id="5" name="Content Placeholder 3"/>
          <p:cNvSpPr>
            <a:spLocks noGrp="1"/>
          </p:cNvSpPr>
          <p:nvPr>
            <p:ph sz="quarter" idx="10"/>
          </p:nvPr>
        </p:nvSpPr>
        <p:spPr>
          <a:xfrm>
            <a:off x="1144206" y="2835275"/>
            <a:ext cx="22136048" cy="9931400"/>
          </a:xfrm>
        </p:spPr>
        <p:txBody>
          <a:bodyPr lIns="457200" tIns="457200" rIns="457200" bIns="457200">
            <a:norm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1144206" y="549275"/>
            <a:ext cx="22136048" cy="2286000"/>
          </a:xfrm>
        </p:spPr>
        <p:txBody>
          <a:bodyPr>
            <a:normAutofit/>
          </a:bodyPr>
          <a:lstStyle>
            <a:lvl1pPr>
              <a:lnSpc>
                <a:spcPct val="200000"/>
              </a:lnSpc>
              <a:defRPr sz="6600"/>
            </a:lvl1pPr>
          </a:lstStyle>
          <a:p>
            <a:r>
              <a:rPr lang="en-US" dirty="0"/>
              <a:t>Click to edit Master title style</a:t>
            </a:r>
          </a:p>
        </p:txBody>
      </p:sp>
    </p:spTree>
    <p:extLst>
      <p:ext uri="{BB962C8B-B14F-4D97-AF65-F5344CB8AC3E}">
        <p14:creationId xmlns:p14="http://schemas.microsoft.com/office/powerpoint/2010/main" val="32849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with Logo">
    <p:spTree>
      <p:nvGrpSpPr>
        <p:cNvPr id="1" name=""/>
        <p:cNvGrpSpPr/>
        <p:nvPr/>
      </p:nvGrpSpPr>
      <p:grpSpPr>
        <a:xfrm>
          <a:off x="0" y="0"/>
          <a:ext cx="0" cy="0"/>
          <a:chOff x="0" y="0"/>
          <a:chExt cx="0" cy="0"/>
        </a:xfrm>
      </p:grpSpPr>
      <p:sp>
        <p:nvSpPr>
          <p:cNvPr id="5" name="Content Placeholder 3"/>
          <p:cNvSpPr>
            <a:spLocks noGrp="1"/>
          </p:cNvSpPr>
          <p:nvPr>
            <p:ph sz="quarter" idx="10"/>
          </p:nvPr>
        </p:nvSpPr>
        <p:spPr>
          <a:xfrm>
            <a:off x="1144206" y="2835275"/>
            <a:ext cx="22136048" cy="8529489"/>
          </a:xfrm>
        </p:spPr>
        <p:txBody>
          <a:bodyPr lIns="457200" tIns="457200" rIns="457200" bIns="457200">
            <a:normAutofit/>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1144206" y="549275"/>
            <a:ext cx="22136048" cy="2286000"/>
          </a:xfrm>
        </p:spPr>
        <p:txBody>
          <a:bodyPr>
            <a:normAutofit/>
          </a:bodyPr>
          <a:lstStyle>
            <a:lvl1pPr>
              <a:lnSpc>
                <a:spcPct val="200000"/>
              </a:lnSpc>
              <a:defRPr sz="6600"/>
            </a:lvl1pPr>
          </a:lstStyle>
          <a:p>
            <a:r>
              <a:rPr lang="en-US" dirty="0"/>
              <a:t>Click to edit Master title style</a:t>
            </a:r>
          </a:p>
        </p:txBody>
      </p:sp>
      <p:pic>
        <p:nvPicPr>
          <p:cNvPr id="7" name="Picture 6">
            <a:extLst>
              <a:ext uri="{FF2B5EF4-FFF2-40B4-BE49-F238E27FC236}">
                <a16:creationId xmlns:a16="http://schemas.microsoft.com/office/drawing/2014/main" id="{F7A2FF08-6F69-444F-AF5C-D729818E8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4419" y="11409405"/>
            <a:ext cx="6008415" cy="1886562"/>
          </a:xfrm>
          <a:prstGeom prst="rect">
            <a:avLst/>
          </a:prstGeom>
        </p:spPr>
      </p:pic>
    </p:spTree>
    <p:extLst>
      <p:ext uri="{BB962C8B-B14F-4D97-AF65-F5344CB8AC3E}">
        <p14:creationId xmlns:p14="http://schemas.microsoft.com/office/powerpoint/2010/main" val="20180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219200" y="900862"/>
            <a:ext cx="7414044" cy="1969337"/>
          </a:xfrm>
          <a:solidFill>
            <a:srgbClr val="F2F2F2"/>
          </a:solidFill>
        </p:spPr>
        <p:txBody>
          <a:bodyPr lIns="457200" tIns="228600" rIns="457200" bIns="228600" anchor="b">
            <a:noAutofit/>
          </a:bodyPr>
          <a:lstStyle>
            <a:lvl1pPr algn="l">
              <a:defRPr sz="5400" b="1"/>
            </a:lvl1pPr>
          </a:lstStyle>
          <a:p>
            <a:r>
              <a:rPr lang="en-US" dirty="0"/>
              <a:t>Click to edit Master title style</a:t>
            </a:r>
          </a:p>
        </p:txBody>
      </p:sp>
      <p:sp>
        <p:nvSpPr>
          <p:cNvPr id="5" name="Text Placeholder 4"/>
          <p:cNvSpPr>
            <a:spLocks noGrp="1"/>
          </p:cNvSpPr>
          <p:nvPr>
            <p:ph type="body" sz="quarter" idx="14"/>
          </p:nvPr>
        </p:nvSpPr>
        <p:spPr>
          <a:xfrm>
            <a:off x="1219200" y="3109913"/>
            <a:ext cx="7413625" cy="7918450"/>
          </a:xfrm>
          <a:solidFill>
            <a:schemeClr val="bg1">
              <a:lumMod val="95000"/>
            </a:schemeClr>
          </a:solidFill>
        </p:spPr>
        <p:txBody>
          <a:bodyPr lIns="457200" tIns="457200" rIns="457200" bIns="457200">
            <a:normAutofit/>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5"/>
          </p:nvPr>
        </p:nvSpPr>
        <p:spPr>
          <a:xfrm>
            <a:off x="8890000" y="900113"/>
            <a:ext cx="14019213" cy="10128250"/>
          </a:xfrm>
        </p:spPr>
        <p:txBody>
          <a:bodyPr lIns="457200" tIns="457200" rIns="457200" bIns="457200">
            <a:normAutofit/>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DA8CB5D-F0A2-46BC-8466-D0EC605464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4419" y="11409405"/>
            <a:ext cx="6008415" cy="1886562"/>
          </a:xfrm>
          <a:prstGeom prst="rect">
            <a:avLst/>
          </a:prstGeom>
        </p:spPr>
      </p:pic>
    </p:spTree>
    <p:extLst>
      <p:ext uri="{BB962C8B-B14F-4D97-AF65-F5344CB8AC3E}">
        <p14:creationId xmlns:p14="http://schemas.microsoft.com/office/powerpoint/2010/main" val="190184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Caption ">
    <p:spTree>
      <p:nvGrpSpPr>
        <p:cNvPr id="1" name=""/>
        <p:cNvGrpSpPr/>
        <p:nvPr/>
      </p:nvGrpSpPr>
      <p:grpSpPr>
        <a:xfrm>
          <a:off x="0" y="0"/>
          <a:ext cx="0" cy="0"/>
          <a:chOff x="0" y="0"/>
          <a:chExt cx="0" cy="0"/>
        </a:xfrm>
      </p:grpSpPr>
      <p:sp>
        <p:nvSpPr>
          <p:cNvPr id="2" name="Title 1"/>
          <p:cNvSpPr>
            <a:spLocks noGrp="1"/>
          </p:cNvSpPr>
          <p:nvPr>
            <p:ph type="title"/>
          </p:nvPr>
        </p:nvSpPr>
        <p:spPr>
          <a:xfrm>
            <a:off x="1219200" y="900862"/>
            <a:ext cx="7414044" cy="1969337"/>
          </a:xfrm>
          <a:solidFill>
            <a:srgbClr val="F2F2F2"/>
          </a:solidFill>
        </p:spPr>
        <p:txBody>
          <a:bodyPr lIns="457200" tIns="228600" rIns="457200" bIns="228600" anchor="b">
            <a:noAutofit/>
          </a:bodyPr>
          <a:lstStyle>
            <a:lvl1pPr algn="l">
              <a:defRPr sz="5400" b="1"/>
            </a:lvl1pPr>
          </a:lstStyle>
          <a:p>
            <a:r>
              <a:rPr lang="en-US" dirty="0"/>
              <a:t>Click to edit Master title style</a:t>
            </a:r>
          </a:p>
        </p:txBody>
      </p:sp>
      <p:sp>
        <p:nvSpPr>
          <p:cNvPr id="8" name="Shape 214"/>
          <p:cNvSpPr>
            <a:spLocks noGrp="1"/>
          </p:cNvSpPr>
          <p:nvPr>
            <p:ph type="pic" idx="13"/>
          </p:nvPr>
        </p:nvSpPr>
        <p:spPr>
          <a:xfrm>
            <a:off x="8839200" y="900863"/>
            <a:ext cx="14315449" cy="10127895"/>
          </a:xfrm>
          <a:prstGeom prst="rect">
            <a:avLst/>
          </a:prstGeom>
          <a:solidFill>
            <a:srgbClr val="DCDEE0"/>
          </a:solidFill>
        </p:spPr>
        <p:txBody>
          <a:bodyPr lIns="91439" tIns="45719" rIns="91439" bIns="45719" anchor="t">
            <a:noAutofit/>
          </a:bodyPr>
          <a:lstStyle/>
          <a:p>
            <a:endParaRPr/>
          </a:p>
        </p:txBody>
      </p:sp>
      <p:sp>
        <p:nvSpPr>
          <p:cNvPr id="5" name="Text Placeholder 4"/>
          <p:cNvSpPr>
            <a:spLocks noGrp="1"/>
          </p:cNvSpPr>
          <p:nvPr>
            <p:ph type="body" sz="quarter" idx="14"/>
          </p:nvPr>
        </p:nvSpPr>
        <p:spPr>
          <a:xfrm>
            <a:off x="1219200" y="3109913"/>
            <a:ext cx="7413625" cy="7918450"/>
          </a:xfrm>
          <a:solidFill>
            <a:schemeClr val="bg1">
              <a:lumMod val="95000"/>
            </a:schemeClr>
          </a:solidFill>
        </p:spPr>
        <p:txBody>
          <a:bodyPr lIns="457200" tIns="457200" rIns="457200" bIns="457200">
            <a:normAutofit/>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0CB513-CB1A-4C85-B321-D6417F5596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4419" y="11409405"/>
            <a:ext cx="6008415" cy="1886562"/>
          </a:xfrm>
          <a:prstGeom prst="rect">
            <a:avLst/>
          </a:prstGeom>
        </p:spPr>
      </p:pic>
    </p:spTree>
    <p:extLst>
      <p:ext uri="{BB962C8B-B14F-4D97-AF65-F5344CB8AC3E}">
        <p14:creationId xmlns:p14="http://schemas.microsoft.com/office/powerpoint/2010/main" val="75832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199" y="549275"/>
            <a:ext cx="22131509" cy="2286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19200" y="3200400"/>
            <a:ext cx="22131508" cy="7799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nOVerlay.png"/>
          <p:cNvPicPr>
            <a:picLocks noChangeAspect="1"/>
          </p:cNvPicPr>
          <p:nvPr userDrawn="1"/>
        </p:nvPicPr>
        <p:blipFill rotWithShape="1">
          <a:blip r:embed="rId17"/>
          <a:srcRect t="94057"/>
          <a:stretch/>
        </p:blipFill>
        <p:spPr>
          <a:xfrm>
            <a:off x="463550" y="12915914"/>
            <a:ext cx="23456900" cy="815204"/>
          </a:xfrm>
          <a:prstGeom prst="rect">
            <a:avLst/>
          </a:prstGeom>
          <a:ln w="3175" cap="flat">
            <a:noFill/>
            <a:miter lim="400000"/>
          </a:ln>
          <a:effectLst/>
        </p:spPr>
      </p:pic>
    </p:spTree>
    <p:extLst>
      <p:ext uri="{BB962C8B-B14F-4D97-AF65-F5344CB8AC3E}">
        <p14:creationId xmlns:p14="http://schemas.microsoft.com/office/powerpoint/2010/main" val="2409440032"/>
      </p:ext>
    </p:extLst>
  </p:cSld>
  <p:clrMap bg1="lt1" tx1="dk1" bg2="lt2" tx2="dk2" accent1="accent1" accent2="accent2" accent3="accent3" accent4="accent4" accent5="accent5" accent6="accent6" hlink="hlink" folHlink="folHlink"/>
  <p:sldLayoutIdLst>
    <p:sldLayoutId id="2147483732" r:id="rId1"/>
    <p:sldLayoutId id="2147483744" r:id="rId2"/>
    <p:sldLayoutId id="2147483676" r:id="rId3"/>
    <p:sldLayoutId id="2147483752" r:id="rId4"/>
    <p:sldLayoutId id="2147483748" r:id="rId5"/>
    <p:sldLayoutId id="2147483746" r:id="rId6"/>
    <p:sldLayoutId id="2147483745" r:id="rId7"/>
    <p:sldLayoutId id="2147483749" r:id="rId8"/>
    <p:sldLayoutId id="2147483682" r:id="rId9"/>
    <p:sldLayoutId id="2147483677" r:id="rId10"/>
    <p:sldLayoutId id="2147483684" r:id="rId11"/>
    <p:sldLayoutId id="2147483680" r:id="rId12"/>
    <p:sldLayoutId id="2147483683" r:id="rId13"/>
    <p:sldLayoutId id="2147483750" r:id="rId14"/>
    <p:sldLayoutId id="2147483751" r:id="rId15"/>
  </p:sldLayoutIdLst>
  <p:txStyles>
    <p:title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Setting Up Clover through HN </a:t>
            </a:r>
            <a:r>
              <a:rPr lang="en-US" dirty="0" err="1"/>
              <a:t>MyClub</a:t>
            </a:r>
            <a:endParaRPr lang="en-US" dirty="0"/>
          </a:p>
        </p:txBody>
      </p:sp>
      <p:sp>
        <p:nvSpPr>
          <p:cNvPr id="7" name="Subtitle 6"/>
          <p:cNvSpPr>
            <a:spLocks noGrp="1"/>
          </p:cNvSpPr>
          <p:nvPr>
            <p:ph type="subTitle" idx="1"/>
          </p:nvPr>
        </p:nvSpPr>
        <p:spPr/>
        <p:txBody>
          <a:bodyPr/>
          <a:lstStyle/>
          <a:p>
            <a:r>
              <a:rPr lang="en-US" dirty="0"/>
              <a:t>Herbalife Nutrition</a:t>
            </a:r>
          </a:p>
        </p:txBody>
      </p:sp>
    </p:spTree>
    <p:extLst>
      <p:ext uri="{BB962C8B-B14F-4D97-AF65-F5344CB8AC3E}">
        <p14:creationId xmlns:p14="http://schemas.microsoft.com/office/powerpoint/2010/main" val="239977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E9C370E0-B3CF-BA4E-92A0-CDE153E58CF1}"/>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lnSpcReduction="100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Clover – Log into Clover</a:t>
            </a:r>
          </a:p>
        </p:txBody>
      </p:sp>
      <p:sp>
        <p:nvSpPr>
          <p:cNvPr id="3" name="Text Placeholder 6">
            <a:extLst>
              <a:ext uri="{FF2B5EF4-FFF2-40B4-BE49-F238E27FC236}">
                <a16:creationId xmlns:a16="http://schemas.microsoft.com/office/drawing/2014/main" id="{2C08E062-E871-CB44-A7F2-13B2BE9C94A2}"/>
              </a:ext>
            </a:extLst>
          </p:cNvPr>
          <p:cNvSpPr txBox="1">
            <a:spLocks/>
          </p:cNvSpPr>
          <p:nvPr/>
        </p:nvSpPr>
        <p:spPr>
          <a:xfrm>
            <a:off x="1219200" y="3109913"/>
            <a:ext cx="7413625" cy="7918450"/>
          </a:xfrm>
          <a:prstGeom prst="rect">
            <a:avLst/>
          </a:prstGeom>
          <a:solidFill>
            <a:schemeClr val="bg1">
              <a:lumMod val="95000"/>
            </a:schemeClr>
          </a:solidFill>
        </p:spPr>
        <p:txBody>
          <a:bodyPr>
            <a:normAutofit/>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You will be redirected to Clover’s login page</a:t>
            </a:r>
          </a:p>
          <a:p>
            <a:r>
              <a:rPr lang="en-US" dirty="0"/>
              <a:t>Use your new login to link your Clover account to HN </a:t>
            </a:r>
            <a:r>
              <a:rPr lang="en-US" dirty="0" err="1"/>
              <a:t>MyClub</a:t>
            </a:r>
            <a:endParaRPr lang="en-US" dirty="0"/>
          </a:p>
        </p:txBody>
      </p:sp>
      <p:pic>
        <p:nvPicPr>
          <p:cNvPr id="4" name="Picture Placeholder 8">
            <a:extLst>
              <a:ext uri="{FF2B5EF4-FFF2-40B4-BE49-F238E27FC236}">
                <a16:creationId xmlns:a16="http://schemas.microsoft.com/office/drawing/2014/main" id="{47BA45A5-30ED-2445-AE61-78666F4027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58229" y="900862"/>
            <a:ext cx="13076459" cy="10127500"/>
          </a:xfrm>
          <a:prstGeom prst="rect">
            <a:avLst/>
          </a:prstGeom>
          <a:ln>
            <a:solidFill>
              <a:schemeClr val="tx1"/>
            </a:solidFill>
          </a:ln>
        </p:spPr>
      </p:pic>
    </p:spTree>
    <p:extLst>
      <p:ext uri="{BB962C8B-B14F-4D97-AF65-F5344CB8AC3E}">
        <p14:creationId xmlns:p14="http://schemas.microsoft.com/office/powerpoint/2010/main" val="4276177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B36C27E-767B-DA47-9273-C807E3D31EE4}"/>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lnSpcReduction="100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Clover – Account Active</a:t>
            </a:r>
          </a:p>
        </p:txBody>
      </p:sp>
      <p:sp>
        <p:nvSpPr>
          <p:cNvPr id="3" name="Text Placeholder 6">
            <a:extLst>
              <a:ext uri="{FF2B5EF4-FFF2-40B4-BE49-F238E27FC236}">
                <a16:creationId xmlns:a16="http://schemas.microsoft.com/office/drawing/2014/main" id="{105B7D0E-B1AA-5D41-AC1A-13E2E4A60731}"/>
              </a:ext>
            </a:extLst>
          </p:cNvPr>
          <p:cNvSpPr txBox="1">
            <a:spLocks/>
          </p:cNvSpPr>
          <p:nvPr/>
        </p:nvSpPr>
        <p:spPr>
          <a:xfrm>
            <a:off x="1219200" y="3109913"/>
            <a:ext cx="7413625" cy="7918450"/>
          </a:xfrm>
          <a:prstGeom prst="rect">
            <a:avLst/>
          </a:prstGeom>
          <a:solidFill>
            <a:schemeClr val="bg1">
              <a:lumMod val="95000"/>
            </a:schemeClr>
          </a:solidFill>
        </p:spPr>
        <p:txBody>
          <a:bodyPr>
            <a:normAutofit/>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You will be redirected back to HN </a:t>
            </a:r>
            <a:r>
              <a:rPr lang="en-US" dirty="0" err="1"/>
              <a:t>MyClub</a:t>
            </a:r>
            <a:r>
              <a:rPr lang="en-US" dirty="0"/>
              <a:t>, where you can verify your setup and linking are complete</a:t>
            </a:r>
          </a:p>
          <a:p>
            <a:r>
              <a:rPr lang="en-US" dirty="0"/>
              <a:t>If you see the word “Active” inside the Clover box, you are ready to process transactions</a:t>
            </a:r>
          </a:p>
        </p:txBody>
      </p:sp>
      <p:pic>
        <p:nvPicPr>
          <p:cNvPr id="4" name="Picture Placeholder 8">
            <a:extLst>
              <a:ext uri="{FF2B5EF4-FFF2-40B4-BE49-F238E27FC236}">
                <a16:creationId xmlns:a16="http://schemas.microsoft.com/office/drawing/2014/main" id="{1E35AB2F-AC33-B649-AE9C-84833FC75A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9547" y="900862"/>
            <a:ext cx="13053823" cy="10127501"/>
          </a:xfrm>
          <a:prstGeom prst="rect">
            <a:avLst/>
          </a:prstGeom>
          <a:ln>
            <a:solidFill>
              <a:schemeClr val="tx1"/>
            </a:solidFill>
          </a:ln>
        </p:spPr>
      </p:pic>
    </p:spTree>
    <p:extLst>
      <p:ext uri="{BB962C8B-B14F-4D97-AF65-F5344CB8AC3E}">
        <p14:creationId xmlns:p14="http://schemas.microsoft.com/office/powerpoint/2010/main" val="22108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B36C27E-767B-DA47-9273-C807E3D31EE4}"/>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fontScale="77500" lnSpcReduction="200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Clover – Account Active (Conditionally approved)</a:t>
            </a:r>
          </a:p>
        </p:txBody>
      </p:sp>
      <p:sp>
        <p:nvSpPr>
          <p:cNvPr id="3" name="Text Placeholder 6">
            <a:extLst>
              <a:ext uri="{FF2B5EF4-FFF2-40B4-BE49-F238E27FC236}">
                <a16:creationId xmlns:a16="http://schemas.microsoft.com/office/drawing/2014/main" id="{105B7D0E-B1AA-5D41-AC1A-13E2E4A60731}"/>
              </a:ext>
            </a:extLst>
          </p:cNvPr>
          <p:cNvSpPr txBox="1">
            <a:spLocks/>
          </p:cNvSpPr>
          <p:nvPr/>
        </p:nvSpPr>
        <p:spPr>
          <a:xfrm>
            <a:off x="1219200" y="3109913"/>
            <a:ext cx="7413625" cy="7918450"/>
          </a:xfrm>
          <a:prstGeom prst="rect">
            <a:avLst/>
          </a:prstGeom>
          <a:solidFill>
            <a:schemeClr val="bg1">
              <a:lumMod val="95000"/>
            </a:schemeClr>
          </a:solidFill>
        </p:spPr>
        <p:txBody>
          <a:bodyPr>
            <a:normAutofit fontScale="77500" lnSpcReduction="20000"/>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 two circumstances your account may be conditionally approved, which means Clover will hold your funds for 5–7 business days for the first 45 days.</a:t>
            </a:r>
          </a:p>
          <a:p>
            <a:r>
              <a:rPr lang="en-US" dirty="0"/>
              <a:t>Your account can be validated sooner based on the following:</a:t>
            </a:r>
          </a:p>
          <a:p>
            <a:pPr marL="1200150" lvl="1" indent="-742950">
              <a:buFont typeface="+mj-lt"/>
              <a:buAutoNum type="arabicPeriod"/>
            </a:pPr>
            <a:r>
              <a:rPr lang="en-US" dirty="0"/>
              <a:t>Credit risk – Accounts that were conditionally approved based on credit risk will be validated after ten transactions and at least $1,000 in transactions.</a:t>
            </a:r>
          </a:p>
          <a:p>
            <a:pPr marL="1200150" lvl="1" indent="-742950">
              <a:buFont typeface="+mj-lt"/>
              <a:buAutoNum type="arabicPeriod"/>
            </a:pPr>
            <a:r>
              <a:rPr lang="en-US" dirty="0"/>
              <a:t>Sign-up form input errors – Accounts that were conditionally approved based on an input error during sign up will be validated once Clover/Fiserv receives updated information. In this case you will receive an email from Clover/Fiserv requesting the necessary information.</a:t>
            </a:r>
          </a:p>
        </p:txBody>
      </p:sp>
      <p:pic>
        <p:nvPicPr>
          <p:cNvPr id="4" name="Picture Placeholder 8">
            <a:extLst>
              <a:ext uri="{FF2B5EF4-FFF2-40B4-BE49-F238E27FC236}">
                <a16:creationId xmlns:a16="http://schemas.microsoft.com/office/drawing/2014/main" id="{1E35AB2F-AC33-B649-AE9C-84833FC75A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9547" y="900862"/>
            <a:ext cx="13053823" cy="10127501"/>
          </a:xfrm>
          <a:prstGeom prst="rect">
            <a:avLst/>
          </a:prstGeom>
          <a:ln>
            <a:solidFill>
              <a:schemeClr val="tx1"/>
            </a:solidFill>
          </a:ln>
        </p:spPr>
      </p:pic>
    </p:spTree>
    <p:extLst>
      <p:ext uri="{BB962C8B-B14F-4D97-AF65-F5344CB8AC3E}">
        <p14:creationId xmlns:p14="http://schemas.microsoft.com/office/powerpoint/2010/main" val="283412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DA3E9D4-69DA-1D49-84A7-40A038BE9907}"/>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lnSpcReduction="100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Clover – Account Not Approved</a:t>
            </a:r>
          </a:p>
        </p:txBody>
      </p:sp>
      <p:sp>
        <p:nvSpPr>
          <p:cNvPr id="3" name="Text Placeholder 6">
            <a:extLst>
              <a:ext uri="{FF2B5EF4-FFF2-40B4-BE49-F238E27FC236}">
                <a16:creationId xmlns:a16="http://schemas.microsoft.com/office/drawing/2014/main" id="{CEFDA5BB-33EF-3541-ABCD-8BE0B68595CD}"/>
              </a:ext>
            </a:extLst>
          </p:cNvPr>
          <p:cNvSpPr txBox="1">
            <a:spLocks/>
          </p:cNvSpPr>
          <p:nvPr/>
        </p:nvSpPr>
        <p:spPr>
          <a:xfrm>
            <a:off x="1219200" y="3109913"/>
            <a:ext cx="7413625" cy="7918450"/>
          </a:xfrm>
          <a:prstGeom prst="rect">
            <a:avLst/>
          </a:prstGeom>
          <a:solidFill>
            <a:schemeClr val="bg1">
              <a:lumMod val="95000"/>
            </a:schemeClr>
          </a:solidFill>
        </p:spPr>
        <p:txBody>
          <a:bodyPr>
            <a:normAutofit/>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If by any chance your Clover account is not approved by Clover, you will see a “Declined” message</a:t>
            </a:r>
            <a:r>
              <a:rPr lang="en-US" dirty="0">
                <a:sym typeface="Wingdings" panose="05000000000000000000" pitchFamily="2" charset="2"/>
              </a:rPr>
              <a:t> and you will receive a letter in the mail with more detail</a:t>
            </a:r>
            <a:endParaRPr lang="en-US" dirty="0"/>
          </a:p>
          <a:p>
            <a:endParaRPr lang="en-US" dirty="0"/>
          </a:p>
          <a:p>
            <a:r>
              <a:rPr lang="en-US" dirty="0"/>
              <a:t>If you have any questions about your application please contact Clover at 877-273-8191</a:t>
            </a:r>
          </a:p>
        </p:txBody>
      </p:sp>
      <p:pic>
        <p:nvPicPr>
          <p:cNvPr id="4" name="Picture Placeholder 8">
            <a:extLst>
              <a:ext uri="{FF2B5EF4-FFF2-40B4-BE49-F238E27FC236}">
                <a16:creationId xmlns:a16="http://schemas.microsoft.com/office/drawing/2014/main" id="{0C193FC6-7115-B841-9DAC-3F8BEA0582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9547" y="900862"/>
            <a:ext cx="13053822" cy="10127500"/>
          </a:xfrm>
          <a:prstGeom prst="rect">
            <a:avLst/>
          </a:prstGeom>
          <a:ln>
            <a:solidFill>
              <a:schemeClr val="tx1"/>
            </a:solidFill>
          </a:ln>
        </p:spPr>
      </p:pic>
    </p:spTree>
    <p:extLst>
      <p:ext uri="{BB962C8B-B14F-4D97-AF65-F5344CB8AC3E}">
        <p14:creationId xmlns:p14="http://schemas.microsoft.com/office/powerpoint/2010/main" val="79125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B0FBC0-2E1C-F64A-BED8-A46BBF934365}"/>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err="1"/>
              <a:t>ClientLine</a:t>
            </a:r>
            <a:endParaRPr lang="en-US" dirty="0"/>
          </a:p>
        </p:txBody>
      </p:sp>
      <p:pic>
        <p:nvPicPr>
          <p:cNvPr id="5" name="Picture Placeholder 2">
            <a:extLst>
              <a:ext uri="{FF2B5EF4-FFF2-40B4-BE49-F238E27FC236}">
                <a16:creationId xmlns:a16="http://schemas.microsoft.com/office/drawing/2014/main" id="{8A47CB99-37D2-0643-BD90-1997999649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88016" y="1176605"/>
            <a:ext cx="15097372" cy="9598234"/>
          </a:xfrm>
          <a:prstGeom prst="rect">
            <a:avLst/>
          </a:prstGeom>
          <a:ln>
            <a:noFill/>
          </a:ln>
        </p:spPr>
      </p:pic>
      <p:sp>
        <p:nvSpPr>
          <p:cNvPr id="6" name="Text Placeholder 6">
            <a:extLst>
              <a:ext uri="{FF2B5EF4-FFF2-40B4-BE49-F238E27FC236}">
                <a16:creationId xmlns:a16="http://schemas.microsoft.com/office/drawing/2014/main" id="{F1C353F1-09D0-6D4D-A5B7-F188682DF440}"/>
              </a:ext>
            </a:extLst>
          </p:cNvPr>
          <p:cNvSpPr txBox="1">
            <a:spLocks/>
          </p:cNvSpPr>
          <p:nvPr/>
        </p:nvSpPr>
        <p:spPr>
          <a:xfrm>
            <a:off x="1219200" y="3109913"/>
            <a:ext cx="7413625" cy="7918450"/>
          </a:xfrm>
          <a:prstGeom prst="rect">
            <a:avLst/>
          </a:prstGeom>
          <a:solidFill>
            <a:schemeClr val="bg1">
              <a:lumMod val="95000"/>
            </a:schemeClr>
          </a:solidFill>
        </p:spPr>
        <p:txBody>
          <a:bodyPr>
            <a:normAutofit fontScale="85000" lnSpcReduction="20000"/>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After having signed up for Clover you will also be receiving an email from </a:t>
            </a:r>
            <a:r>
              <a:rPr lang="en-US" dirty="0" err="1"/>
              <a:t>ClientLine</a:t>
            </a:r>
            <a:r>
              <a:rPr lang="en-US" dirty="0"/>
              <a:t>, which is a system that will allow you to review your transactions statement and their related fees </a:t>
            </a:r>
          </a:p>
          <a:p>
            <a:r>
              <a:rPr lang="en-US" dirty="0"/>
              <a:t>This email will contain your </a:t>
            </a:r>
            <a:r>
              <a:rPr lang="en-US" dirty="0" err="1"/>
              <a:t>ClientLine</a:t>
            </a:r>
            <a:r>
              <a:rPr lang="en-US" dirty="0"/>
              <a:t> ID and a link to create your login</a:t>
            </a:r>
          </a:p>
          <a:p>
            <a:r>
              <a:rPr lang="en-US" dirty="0"/>
              <a:t>You will be required to answer the “Secret Question” before creating your own login, which is:</a:t>
            </a:r>
          </a:p>
          <a:p>
            <a:pPr lvl="1"/>
            <a:r>
              <a:rPr lang="en-US" dirty="0"/>
              <a:t>Secret Question: What is your favorite holiday?</a:t>
            </a:r>
          </a:p>
          <a:p>
            <a:pPr lvl="1"/>
            <a:r>
              <a:rPr lang="en-US" dirty="0"/>
              <a:t>Answer: Thanksgiving</a:t>
            </a:r>
          </a:p>
          <a:p>
            <a:r>
              <a:rPr lang="en-US" dirty="0" err="1"/>
              <a:t>ClientLine</a:t>
            </a:r>
            <a:r>
              <a:rPr lang="en-US" dirty="0"/>
              <a:t> emails are expected to begin on April 1</a:t>
            </a:r>
            <a:r>
              <a:rPr lang="en-US" baseline="30000" dirty="0"/>
              <a:t>st</a:t>
            </a:r>
            <a:r>
              <a:rPr lang="en-US" dirty="0"/>
              <a:t>, 2020.</a:t>
            </a:r>
          </a:p>
        </p:txBody>
      </p:sp>
    </p:spTree>
    <p:extLst>
      <p:ext uri="{BB962C8B-B14F-4D97-AF65-F5344CB8AC3E}">
        <p14:creationId xmlns:p14="http://schemas.microsoft.com/office/powerpoint/2010/main" val="264096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EEC17239-1DC4-CC41-A960-BF0D8DE172D4}"/>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lnSpcReduction="100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Charge the Clover Go Card Reader</a:t>
            </a:r>
          </a:p>
        </p:txBody>
      </p:sp>
      <p:sp>
        <p:nvSpPr>
          <p:cNvPr id="3" name="Text Placeholder 6">
            <a:extLst>
              <a:ext uri="{FF2B5EF4-FFF2-40B4-BE49-F238E27FC236}">
                <a16:creationId xmlns:a16="http://schemas.microsoft.com/office/drawing/2014/main" id="{F00AAA84-2506-B141-BD6F-87DBA99FDE82}"/>
              </a:ext>
            </a:extLst>
          </p:cNvPr>
          <p:cNvSpPr txBox="1">
            <a:spLocks/>
          </p:cNvSpPr>
          <p:nvPr/>
        </p:nvSpPr>
        <p:spPr>
          <a:xfrm>
            <a:off x="1219200" y="3109913"/>
            <a:ext cx="7413625" cy="7918450"/>
          </a:xfrm>
          <a:prstGeom prst="rect">
            <a:avLst/>
          </a:prstGeom>
          <a:solidFill>
            <a:schemeClr val="bg1">
              <a:lumMod val="95000"/>
            </a:schemeClr>
          </a:solidFill>
        </p:spPr>
        <p:txBody>
          <a:bodyPr>
            <a:normAutofit fontScale="92500" lnSpcReduction="20000"/>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To charge your Clover Go Device:</a:t>
            </a:r>
          </a:p>
          <a:p>
            <a:pPr marL="1200150" lvl="1" indent="-742950">
              <a:buFont typeface="+mj-lt"/>
              <a:buAutoNum type="arabicPeriod"/>
            </a:pPr>
            <a:r>
              <a:rPr lang="en-US" dirty="0"/>
              <a:t>Plug the included micro USB cable into a phone charger and the other end of the USB cable into the charging port on the Clover Go.</a:t>
            </a:r>
          </a:p>
          <a:p>
            <a:pPr marL="1200150" lvl="1" indent="-742950">
              <a:buFont typeface="+mj-lt"/>
              <a:buAutoNum type="arabicPeriod"/>
            </a:pPr>
            <a:r>
              <a:rPr lang="en-US" dirty="0"/>
              <a:t>Plug the phone charger into an electrical outlet.</a:t>
            </a:r>
          </a:p>
          <a:p>
            <a:pPr marL="1200150" lvl="1" indent="-742950">
              <a:buFont typeface="+mj-lt"/>
              <a:buAutoNum type="arabicPeriod"/>
            </a:pPr>
            <a:r>
              <a:rPr lang="en-US" dirty="0"/>
              <a:t>Wait for the blue status light on the Clover Go to turn on.</a:t>
            </a:r>
          </a:p>
          <a:p>
            <a:pPr marL="1200150" lvl="1" indent="-742950">
              <a:buFont typeface="+mj-lt"/>
              <a:buAutoNum type="arabicPeriod"/>
            </a:pPr>
            <a:r>
              <a:rPr lang="en-US" dirty="0"/>
              <a:t>If setting up for the first time, charge the Clover Go until its battery light turns solid red (fully charged). This will take 1–2 hours. A fully charged battery can last for up to 160 transactions.</a:t>
            </a:r>
          </a:p>
          <a:p>
            <a:endParaRPr lang="en-US" dirty="0"/>
          </a:p>
        </p:txBody>
      </p:sp>
      <p:pic>
        <p:nvPicPr>
          <p:cNvPr id="4" name="Picture Placeholder 5" descr="A close up of a device&#10;&#10;Description automatically generated">
            <a:extLst>
              <a:ext uri="{FF2B5EF4-FFF2-40B4-BE49-F238E27FC236}">
                <a16:creationId xmlns:a16="http://schemas.microsoft.com/office/drawing/2014/main" id="{06CCD06E-4406-5341-BA44-0B6162F19ED2}"/>
              </a:ext>
            </a:extLst>
          </p:cNvPr>
          <p:cNvPicPr>
            <a:picLocks noChangeAspect="1"/>
          </p:cNvPicPr>
          <p:nvPr/>
        </p:nvPicPr>
        <p:blipFill>
          <a:blip r:embed="rId2">
            <a:extLst>
              <a:ext uri="{28A0092B-C50C-407E-A947-70E740481C1C}">
                <a14:useLocalDpi xmlns:a14="http://schemas.microsoft.com/office/drawing/2010/main" val="0"/>
              </a:ext>
            </a:extLst>
          </a:blip>
          <a:srcRect l="2923" r="2923"/>
          <a:stretch>
            <a:fillRect/>
          </a:stretch>
        </p:blipFill>
        <p:spPr>
          <a:xfrm>
            <a:off x="8839200" y="900863"/>
            <a:ext cx="14315449" cy="10127895"/>
          </a:xfrm>
          <a:prstGeom prst="rect">
            <a:avLst/>
          </a:prstGeom>
        </p:spPr>
      </p:pic>
    </p:spTree>
    <p:extLst>
      <p:ext uri="{BB962C8B-B14F-4D97-AF65-F5344CB8AC3E}">
        <p14:creationId xmlns:p14="http://schemas.microsoft.com/office/powerpoint/2010/main" val="2163798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1F38E6B-C2C6-C04D-B612-19D7F8EF8CCD}"/>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lnSpcReduction="100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Connect Clover Go to HN </a:t>
            </a:r>
            <a:r>
              <a:rPr lang="en-US" dirty="0" err="1"/>
              <a:t>MyClub</a:t>
            </a:r>
            <a:endParaRPr lang="en-US" dirty="0"/>
          </a:p>
        </p:txBody>
      </p:sp>
      <p:sp>
        <p:nvSpPr>
          <p:cNvPr id="3" name="Text Placeholder 6">
            <a:extLst>
              <a:ext uri="{FF2B5EF4-FFF2-40B4-BE49-F238E27FC236}">
                <a16:creationId xmlns:a16="http://schemas.microsoft.com/office/drawing/2014/main" id="{7AB2F7E6-29DC-1344-8BBE-45646B79E2E0}"/>
              </a:ext>
            </a:extLst>
          </p:cNvPr>
          <p:cNvSpPr txBox="1">
            <a:spLocks/>
          </p:cNvSpPr>
          <p:nvPr/>
        </p:nvSpPr>
        <p:spPr>
          <a:xfrm>
            <a:off x="1219200" y="3109913"/>
            <a:ext cx="7413625" cy="7918450"/>
          </a:xfrm>
          <a:prstGeom prst="rect">
            <a:avLst/>
          </a:prstGeom>
          <a:solidFill>
            <a:schemeClr val="bg1">
              <a:lumMod val="95000"/>
            </a:schemeClr>
          </a:solidFill>
        </p:spPr>
        <p:txBody>
          <a:bodyPr>
            <a:normAutofit fontScale="70000" lnSpcReduction="20000"/>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To connect Clover Go to HN </a:t>
            </a:r>
            <a:r>
              <a:rPr lang="en-US" dirty="0" err="1"/>
              <a:t>MyClub</a:t>
            </a:r>
            <a:r>
              <a:rPr lang="en-US" dirty="0"/>
              <a:t>:</a:t>
            </a:r>
          </a:p>
          <a:p>
            <a:pPr marL="1200150" lvl="1" indent="-742950">
              <a:buFont typeface="+mj-lt"/>
              <a:buAutoNum type="arabicPeriod"/>
            </a:pPr>
            <a:r>
              <a:rPr lang="en-US" dirty="0"/>
              <a:t>Make sure you are on the most updated version of HN </a:t>
            </a:r>
            <a:r>
              <a:rPr lang="en-US" dirty="0" err="1"/>
              <a:t>MyClub</a:t>
            </a:r>
            <a:r>
              <a:rPr lang="en-US" dirty="0"/>
              <a:t> before you begin pairing your card reader</a:t>
            </a:r>
          </a:p>
          <a:p>
            <a:pPr marL="1200150" lvl="1" indent="-742950">
              <a:buFont typeface="+mj-lt"/>
              <a:buAutoNum type="arabicPeriod"/>
            </a:pPr>
            <a:r>
              <a:rPr lang="en-US" dirty="0"/>
              <a:t>Make sure Bluetooth is enabled in your Phone or Tablet Settings app (</a:t>
            </a:r>
            <a:r>
              <a:rPr lang="en-US" b="1" i="1" dirty="0"/>
              <a:t>Do not pair the reader from the Settings app. Please follow the steps below to pair it from HN </a:t>
            </a:r>
            <a:r>
              <a:rPr lang="en-US" b="1" i="1" dirty="0" err="1"/>
              <a:t>MyClub</a:t>
            </a:r>
            <a:r>
              <a:rPr lang="en-US" b="1" i="1" dirty="0"/>
              <a:t>.</a:t>
            </a:r>
            <a:r>
              <a:rPr lang="en-US" dirty="0"/>
              <a:t>)</a:t>
            </a:r>
          </a:p>
          <a:p>
            <a:pPr marL="1200150" lvl="1" indent="-742950">
              <a:buFont typeface="+mj-lt"/>
              <a:buAutoNum type="arabicPeriod"/>
            </a:pPr>
            <a:r>
              <a:rPr lang="en-US" dirty="0"/>
              <a:t>Make sure the Clover Go is powered on. The blue status light will blink if on. If the Clover Go is not on, hold the power button for 5 seconds until you see the blue light.</a:t>
            </a:r>
          </a:p>
          <a:p>
            <a:pPr marL="1200150" lvl="1" indent="-742950">
              <a:buFont typeface="+mj-lt"/>
              <a:buAutoNum type="arabicPeriod"/>
            </a:pPr>
            <a:r>
              <a:rPr lang="en-US" dirty="0"/>
              <a:t>To accept a credit card payment, follow the usual steps to document a sale and then select “Credit Card” as the payment method, you will be prompted to select the reader.</a:t>
            </a:r>
          </a:p>
          <a:p>
            <a:pPr marL="1200150" lvl="1" indent="-742950">
              <a:buFont typeface="+mj-lt"/>
              <a:buAutoNum type="arabicPeriod"/>
            </a:pPr>
            <a:r>
              <a:rPr lang="en-US" dirty="0"/>
              <a:t>Swipe/Insert/Tap the credit card.</a:t>
            </a:r>
          </a:p>
          <a:p>
            <a:pPr marL="1200150" lvl="1" indent="-742950">
              <a:buFont typeface="+mj-lt"/>
              <a:buAutoNum type="arabicPeriod"/>
            </a:pPr>
            <a:r>
              <a:rPr lang="en-US" dirty="0"/>
              <a:t>We recommend that you try a transaction yourself before you use it with customers at the Club.</a:t>
            </a:r>
          </a:p>
          <a:p>
            <a:pPr marL="57150" indent="0">
              <a:buNone/>
            </a:pPr>
            <a:r>
              <a:rPr lang="en-US" sz="3800" dirty="0"/>
              <a:t>For troubleshooting please go to the next slide</a:t>
            </a:r>
          </a:p>
        </p:txBody>
      </p:sp>
      <p:pic>
        <p:nvPicPr>
          <p:cNvPr id="4" name="Picture Placeholder 5">
            <a:extLst>
              <a:ext uri="{FF2B5EF4-FFF2-40B4-BE49-F238E27FC236}">
                <a16:creationId xmlns:a16="http://schemas.microsoft.com/office/drawing/2014/main" id="{A99AB4E2-6407-854B-867F-57364796A7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149878" y="900864"/>
            <a:ext cx="5694093" cy="10127893"/>
          </a:xfrm>
          <a:prstGeom prst="rect">
            <a:avLst/>
          </a:prstGeom>
        </p:spPr>
      </p:pic>
    </p:spTree>
    <p:extLst>
      <p:ext uri="{BB962C8B-B14F-4D97-AF65-F5344CB8AC3E}">
        <p14:creationId xmlns:p14="http://schemas.microsoft.com/office/powerpoint/2010/main" val="317482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1F38E6B-C2C6-C04D-B612-19D7F8EF8CCD}"/>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lnSpcReduction="100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Clover Go Pairing Troubleshooting</a:t>
            </a:r>
          </a:p>
        </p:txBody>
      </p:sp>
      <p:sp>
        <p:nvSpPr>
          <p:cNvPr id="3" name="Text Placeholder 6">
            <a:extLst>
              <a:ext uri="{FF2B5EF4-FFF2-40B4-BE49-F238E27FC236}">
                <a16:creationId xmlns:a16="http://schemas.microsoft.com/office/drawing/2014/main" id="{7AB2F7E6-29DC-1344-8BBE-45646B79E2E0}"/>
              </a:ext>
            </a:extLst>
          </p:cNvPr>
          <p:cNvSpPr txBox="1">
            <a:spLocks/>
          </p:cNvSpPr>
          <p:nvPr/>
        </p:nvSpPr>
        <p:spPr>
          <a:xfrm>
            <a:off x="1219200" y="3109913"/>
            <a:ext cx="7413625" cy="7918450"/>
          </a:xfrm>
          <a:prstGeom prst="rect">
            <a:avLst/>
          </a:prstGeom>
          <a:solidFill>
            <a:schemeClr val="bg1">
              <a:lumMod val="95000"/>
            </a:schemeClr>
          </a:solidFill>
        </p:spPr>
        <p:txBody>
          <a:bodyPr>
            <a:normAutofit fontScale="85000" lnSpcReduction="20000"/>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If you are having trouble pairing your Clover Go reader please try these steps:</a:t>
            </a:r>
          </a:p>
          <a:p>
            <a:pPr marL="1200150" lvl="1" indent="-742950">
              <a:buFont typeface="+mj-lt"/>
              <a:buAutoNum type="arabicPeriod"/>
            </a:pPr>
            <a:r>
              <a:rPr lang="en-US" dirty="0"/>
              <a:t>Delete the app and redownload.</a:t>
            </a:r>
          </a:p>
          <a:p>
            <a:pPr marL="1200150" lvl="1" indent="-742950">
              <a:buFont typeface="+mj-lt"/>
              <a:buAutoNum type="arabicPeriod"/>
            </a:pPr>
            <a:r>
              <a:rPr lang="en-US" dirty="0"/>
              <a:t>If you are trying to connect the reader directly through Bluetooth settings, please stop and connect directly through HN </a:t>
            </a:r>
            <a:r>
              <a:rPr lang="en-US" dirty="0" err="1"/>
              <a:t>MyClub</a:t>
            </a:r>
            <a:r>
              <a:rPr lang="en-US" dirty="0"/>
              <a:t>.</a:t>
            </a:r>
          </a:p>
          <a:p>
            <a:pPr marL="1200150" lvl="1" indent="-742950">
              <a:buFont typeface="+mj-lt"/>
              <a:buAutoNum type="arabicPeriod"/>
            </a:pPr>
            <a:r>
              <a:rPr lang="en-US" dirty="0"/>
              <a:t>Make sure any other processors’ card readers in the vicinity are turned off and disconnected from your device.</a:t>
            </a:r>
          </a:p>
          <a:p>
            <a:pPr marL="1200150" lvl="1" indent="-742950">
              <a:buFont typeface="+mj-lt"/>
              <a:buAutoNum type="arabicPeriod"/>
            </a:pPr>
            <a:r>
              <a:rPr lang="en-US" dirty="0"/>
              <a:t>Force close the Clover Go app if you have downloaded it.</a:t>
            </a:r>
          </a:p>
          <a:p>
            <a:pPr marL="1200150" lvl="1" indent="-742950">
              <a:buFont typeface="+mj-lt"/>
              <a:buAutoNum type="arabicPeriod"/>
            </a:pPr>
            <a:r>
              <a:rPr lang="en-US" dirty="0"/>
              <a:t>If you have the reader plugged into a laptop or other device, please plug it into a wall charger directly.</a:t>
            </a:r>
          </a:p>
        </p:txBody>
      </p:sp>
      <p:pic>
        <p:nvPicPr>
          <p:cNvPr id="4" name="Picture Placeholder 5">
            <a:extLst>
              <a:ext uri="{FF2B5EF4-FFF2-40B4-BE49-F238E27FC236}">
                <a16:creationId xmlns:a16="http://schemas.microsoft.com/office/drawing/2014/main" id="{A99AB4E2-6407-854B-867F-57364796A7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149878" y="900864"/>
            <a:ext cx="5694093" cy="10127893"/>
          </a:xfrm>
          <a:prstGeom prst="rect">
            <a:avLst/>
          </a:prstGeom>
        </p:spPr>
      </p:pic>
      <p:sp>
        <p:nvSpPr>
          <p:cNvPr id="5" name="Rectangle 4">
            <a:extLst>
              <a:ext uri="{FF2B5EF4-FFF2-40B4-BE49-F238E27FC236}">
                <a16:creationId xmlns:a16="http://schemas.microsoft.com/office/drawing/2014/main" id="{031E0F77-DC49-3344-9991-289D54A9C83F}"/>
              </a:ext>
            </a:extLst>
          </p:cNvPr>
          <p:cNvSpPr/>
          <p:nvPr/>
        </p:nvSpPr>
        <p:spPr>
          <a:xfrm>
            <a:off x="3804924" y="13020708"/>
            <a:ext cx="12192000" cy="461665"/>
          </a:xfrm>
          <a:prstGeom prst="rect">
            <a:avLst/>
          </a:prstGeom>
        </p:spPr>
        <p:txBody>
          <a:bodyPr>
            <a:spAutoFit/>
          </a:bodyPr>
          <a:lstStyle/>
          <a:p>
            <a:r>
              <a:rPr lang="en-US" sz="2400" dirty="0">
                <a:solidFill>
                  <a:srgbClr val="666666"/>
                </a:solidFill>
                <a:latin typeface="Open Sans"/>
              </a:rPr>
              <a:t>© 2020 Herbalife Nutrition. All rights reserved. USA. NCX1693355-USEN-00 03/20</a:t>
            </a:r>
            <a:endParaRPr lang="en-US" sz="2400" dirty="0"/>
          </a:p>
        </p:txBody>
      </p:sp>
    </p:spTree>
    <p:extLst>
      <p:ext uri="{BB962C8B-B14F-4D97-AF65-F5344CB8AC3E}">
        <p14:creationId xmlns:p14="http://schemas.microsoft.com/office/powerpoint/2010/main" val="324332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B0FBC0-2E1C-F64A-BED8-A46BBF934365}"/>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Clover Setup</a:t>
            </a:r>
          </a:p>
        </p:txBody>
      </p:sp>
      <p:pic>
        <p:nvPicPr>
          <p:cNvPr id="5" name="Picture Placeholder 2">
            <a:extLst>
              <a:ext uri="{FF2B5EF4-FFF2-40B4-BE49-F238E27FC236}">
                <a16:creationId xmlns:a16="http://schemas.microsoft.com/office/drawing/2014/main" id="{8A47CB99-37D2-0643-BD90-1997999649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00168" y="906105"/>
            <a:ext cx="13053314" cy="10117409"/>
          </a:xfrm>
          <a:prstGeom prst="rect">
            <a:avLst/>
          </a:prstGeom>
          <a:ln>
            <a:solidFill>
              <a:schemeClr val="tx1"/>
            </a:solidFill>
          </a:ln>
        </p:spPr>
      </p:pic>
      <p:sp>
        <p:nvSpPr>
          <p:cNvPr id="6" name="Text Placeholder 6">
            <a:extLst>
              <a:ext uri="{FF2B5EF4-FFF2-40B4-BE49-F238E27FC236}">
                <a16:creationId xmlns:a16="http://schemas.microsoft.com/office/drawing/2014/main" id="{F1C353F1-09D0-6D4D-A5B7-F188682DF440}"/>
              </a:ext>
            </a:extLst>
          </p:cNvPr>
          <p:cNvSpPr txBox="1">
            <a:spLocks/>
          </p:cNvSpPr>
          <p:nvPr/>
        </p:nvSpPr>
        <p:spPr>
          <a:xfrm>
            <a:off x="1219200" y="3109913"/>
            <a:ext cx="7413625" cy="7918450"/>
          </a:xfrm>
          <a:prstGeom prst="rect">
            <a:avLst/>
          </a:prstGeom>
          <a:solidFill>
            <a:schemeClr val="bg1">
              <a:lumMod val="95000"/>
            </a:schemeClr>
          </a:solidFill>
        </p:spPr>
        <p:txBody>
          <a:bodyPr>
            <a:normAutofit fontScale="85000" lnSpcReduction="20000"/>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To use Clover as your payment processor go to Settings → Payment Processors and click on “Select” inside the Clover box</a:t>
            </a:r>
          </a:p>
          <a:p>
            <a:pPr lvl="0"/>
            <a:r>
              <a:rPr lang="en-US" dirty="0"/>
              <a:t>These rates are only available through Herbalife Nutrition’s partnership with Clover, so you must sign up through HN </a:t>
            </a:r>
            <a:r>
              <a:rPr lang="en-US" dirty="0" err="1"/>
              <a:t>MyClub</a:t>
            </a:r>
            <a:r>
              <a:rPr lang="en-US" dirty="0"/>
              <a:t>. Do not sign up by going to </a:t>
            </a:r>
            <a:r>
              <a:rPr lang="en-US" dirty="0" err="1"/>
              <a:t>Clover.com</a:t>
            </a:r>
            <a:r>
              <a:rPr lang="en-US" dirty="0"/>
              <a:t>.</a:t>
            </a:r>
          </a:p>
          <a:p>
            <a:r>
              <a:rPr lang="en-US" dirty="0"/>
              <a:t>If you already have a Clover account, you will have to sign up for a new account here</a:t>
            </a:r>
          </a:p>
          <a:p>
            <a:r>
              <a:rPr lang="en-US" dirty="0"/>
              <a:t>In order for secondary operators to sign up for Clover, you need to make sure they have </a:t>
            </a:r>
            <a:r>
              <a:rPr lang="en-US" i="1" dirty="0"/>
              <a:t>Edit available payment option</a:t>
            </a:r>
            <a:r>
              <a:rPr lang="en-US" dirty="0"/>
              <a:t> enabled in Settings → Permissions → Cash Register</a:t>
            </a:r>
          </a:p>
        </p:txBody>
      </p:sp>
      <p:sp>
        <p:nvSpPr>
          <p:cNvPr id="2" name="Rectangle 1">
            <a:extLst>
              <a:ext uri="{FF2B5EF4-FFF2-40B4-BE49-F238E27FC236}">
                <a16:creationId xmlns:a16="http://schemas.microsoft.com/office/drawing/2014/main" id="{0AD056D5-5E5C-4C94-A655-72A914B61FD3}"/>
              </a:ext>
            </a:extLst>
          </p:cNvPr>
          <p:cNvSpPr/>
          <p:nvPr/>
        </p:nvSpPr>
        <p:spPr>
          <a:xfrm>
            <a:off x="9601200" y="508000"/>
            <a:ext cx="14249400" cy="1109980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22399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1760409-AAA3-284A-B8EC-F04D7C01840C}"/>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fontScale="925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Clover – Business Information</a:t>
            </a:r>
          </a:p>
        </p:txBody>
      </p:sp>
      <p:sp>
        <p:nvSpPr>
          <p:cNvPr id="8" name="Text Placeholder 6">
            <a:extLst>
              <a:ext uri="{FF2B5EF4-FFF2-40B4-BE49-F238E27FC236}">
                <a16:creationId xmlns:a16="http://schemas.microsoft.com/office/drawing/2014/main" id="{492792B1-0B39-914D-80E7-1B7E5CDEBD29}"/>
              </a:ext>
            </a:extLst>
          </p:cNvPr>
          <p:cNvSpPr txBox="1">
            <a:spLocks/>
          </p:cNvSpPr>
          <p:nvPr/>
        </p:nvSpPr>
        <p:spPr>
          <a:xfrm>
            <a:off x="1219200" y="3109913"/>
            <a:ext cx="7413625" cy="7918450"/>
          </a:xfrm>
          <a:prstGeom prst="rect">
            <a:avLst/>
          </a:prstGeom>
          <a:solidFill>
            <a:schemeClr val="bg1">
              <a:lumMod val="95000"/>
            </a:schemeClr>
          </a:solidFill>
        </p:spPr>
        <p:txBody>
          <a:bodyPr>
            <a:normAutofit fontScale="77500" lnSpcReduction="20000"/>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You will be redirected to Clover’s sign-up form where you will need to enter your business information</a:t>
            </a:r>
          </a:p>
          <a:p>
            <a:r>
              <a:rPr lang="en-US" dirty="0"/>
              <a:t>Notes:</a:t>
            </a:r>
          </a:p>
          <a:p>
            <a:pPr lvl="1"/>
            <a:r>
              <a:rPr lang="en-US" dirty="0"/>
              <a:t>DBA (“Doing Business As”) Name – Please put the name of your Nutrition Club here. If you plan on using your Clover account for multiple Clubs, you can also use your personal name or corporation name if your Herbalife Nutrition Independent Distributorship is incorporated.</a:t>
            </a:r>
          </a:p>
          <a:p>
            <a:pPr lvl="1"/>
            <a:r>
              <a:rPr lang="en-US" dirty="0"/>
              <a:t>Primary Business Address – There is a 24-character limit for the addresses, so please use abbreviations where appropriate (e.g., St.,. Dr., etc.). If you have a unit, suite or apartment number, just put the number in the box.</a:t>
            </a:r>
          </a:p>
        </p:txBody>
      </p:sp>
      <p:pic>
        <p:nvPicPr>
          <p:cNvPr id="9" name="Picture Placeholder 8" descr="A screenshot of a cell phone&#10;&#10;Description automatically generated">
            <a:extLst>
              <a:ext uri="{FF2B5EF4-FFF2-40B4-BE49-F238E27FC236}">
                <a16:creationId xmlns:a16="http://schemas.microsoft.com/office/drawing/2014/main" id="{85840099-7D7D-A54B-93C8-065A71E68672}"/>
              </a:ext>
            </a:extLst>
          </p:cNvPr>
          <p:cNvPicPr>
            <a:picLocks noChangeAspect="1"/>
          </p:cNvPicPr>
          <p:nvPr/>
        </p:nvPicPr>
        <p:blipFill>
          <a:blip r:embed="rId2">
            <a:extLst>
              <a:ext uri="{28A0092B-C50C-407E-A947-70E740481C1C}">
                <a14:useLocalDpi xmlns:a14="http://schemas.microsoft.com/office/drawing/2010/main" val="0"/>
              </a:ext>
            </a:extLst>
          </a:blip>
          <a:srcRect t="8265" b="8265"/>
          <a:stretch>
            <a:fillRect/>
          </a:stretch>
        </p:blipFill>
        <p:spPr>
          <a:xfrm>
            <a:off x="8839200" y="900863"/>
            <a:ext cx="14315449" cy="10127895"/>
          </a:xfrm>
          <a:prstGeom prst="rect">
            <a:avLst/>
          </a:prstGeom>
          <a:ln>
            <a:solidFill>
              <a:schemeClr val="tx1"/>
            </a:solidFill>
          </a:ln>
        </p:spPr>
      </p:pic>
    </p:spTree>
    <p:extLst>
      <p:ext uri="{BB962C8B-B14F-4D97-AF65-F5344CB8AC3E}">
        <p14:creationId xmlns:p14="http://schemas.microsoft.com/office/powerpoint/2010/main" val="82751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2047379-88C1-F246-A83D-097674E9B340}"/>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lnSpcReduction="100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Clover – Owner Information</a:t>
            </a:r>
          </a:p>
        </p:txBody>
      </p:sp>
      <p:sp>
        <p:nvSpPr>
          <p:cNvPr id="3" name="Text Placeholder 6">
            <a:extLst>
              <a:ext uri="{FF2B5EF4-FFF2-40B4-BE49-F238E27FC236}">
                <a16:creationId xmlns:a16="http://schemas.microsoft.com/office/drawing/2014/main" id="{0188962B-08BB-3347-8247-C5C99C3427EA}"/>
              </a:ext>
            </a:extLst>
          </p:cNvPr>
          <p:cNvSpPr txBox="1">
            <a:spLocks/>
          </p:cNvSpPr>
          <p:nvPr/>
        </p:nvSpPr>
        <p:spPr>
          <a:xfrm>
            <a:off x="1219200" y="3109913"/>
            <a:ext cx="7413625" cy="7918450"/>
          </a:xfrm>
          <a:prstGeom prst="rect">
            <a:avLst/>
          </a:prstGeom>
          <a:solidFill>
            <a:schemeClr val="bg1">
              <a:lumMod val="95000"/>
            </a:schemeClr>
          </a:solidFill>
        </p:spPr>
        <p:txBody>
          <a:bodyPr>
            <a:normAutofit/>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Now, enter the owner information</a:t>
            </a:r>
          </a:p>
          <a:p>
            <a:r>
              <a:rPr lang="en-US" dirty="0"/>
              <a:t>Notes:</a:t>
            </a:r>
          </a:p>
          <a:p>
            <a:pPr lvl="1"/>
            <a:r>
              <a:rPr lang="en-US" dirty="0"/>
              <a:t>Home Address - There is a 24-character limit for the addresses, so please use abbreviations where appropriate (e.g., St., Dr., etc.). If you have a unit, suite or apartment number, just put the number in the box.</a:t>
            </a:r>
          </a:p>
        </p:txBody>
      </p:sp>
      <p:pic>
        <p:nvPicPr>
          <p:cNvPr id="4" name="Picture Placeholder 8">
            <a:extLst>
              <a:ext uri="{FF2B5EF4-FFF2-40B4-BE49-F238E27FC236}">
                <a16:creationId xmlns:a16="http://schemas.microsoft.com/office/drawing/2014/main" id="{D833977C-4836-644D-919E-4F5C4C0519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9200" y="2322418"/>
            <a:ext cx="14315449" cy="7284784"/>
          </a:xfrm>
          <a:prstGeom prst="rect">
            <a:avLst/>
          </a:prstGeom>
          <a:ln>
            <a:solidFill>
              <a:schemeClr val="tx1"/>
            </a:solidFill>
          </a:ln>
        </p:spPr>
      </p:pic>
    </p:spTree>
    <p:extLst>
      <p:ext uri="{BB962C8B-B14F-4D97-AF65-F5344CB8AC3E}">
        <p14:creationId xmlns:p14="http://schemas.microsoft.com/office/powerpoint/2010/main" val="210147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66350BF-7E94-4649-8945-9940026DA1FE}"/>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lnSpcReduction="100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Clover – Banking Information</a:t>
            </a:r>
          </a:p>
        </p:txBody>
      </p:sp>
      <p:sp>
        <p:nvSpPr>
          <p:cNvPr id="3" name="Text Placeholder 6">
            <a:extLst>
              <a:ext uri="{FF2B5EF4-FFF2-40B4-BE49-F238E27FC236}">
                <a16:creationId xmlns:a16="http://schemas.microsoft.com/office/drawing/2014/main" id="{C2ADFAD8-E0E0-6243-B685-0DC9FEFEB7F8}"/>
              </a:ext>
            </a:extLst>
          </p:cNvPr>
          <p:cNvSpPr txBox="1">
            <a:spLocks/>
          </p:cNvSpPr>
          <p:nvPr/>
        </p:nvSpPr>
        <p:spPr>
          <a:xfrm>
            <a:off x="1219200" y="3109913"/>
            <a:ext cx="7413625" cy="7918450"/>
          </a:xfrm>
          <a:prstGeom prst="rect">
            <a:avLst/>
          </a:prstGeom>
          <a:solidFill>
            <a:schemeClr val="bg1">
              <a:lumMod val="95000"/>
            </a:schemeClr>
          </a:solidFill>
        </p:spPr>
        <p:txBody>
          <a:bodyPr>
            <a:normAutofit fontScale="92500" lnSpcReduction="10000"/>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Then, enter your banking information</a:t>
            </a:r>
          </a:p>
          <a:p>
            <a:endParaRPr lang="en-US" dirty="0"/>
          </a:p>
          <a:p>
            <a:r>
              <a:rPr lang="en-US" dirty="0"/>
              <a:t>Equipment</a:t>
            </a:r>
          </a:p>
          <a:p>
            <a:pPr lvl="1"/>
            <a:r>
              <a:rPr lang="en-US" dirty="0"/>
              <a:t>Clover Go is the credit card reader you will be getting to process credit card transactions</a:t>
            </a:r>
          </a:p>
          <a:p>
            <a:pPr lvl="1"/>
            <a:r>
              <a:rPr lang="en-US" dirty="0"/>
              <a:t>It will be automatically sent to you within 3-5 business days</a:t>
            </a:r>
          </a:p>
          <a:p>
            <a:pPr lvl="1"/>
            <a:r>
              <a:rPr lang="en-US" dirty="0"/>
              <a:t>You will not need any additional Clover hardware to use Clover with HN </a:t>
            </a:r>
            <a:r>
              <a:rPr lang="en-US" dirty="0" err="1"/>
              <a:t>MyClub</a:t>
            </a:r>
            <a:endParaRPr lang="en-US" dirty="0"/>
          </a:p>
          <a:p>
            <a:pPr marL="0" indent="0">
              <a:buFont typeface="Arial"/>
              <a:buNone/>
            </a:pPr>
            <a:endParaRPr lang="en-US" dirty="0"/>
          </a:p>
          <a:p>
            <a:r>
              <a:rPr lang="en-US" dirty="0"/>
              <a:t>Now, click Continue</a:t>
            </a:r>
          </a:p>
        </p:txBody>
      </p:sp>
      <p:pic>
        <p:nvPicPr>
          <p:cNvPr id="4" name="Picture Placeholder 8">
            <a:extLst>
              <a:ext uri="{FF2B5EF4-FFF2-40B4-BE49-F238E27FC236}">
                <a16:creationId xmlns:a16="http://schemas.microsoft.com/office/drawing/2014/main" id="{E0650501-628E-564C-9A39-51896742F9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11410" y="1812768"/>
            <a:ext cx="15196747" cy="9215595"/>
          </a:xfrm>
          <a:prstGeom prst="rect">
            <a:avLst/>
          </a:prstGeom>
          <a:ln>
            <a:solidFill>
              <a:schemeClr val="tx1"/>
            </a:solidFill>
          </a:ln>
        </p:spPr>
      </p:pic>
    </p:spTree>
    <p:extLst>
      <p:ext uri="{BB962C8B-B14F-4D97-AF65-F5344CB8AC3E}">
        <p14:creationId xmlns:p14="http://schemas.microsoft.com/office/powerpoint/2010/main" val="373044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FDCCB18-D6B8-D340-BB34-098EC61C29F0}"/>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lnSpcReduction="100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Clover – Account Pending</a:t>
            </a:r>
          </a:p>
        </p:txBody>
      </p:sp>
      <p:sp>
        <p:nvSpPr>
          <p:cNvPr id="3" name="Text Placeholder 6">
            <a:extLst>
              <a:ext uri="{FF2B5EF4-FFF2-40B4-BE49-F238E27FC236}">
                <a16:creationId xmlns:a16="http://schemas.microsoft.com/office/drawing/2014/main" id="{8405BC00-5911-B747-AB6E-499442B39959}"/>
              </a:ext>
            </a:extLst>
          </p:cNvPr>
          <p:cNvSpPr txBox="1">
            <a:spLocks/>
          </p:cNvSpPr>
          <p:nvPr/>
        </p:nvSpPr>
        <p:spPr>
          <a:xfrm>
            <a:off x="1219200" y="3109913"/>
            <a:ext cx="7413625" cy="7918450"/>
          </a:xfrm>
          <a:prstGeom prst="rect">
            <a:avLst/>
          </a:prstGeom>
          <a:solidFill>
            <a:schemeClr val="bg1">
              <a:lumMod val="95000"/>
            </a:schemeClr>
          </a:solidFill>
        </p:spPr>
        <p:txBody>
          <a:bodyPr>
            <a:normAutofit fontScale="92500"/>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You will be redirected back to HN </a:t>
            </a:r>
            <a:r>
              <a:rPr lang="en-US" dirty="0" err="1"/>
              <a:t>MyClub</a:t>
            </a:r>
            <a:r>
              <a:rPr lang="en-US" dirty="0"/>
              <a:t>, and you will see your account status as Pending</a:t>
            </a:r>
          </a:p>
          <a:p>
            <a:r>
              <a:rPr lang="en-US" dirty="0"/>
              <a:t>Please allow up to 48 hours for your account to be ready to use</a:t>
            </a:r>
          </a:p>
          <a:p>
            <a:r>
              <a:rPr lang="en-US" dirty="0"/>
              <a:t>You will receive an email from Clover/Fiserv notifying you that your account is ready</a:t>
            </a:r>
          </a:p>
          <a:p>
            <a:r>
              <a:rPr lang="en-US" dirty="0"/>
              <a:t>If your account is pending for more than 48 hours, you will receive a letter in the mail requesting further information for approval</a:t>
            </a:r>
          </a:p>
        </p:txBody>
      </p:sp>
      <p:pic>
        <p:nvPicPr>
          <p:cNvPr id="4" name="Picture Placeholder 8">
            <a:extLst>
              <a:ext uri="{FF2B5EF4-FFF2-40B4-BE49-F238E27FC236}">
                <a16:creationId xmlns:a16="http://schemas.microsoft.com/office/drawing/2014/main" id="{B115DBDA-EC8F-224F-9243-5AFD6CDF762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9548" y="900862"/>
            <a:ext cx="13053822" cy="10127502"/>
          </a:xfrm>
          <a:prstGeom prst="rect">
            <a:avLst/>
          </a:prstGeom>
          <a:ln>
            <a:solidFill>
              <a:schemeClr val="tx1"/>
            </a:solidFill>
          </a:ln>
        </p:spPr>
      </p:pic>
    </p:spTree>
    <p:extLst>
      <p:ext uri="{BB962C8B-B14F-4D97-AF65-F5344CB8AC3E}">
        <p14:creationId xmlns:p14="http://schemas.microsoft.com/office/powerpoint/2010/main" val="17625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B4E0793-180B-487B-8636-9A2F5E14D3D6}"/>
              </a:ext>
            </a:extLst>
          </p:cNvPr>
          <p:cNvSpPr>
            <a:spLocks noGrp="1"/>
          </p:cNvSpPr>
          <p:nvPr>
            <p:ph sz="quarter" idx="10"/>
          </p:nvPr>
        </p:nvSpPr>
        <p:spPr>
          <a:xfrm>
            <a:off x="1144206" y="549275"/>
            <a:ext cx="22136048" cy="10815489"/>
          </a:xfrm>
        </p:spPr>
        <p:txBody>
          <a:bodyPr>
            <a:normAutofit/>
          </a:bodyPr>
          <a:lstStyle/>
          <a:p>
            <a:pPr marL="0" indent="0" algn="ctr">
              <a:buNone/>
            </a:pPr>
            <a:endParaRPr lang="en-US" sz="9600" dirty="0"/>
          </a:p>
          <a:p>
            <a:pPr marL="0" indent="0" algn="ctr">
              <a:buNone/>
            </a:pPr>
            <a:endParaRPr lang="en-US" sz="9600" dirty="0"/>
          </a:p>
          <a:p>
            <a:pPr marL="0" indent="0" algn="ctr">
              <a:buNone/>
            </a:pPr>
            <a:r>
              <a:rPr lang="en-US" sz="9600" dirty="0"/>
              <a:t>Return to this slide after you receive an email from Clover/Fiserv notifying your application has been approved.</a:t>
            </a:r>
          </a:p>
        </p:txBody>
      </p:sp>
    </p:spTree>
    <p:extLst>
      <p:ext uri="{BB962C8B-B14F-4D97-AF65-F5344CB8AC3E}">
        <p14:creationId xmlns:p14="http://schemas.microsoft.com/office/powerpoint/2010/main" val="44232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743C5B8-8FDE-1C47-90FF-ADFEB5AC5F6E}"/>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lnSpcReduction="100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Clover – Clover Email</a:t>
            </a:r>
          </a:p>
        </p:txBody>
      </p:sp>
      <p:sp>
        <p:nvSpPr>
          <p:cNvPr id="3" name="Text Placeholder 6">
            <a:extLst>
              <a:ext uri="{FF2B5EF4-FFF2-40B4-BE49-F238E27FC236}">
                <a16:creationId xmlns:a16="http://schemas.microsoft.com/office/drawing/2014/main" id="{49D7C131-1AE6-9E45-B6FC-50015E0F08D3}"/>
              </a:ext>
            </a:extLst>
          </p:cNvPr>
          <p:cNvSpPr txBox="1">
            <a:spLocks/>
          </p:cNvSpPr>
          <p:nvPr/>
        </p:nvSpPr>
        <p:spPr>
          <a:xfrm>
            <a:off x="1219200" y="3109913"/>
            <a:ext cx="7413625" cy="7918450"/>
          </a:xfrm>
          <a:prstGeom prst="rect">
            <a:avLst/>
          </a:prstGeom>
          <a:solidFill>
            <a:schemeClr val="bg1">
              <a:lumMod val="95000"/>
            </a:schemeClr>
          </a:solidFill>
        </p:spPr>
        <p:txBody>
          <a:bodyPr>
            <a:normAutofit lnSpcReduction="10000"/>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Once you receive the email from Clover/Fiserv notifying your account has been approved, please follow the instructions to confirm your email and create an account login</a:t>
            </a:r>
          </a:p>
          <a:p>
            <a:r>
              <a:rPr lang="en-US" dirty="0"/>
              <a:t>You can skip through the additional steps in the process asking to buy extra equipment or upgrade your account type, as they are not relevant for using Clover with HN </a:t>
            </a:r>
            <a:r>
              <a:rPr lang="en-US" dirty="0" err="1"/>
              <a:t>MyClub</a:t>
            </a:r>
            <a:endParaRPr lang="en-US" dirty="0"/>
          </a:p>
        </p:txBody>
      </p:sp>
      <p:pic>
        <p:nvPicPr>
          <p:cNvPr id="4" name="Picture Placeholder 5">
            <a:extLst>
              <a:ext uri="{FF2B5EF4-FFF2-40B4-BE49-F238E27FC236}">
                <a16:creationId xmlns:a16="http://schemas.microsoft.com/office/drawing/2014/main" id="{5EF008E7-74EE-0648-A139-7C859BC950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02355" y="900863"/>
            <a:ext cx="12989138" cy="10127895"/>
          </a:xfrm>
          <a:prstGeom prst="rect">
            <a:avLst/>
          </a:prstGeom>
          <a:ln>
            <a:solidFill>
              <a:schemeClr val="tx1"/>
            </a:solidFill>
          </a:ln>
        </p:spPr>
      </p:pic>
    </p:spTree>
    <p:extLst>
      <p:ext uri="{BB962C8B-B14F-4D97-AF65-F5344CB8AC3E}">
        <p14:creationId xmlns:p14="http://schemas.microsoft.com/office/powerpoint/2010/main" val="145849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D6F9040-D4F1-044D-B777-0BBF5ABD1073}"/>
              </a:ext>
            </a:extLst>
          </p:cNvPr>
          <p:cNvSpPr txBox="1">
            <a:spLocks/>
          </p:cNvSpPr>
          <p:nvPr/>
        </p:nvSpPr>
        <p:spPr>
          <a:xfrm>
            <a:off x="1219200" y="900862"/>
            <a:ext cx="7414044" cy="1969337"/>
          </a:xfrm>
          <a:prstGeom prst="rect">
            <a:avLst/>
          </a:prstGeom>
          <a:solidFill>
            <a:schemeClr val="bg1">
              <a:lumMod val="95000"/>
            </a:schemeClr>
          </a:solidFill>
        </p:spPr>
        <p:txBody>
          <a:bodyPr vert="horz" lIns="91440" tIns="45720" rIns="91440" bIns="45720" rtlCol="0" anchor="b">
            <a:normAutofit lnSpcReduction="10000"/>
          </a:bodyPr>
          <a:lstStyle>
            <a:lvl1pPr algn="l" defTabSz="457200" rtl="0" eaLnBrk="1" latinLnBrk="0" hangingPunct="1">
              <a:spcBef>
                <a:spcPct val="0"/>
              </a:spcBef>
              <a:buNone/>
              <a:defRPr sz="6600" b="1" kern="1200">
                <a:solidFill>
                  <a:schemeClr val="tx1">
                    <a:lumMod val="65000"/>
                    <a:lumOff val="35000"/>
                  </a:schemeClr>
                </a:solidFill>
                <a:latin typeface="Arial"/>
                <a:ea typeface="+mj-ea"/>
                <a:cs typeface="Arial"/>
              </a:defRPr>
            </a:lvl1pPr>
          </a:lstStyle>
          <a:p>
            <a:r>
              <a:rPr lang="en-US" dirty="0"/>
              <a:t>Clover – Finish Setup</a:t>
            </a:r>
          </a:p>
        </p:txBody>
      </p:sp>
      <p:sp>
        <p:nvSpPr>
          <p:cNvPr id="3" name="Text Placeholder 6">
            <a:extLst>
              <a:ext uri="{FF2B5EF4-FFF2-40B4-BE49-F238E27FC236}">
                <a16:creationId xmlns:a16="http://schemas.microsoft.com/office/drawing/2014/main" id="{150751D4-F98B-CD4D-ABB0-AC5A03F02108}"/>
              </a:ext>
            </a:extLst>
          </p:cNvPr>
          <p:cNvSpPr txBox="1">
            <a:spLocks/>
          </p:cNvSpPr>
          <p:nvPr/>
        </p:nvSpPr>
        <p:spPr>
          <a:xfrm>
            <a:off x="1219200" y="3109913"/>
            <a:ext cx="7413625" cy="7918450"/>
          </a:xfrm>
          <a:prstGeom prst="rect">
            <a:avLst/>
          </a:prstGeom>
          <a:solidFill>
            <a:schemeClr val="bg1">
              <a:lumMod val="95000"/>
            </a:schemeClr>
          </a:solidFill>
        </p:spPr>
        <p:txBody>
          <a:bodyPr>
            <a:normAutofit/>
          </a:bodyPr>
          <a:lstStyle>
            <a:lvl1pPr marL="342900" indent="-342900" algn="l" defTabSz="457200" rtl="0" eaLnBrk="1" latinLnBrk="0" hangingPunct="1">
              <a:spcBef>
                <a:spcPct val="20000"/>
              </a:spcBef>
              <a:buFont typeface="Arial"/>
              <a:buChar char="•"/>
              <a:defRPr sz="40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36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8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After you’ve confirmed your email and created your login, please return to HN </a:t>
            </a:r>
            <a:r>
              <a:rPr lang="en-US" dirty="0" err="1"/>
              <a:t>MyClub</a:t>
            </a:r>
            <a:r>
              <a:rPr lang="en-US" dirty="0"/>
              <a:t>, and go to Settings → Payment Processors and click on Log-in to complete the setup process</a:t>
            </a:r>
          </a:p>
        </p:txBody>
      </p:sp>
      <p:pic>
        <p:nvPicPr>
          <p:cNvPr id="4" name="Picture Placeholder 8">
            <a:extLst>
              <a:ext uri="{FF2B5EF4-FFF2-40B4-BE49-F238E27FC236}">
                <a16:creationId xmlns:a16="http://schemas.microsoft.com/office/drawing/2014/main" id="{6AB208F9-9893-3647-8FE5-6B4AA073A7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58229" y="900862"/>
            <a:ext cx="13076459" cy="10127501"/>
          </a:xfrm>
          <a:prstGeom prst="rect">
            <a:avLst/>
          </a:prstGeom>
          <a:ln>
            <a:solidFill>
              <a:schemeClr val="tx1"/>
            </a:solidFill>
          </a:ln>
        </p:spPr>
      </p:pic>
    </p:spTree>
    <p:extLst>
      <p:ext uri="{BB962C8B-B14F-4D97-AF65-F5344CB8AC3E}">
        <p14:creationId xmlns:p14="http://schemas.microsoft.com/office/powerpoint/2010/main" val="316319730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48868" tIns="48868" rIns="48868" bIns="48868"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868" tIns="48868" rIns="48868" bIns="48868"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9132</TotalTime>
  <Words>1273</Words>
  <Application>Microsoft Office PowerPoint</Application>
  <PresentationFormat>Custom</PresentationFormat>
  <Paragraphs>83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Helvetica Neue</vt:lpstr>
      <vt:lpstr>Open Sans</vt:lpstr>
      <vt:lpstr>Master</vt:lpstr>
      <vt:lpstr>Setting Up Clover through HN MyClub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Herbalife Nutrition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Worldwide Marketing - Creative Operations</dc:creator>
  <cp:keywords/>
  <dc:description/>
  <cp:lastModifiedBy>David Rosales</cp:lastModifiedBy>
  <cp:revision>139</cp:revision>
  <cp:lastPrinted>2018-07-12T01:23:51Z</cp:lastPrinted>
  <dcterms:modified xsi:type="dcterms:W3CDTF">2020-03-24T16:28:58Z</dcterms:modified>
  <cp:category/>
</cp:coreProperties>
</file>