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72" r:id="rId1"/>
  </p:sldMasterIdLst>
  <p:notesMasterIdLst>
    <p:notesMasterId r:id="rId19"/>
  </p:notesMasterIdLst>
  <p:sldIdLst>
    <p:sldId id="323" r:id="rId2"/>
    <p:sldId id="324" r:id="rId3"/>
    <p:sldId id="340" r:id="rId4"/>
    <p:sldId id="351" r:id="rId5"/>
    <p:sldId id="341" r:id="rId6"/>
    <p:sldId id="331" r:id="rId7"/>
    <p:sldId id="347" r:id="rId8"/>
    <p:sldId id="322" r:id="rId9"/>
    <p:sldId id="342" r:id="rId10"/>
    <p:sldId id="348" r:id="rId11"/>
    <p:sldId id="350" r:id="rId12"/>
    <p:sldId id="333" r:id="rId13"/>
    <p:sldId id="278" r:id="rId14"/>
    <p:sldId id="279" r:id="rId15"/>
    <p:sldId id="335" r:id="rId16"/>
    <p:sldId id="346" r:id="rId17"/>
    <p:sldId id="353" r:id="rId18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874" userDrawn="1">
          <p15:clr>
            <a:srgbClr val="A4A3A4"/>
          </p15:clr>
        </p15:guide>
        <p15:guide id="2" pos="332" userDrawn="1">
          <p15:clr>
            <a:srgbClr val="A4A3A4"/>
          </p15:clr>
        </p15:guide>
        <p15:guide id="3" pos="350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37900E-3056-C446-B71A-4E9572852E7A}" name="Arlene Garcia" initials="AG" userId="S::arleneg@herbalife.com::cfc92bcb-725d-46a7-a490-d7dad5c600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A046"/>
    <a:srgbClr val="E5FFC5"/>
    <a:srgbClr val="276432"/>
    <a:srgbClr val="000000"/>
    <a:srgbClr val="FFC600"/>
    <a:srgbClr val="FFFFFF"/>
    <a:srgbClr val="246330"/>
    <a:srgbClr val="2664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4" autoAdjust="0"/>
    <p:restoredTop sz="91973" autoAdjust="0"/>
  </p:normalViewPr>
  <p:slideViewPr>
    <p:cSldViewPr>
      <p:cViewPr>
        <p:scale>
          <a:sx n="74" d="100"/>
          <a:sy n="74" d="100"/>
        </p:scale>
        <p:origin x="-136" y="144"/>
      </p:cViewPr>
      <p:guideLst>
        <p:guide orient="horz" pos="874"/>
        <p:guide pos="332"/>
        <p:guide pos="35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CB4A8-BD82-4988-BE65-548BBC1D0518}" type="datetimeFigureOut">
              <a:rPr lang="en-US" smtClean="0"/>
              <a:t>5/26/23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87B37-7F24-4206-B68C-E9FA192FA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78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87B37-7F24-4206-B68C-E9FA192FA0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60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87B37-7F24-4206-B68C-E9FA192FA0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33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87B37-7F24-4206-B68C-E9FA192FA0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2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87B37-7F24-4206-B68C-E9FA192FA0C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36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older 6">
            <a:extLst>
              <a:ext uri="{FF2B5EF4-FFF2-40B4-BE49-F238E27FC236}">
                <a16:creationId xmlns:a16="http://schemas.microsoft.com/office/drawing/2014/main" id="{6BB443B3-EA55-5E46-CE3B-BF42A2C9938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74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12" name="Holder 6">
            <a:extLst>
              <a:ext uri="{FF2B5EF4-FFF2-40B4-BE49-F238E27FC236}">
                <a16:creationId xmlns:a16="http://schemas.microsoft.com/office/drawing/2014/main" id="{DF6A6A38-8B38-5CBC-6512-7E9A6B80821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39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0" name="Holder 6">
            <a:extLst>
              <a:ext uri="{FF2B5EF4-FFF2-40B4-BE49-F238E27FC236}">
                <a16:creationId xmlns:a16="http://schemas.microsoft.com/office/drawing/2014/main" id="{F535D527-8147-56F3-BE6B-B144A469CFF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892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8" name="Holder 6">
            <a:extLst>
              <a:ext uri="{FF2B5EF4-FFF2-40B4-BE49-F238E27FC236}">
                <a16:creationId xmlns:a16="http://schemas.microsoft.com/office/drawing/2014/main" id="{F525CBCC-1790-A99E-27B1-E0608922B3F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3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older 6">
            <a:extLst>
              <a:ext uri="{FF2B5EF4-FFF2-40B4-BE49-F238E27FC236}">
                <a16:creationId xmlns:a16="http://schemas.microsoft.com/office/drawing/2014/main" id="{FDF30DDF-6E94-5324-14DE-3F720EBE6ED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06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30957" y="536723"/>
            <a:ext cx="474980" cy="98425"/>
          </a:xfrm>
          <a:custGeom>
            <a:avLst/>
            <a:gdLst/>
            <a:ahLst/>
            <a:cxnLst/>
            <a:rect l="l" t="t" r="r" b="b"/>
            <a:pathLst>
              <a:path w="474980" h="98425">
                <a:moveTo>
                  <a:pt x="13695" y="5905"/>
                </a:moveTo>
                <a:lnTo>
                  <a:pt x="0" y="5905"/>
                </a:lnTo>
                <a:lnTo>
                  <a:pt x="0" y="95620"/>
                </a:lnTo>
                <a:lnTo>
                  <a:pt x="13695" y="95620"/>
                </a:lnTo>
                <a:lnTo>
                  <a:pt x="13695" y="56794"/>
                </a:lnTo>
                <a:lnTo>
                  <a:pt x="76395" y="56794"/>
                </a:lnTo>
                <a:lnTo>
                  <a:pt x="76395" y="45108"/>
                </a:lnTo>
                <a:lnTo>
                  <a:pt x="13695" y="45108"/>
                </a:lnTo>
                <a:lnTo>
                  <a:pt x="13695" y="5905"/>
                </a:lnTo>
                <a:close/>
              </a:path>
              <a:path w="474980" h="98425">
                <a:moveTo>
                  <a:pt x="76395" y="56794"/>
                </a:moveTo>
                <a:lnTo>
                  <a:pt x="62825" y="56794"/>
                </a:lnTo>
                <a:lnTo>
                  <a:pt x="62825" y="95620"/>
                </a:lnTo>
                <a:lnTo>
                  <a:pt x="76395" y="95620"/>
                </a:lnTo>
                <a:lnTo>
                  <a:pt x="76395" y="56794"/>
                </a:lnTo>
                <a:close/>
              </a:path>
              <a:path w="474980" h="98425">
                <a:moveTo>
                  <a:pt x="76395" y="5905"/>
                </a:moveTo>
                <a:lnTo>
                  <a:pt x="62825" y="5905"/>
                </a:lnTo>
                <a:lnTo>
                  <a:pt x="62825" y="45108"/>
                </a:lnTo>
                <a:lnTo>
                  <a:pt x="76395" y="45108"/>
                </a:lnTo>
                <a:lnTo>
                  <a:pt x="76395" y="5905"/>
                </a:lnTo>
                <a:close/>
              </a:path>
              <a:path w="474980" h="98425">
                <a:moveTo>
                  <a:pt x="114666" y="29402"/>
                </a:moveTo>
                <a:lnTo>
                  <a:pt x="101807" y="31797"/>
                </a:lnTo>
                <a:lnTo>
                  <a:pt x="91892" y="38574"/>
                </a:lnTo>
                <a:lnTo>
                  <a:pt x="85511" y="49121"/>
                </a:lnTo>
                <a:lnTo>
                  <a:pt x="83254" y="62825"/>
                </a:lnTo>
                <a:lnTo>
                  <a:pt x="85492" y="77155"/>
                </a:lnTo>
                <a:lnTo>
                  <a:pt x="91829" y="88222"/>
                </a:lnTo>
                <a:lnTo>
                  <a:pt x="101701" y="95355"/>
                </a:lnTo>
                <a:lnTo>
                  <a:pt x="114541" y="97881"/>
                </a:lnTo>
                <a:lnTo>
                  <a:pt x="123848" y="96617"/>
                </a:lnTo>
                <a:lnTo>
                  <a:pt x="132179" y="93044"/>
                </a:lnTo>
                <a:lnTo>
                  <a:pt x="138978" y="87492"/>
                </a:lnTo>
                <a:lnTo>
                  <a:pt x="140073" y="85819"/>
                </a:lnTo>
                <a:lnTo>
                  <a:pt x="103735" y="85819"/>
                </a:lnTo>
                <a:lnTo>
                  <a:pt x="96572" y="78657"/>
                </a:lnTo>
                <a:lnTo>
                  <a:pt x="96572" y="67976"/>
                </a:lnTo>
                <a:lnTo>
                  <a:pt x="145953" y="67976"/>
                </a:lnTo>
                <a:lnTo>
                  <a:pt x="145832" y="62825"/>
                </a:lnTo>
                <a:lnTo>
                  <a:pt x="144927" y="57171"/>
                </a:lnTo>
                <a:lnTo>
                  <a:pt x="96698" y="57171"/>
                </a:lnTo>
                <a:lnTo>
                  <a:pt x="96698" y="47747"/>
                </a:lnTo>
                <a:lnTo>
                  <a:pt x="103860" y="41464"/>
                </a:lnTo>
                <a:lnTo>
                  <a:pt x="138937" y="41464"/>
                </a:lnTo>
                <a:lnTo>
                  <a:pt x="137378" y="38810"/>
                </a:lnTo>
                <a:lnTo>
                  <a:pt x="127506" y="31862"/>
                </a:lnTo>
                <a:lnTo>
                  <a:pt x="114666" y="29402"/>
                </a:lnTo>
                <a:close/>
              </a:path>
              <a:path w="474980" h="98425">
                <a:moveTo>
                  <a:pt x="131755" y="76772"/>
                </a:moveTo>
                <a:lnTo>
                  <a:pt x="129242" y="82175"/>
                </a:lnTo>
                <a:lnTo>
                  <a:pt x="122331" y="85819"/>
                </a:lnTo>
                <a:lnTo>
                  <a:pt x="140073" y="85819"/>
                </a:lnTo>
                <a:lnTo>
                  <a:pt x="143691" y="80290"/>
                </a:lnTo>
                <a:lnTo>
                  <a:pt x="131755" y="76772"/>
                </a:lnTo>
                <a:close/>
              </a:path>
              <a:path w="474980" h="98425">
                <a:moveTo>
                  <a:pt x="138937" y="41464"/>
                </a:moveTo>
                <a:lnTo>
                  <a:pt x="125346" y="41464"/>
                </a:lnTo>
                <a:lnTo>
                  <a:pt x="132383" y="47747"/>
                </a:lnTo>
                <a:lnTo>
                  <a:pt x="132383" y="57171"/>
                </a:lnTo>
                <a:lnTo>
                  <a:pt x="144927" y="57171"/>
                </a:lnTo>
                <a:lnTo>
                  <a:pt x="143715" y="49598"/>
                </a:lnTo>
                <a:lnTo>
                  <a:pt x="138937" y="41464"/>
                </a:lnTo>
                <a:close/>
              </a:path>
              <a:path w="474980" h="98425">
                <a:moveTo>
                  <a:pt x="163272" y="32794"/>
                </a:moveTo>
                <a:lnTo>
                  <a:pt x="150833" y="32794"/>
                </a:lnTo>
                <a:lnTo>
                  <a:pt x="150833" y="95620"/>
                </a:lnTo>
                <a:lnTo>
                  <a:pt x="163272" y="95620"/>
                </a:lnTo>
                <a:lnTo>
                  <a:pt x="163272" y="65840"/>
                </a:lnTo>
                <a:lnTo>
                  <a:pt x="164405" y="57102"/>
                </a:lnTo>
                <a:lnTo>
                  <a:pt x="167717" y="50495"/>
                </a:lnTo>
                <a:lnTo>
                  <a:pt x="173079" y="46315"/>
                </a:lnTo>
                <a:lnTo>
                  <a:pt x="180361" y="44857"/>
                </a:lnTo>
                <a:lnTo>
                  <a:pt x="190664" y="44857"/>
                </a:lnTo>
                <a:lnTo>
                  <a:pt x="190664" y="40836"/>
                </a:lnTo>
                <a:lnTo>
                  <a:pt x="163272" y="40836"/>
                </a:lnTo>
                <a:lnTo>
                  <a:pt x="163272" y="32794"/>
                </a:lnTo>
                <a:close/>
              </a:path>
              <a:path w="474980" h="98425">
                <a:moveTo>
                  <a:pt x="190664" y="32794"/>
                </a:moveTo>
                <a:lnTo>
                  <a:pt x="171691" y="32794"/>
                </a:lnTo>
                <a:lnTo>
                  <a:pt x="166036" y="36061"/>
                </a:lnTo>
                <a:lnTo>
                  <a:pt x="163523" y="40836"/>
                </a:lnTo>
                <a:lnTo>
                  <a:pt x="190664" y="40836"/>
                </a:lnTo>
                <a:lnTo>
                  <a:pt x="190664" y="32794"/>
                </a:lnTo>
                <a:close/>
              </a:path>
              <a:path w="474980" h="98425">
                <a:moveTo>
                  <a:pt x="227446" y="85442"/>
                </a:moveTo>
                <a:lnTo>
                  <a:pt x="210307" y="85442"/>
                </a:lnTo>
                <a:lnTo>
                  <a:pt x="213323" y="92855"/>
                </a:lnTo>
                <a:lnTo>
                  <a:pt x="221741" y="97881"/>
                </a:lnTo>
                <a:lnTo>
                  <a:pt x="231542" y="97881"/>
                </a:lnTo>
                <a:lnTo>
                  <a:pt x="243722" y="95417"/>
                </a:lnTo>
                <a:lnTo>
                  <a:pt x="253123" y="88442"/>
                </a:lnTo>
                <a:lnTo>
                  <a:pt x="254585" y="85819"/>
                </a:lnTo>
                <a:lnTo>
                  <a:pt x="229280" y="85819"/>
                </a:lnTo>
                <a:lnTo>
                  <a:pt x="227446" y="85442"/>
                </a:lnTo>
                <a:close/>
              </a:path>
              <a:path w="474980" h="98425">
                <a:moveTo>
                  <a:pt x="210056" y="5905"/>
                </a:moveTo>
                <a:lnTo>
                  <a:pt x="197617" y="5905"/>
                </a:lnTo>
                <a:lnTo>
                  <a:pt x="197617" y="95620"/>
                </a:lnTo>
                <a:lnTo>
                  <a:pt x="210056" y="95620"/>
                </a:lnTo>
                <a:lnTo>
                  <a:pt x="210056" y="85442"/>
                </a:lnTo>
                <a:lnTo>
                  <a:pt x="227446" y="85442"/>
                </a:lnTo>
                <a:lnTo>
                  <a:pt x="221472" y="84215"/>
                </a:lnTo>
                <a:lnTo>
                  <a:pt x="215443" y="79678"/>
                </a:lnTo>
                <a:lnTo>
                  <a:pt x="211558" y="72620"/>
                </a:lnTo>
                <a:lnTo>
                  <a:pt x="210182" y="63453"/>
                </a:lnTo>
                <a:lnTo>
                  <a:pt x="211487" y="54432"/>
                </a:lnTo>
                <a:lnTo>
                  <a:pt x="215349" y="47448"/>
                </a:lnTo>
                <a:lnTo>
                  <a:pt x="221402" y="42939"/>
                </a:lnTo>
                <a:lnTo>
                  <a:pt x="229280" y="41339"/>
                </a:lnTo>
                <a:lnTo>
                  <a:pt x="254686" y="41339"/>
                </a:lnTo>
                <a:lnTo>
                  <a:pt x="254408" y="40836"/>
                </a:lnTo>
                <a:lnTo>
                  <a:pt x="210056" y="40836"/>
                </a:lnTo>
                <a:lnTo>
                  <a:pt x="210056" y="5905"/>
                </a:lnTo>
                <a:close/>
              </a:path>
              <a:path w="474980" h="98425">
                <a:moveTo>
                  <a:pt x="254686" y="41339"/>
                </a:moveTo>
                <a:lnTo>
                  <a:pt x="229280" y="41339"/>
                </a:lnTo>
                <a:lnTo>
                  <a:pt x="237088" y="42939"/>
                </a:lnTo>
                <a:lnTo>
                  <a:pt x="243118" y="47448"/>
                </a:lnTo>
                <a:lnTo>
                  <a:pt x="247003" y="54432"/>
                </a:lnTo>
                <a:lnTo>
                  <a:pt x="248379" y="63453"/>
                </a:lnTo>
                <a:lnTo>
                  <a:pt x="247003" y="72620"/>
                </a:lnTo>
                <a:lnTo>
                  <a:pt x="243118" y="79678"/>
                </a:lnTo>
                <a:lnTo>
                  <a:pt x="237088" y="84215"/>
                </a:lnTo>
                <a:lnTo>
                  <a:pt x="229280" y="85819"/>
                </a:lnTo>
                <a:lnTo>
                  <a:pt x="254585" y="85819"/>
                </a:lnTo>
                <a:lnTo>
                  <a:pt x="259177" y="77579"/>
                </a:lnTo>
                <a:lnTo>
                  <a:pt x="261321" y="63453"/>
                </a:lnTo>
                <a:lnTo>
                  <a:pt x="259221" y="49545"/>
                </a:lnTo>
                <a:lnTo>
                  <a:pt x="254686" y="41339"/>
                </a:lnTo>
                <a:close/>
              </a:path>
              <a:path w="474980" h="98425">
                <a:moveTo>
                  <a:pt x="232045" y="29402"/>
                </a:moveTo>
                <a:lnTo>
                  <a:pt x="223124" y="29402"/>
                </a:lnTo>
                <a:lnTo>
                  <a:pt x="214454" y="34051"/>
                </a:lnTo>
                <a:lnTo>
                  <a:pt x="210307" y="40836"/>
                </a:lnTo>
                <a:lnTo>
                  <a:pt x="254408" y="40836"/>
                </a:lnTo>
                <a:lnTo>
                  <a:pt x="253280" y="38794"/>
                </a:lnTo>
                <a:lnTo>
                  <a:pt x="244040" y="31860"/>
                </a:lnTo>
                <a:lnTo>
                  <a:pt x="232045" y="29402"/>
                </a:lnTo>
                <a:close/>
              </a:path>
              <a:path w="474980" h="98425">
                <a:moveTo>
                  <a:pt x="319072" y="41464"/>
                </a:moveTo>
                <a:lnTo>
                  <a:pt x="303812" y="41464"/>
                </a:lnTo>
                <a:lnTo>
                  <a:pt x="309592" y="44982"/>
                </a:lnTo>
                <a:lnTo>
                  <a:pt x="309592" y="55914"/>
                </a:lnTo>
                <a:lnTo>
                  <a:pt x="270735" y="65134"/>
                </a:lnTo>
                <a:lnTo>
                  <a:pt x="265112" y="78405"/>
                </a:lnTo>
                <a:lnTo>
                  <a:pt x="266716" y="86378"/>
                </a:lnTo>
                <a:lnTo>
                  <a:pt x="271253" y="92525"/>
                </a:lnTo>
                <a:lnTo>
                  <a:pt x="278311" y="96482"/>
                </a:lnTo>
                <a:lnTo>
                  <a:pt x="287478" y="97881"/>
                </a:lnTo>
                <a:lnTo>
                  <a:pt x="297530" y="97881"/>
                </a:lnTo>
                <a:lnTo>
                  <a:pt x="306325" y="92855"/>
                </a:lnTo>
                <a:lnTo>
                  <a:pt x="308541" y="87075"/>
                </a:lnTo>
                <a:lnTo>
                  <a:pt x="283582" y="87075"/>
                </a:lnTo>
                <a:lnTo>
                  <a:pt x="278054" y="83683"/>
                </a:lnTo>
                <a:lnTo>
                  <a:pt x="278054" y="73505"/>
                </a:lnTo>
                <a:lnTo>
                  <a:pt x="280064" y="69484"/>
                </a:lnTo>
                <a:lnTo>
                  <a:pt x="309467" y="65338"/>
                </a:lnTo>
                <a:lnTo>
                  <a:pt x="321152" y="65338"/>
                </a:lnTo>
                <a:lnTo>
                  <a:pt x="321152" y="50385"/>
                </a:lnTo>
                <a:lnTo>
                  <a:pt x="319301" y="41753"/>
                </a:lnTo>
                <a:lnTo>
                  <a:pt x="319072" y="41464"/>
                </a:lnTo>
                <a:close/>
              </a:path>
              <a:path w="474980" h="98425">
                <a:moveTo>
                  <a:pt x="325047" y="85316"/>
                </a:moveTo>
                <a:lnTo>
                  <a:pt x="309467" y="85316"/>
                </a:lnTo>
                <a:lnTo>
                  <a:pt x="309467" y="94740"/>
                </a:lnTo>
                <a:lnTo>
                  <a:pt x="313864" y="95620"/>
                </a:lnTo>
                <a:lnTo>
                  <a:pt x="325047" y="95620"/>
                </a:lnTo>
                <a:lnTo>
                  <a:pt x="325047" y="85316"/>
                </a:lnTo>
                <a:close/>
              </a:path>
              <a:path w="474980" h="98425">
                <a:moveTo>
                  <a:pt x="321152" y="65338"/>
                </a:moveTo>
                <a:lnTo>
                  <a:pt x="309467" y="65338"/>
                </a:lnTo>
                <a:lnTo>
                  <a:pt x="309467" y="79536"/>
                </a:lnTo>
                <a:lnTo>
                  <a:pt x="302430" y="85693"/>
                </a:lnTo>
                <a:lnTo>
                  <a:pt x="292001" y="86321"/>
                </a:lnTo>
                <a:lnTo>
                  <a:pt x="283582" y="87075"/>
                </a:lnTo>
                <a:lnTo>
                  <a:pt x="308541" y="87075"/>
                </a:lnTo>
                <a:lnTo>
                  <a:pt x="309215" y="85316"/>
                </a:lnTo>
                <a:lnTo>
                  <a:pt x="325047" y="85316"/>
                </a:lnTo>
                <a:lnTo>
                  <a:pt x="325047" y="84562"/>
                </a:lnTo>
                <a:lnTo>
                  <a:pt x="321780" y="84562"/>
                </a:lnTo>
                <a:lnTo>
                  <a:pt x="321152" y="84060"/>
                </a:lnTo>
                <a:lnTo>
                  <a:pt x="321152" y="65338"/>
                </a:lnTo>
                <a:close/>
              </a:path>
              <a:path w="474980" h="98425">
                <a:moveTo>
                  <a:pt x="295394" y="29402"/>
                </a:moveTo>
                <a:lnTo>
                  <a:pt x="284900" y="30913"/>
                </a:lnTo>
                <a:lnTo>
                  <a:pt x="276373" y="35182"/>
                </a:lnTo>
                <a:lnTo>
                  <a:pt x="270320" y="41806"/>
                </a:lnTo>
                <a:lnTo>
                  <a:pt x="267248" y="50385"/>
                </a:lnTo>
                <a:lnTo>
                  <a:pt x="280064" y="50385"/>
                </a:lnTo>
                <a:lnTo>
                  <a:pt x="281195" y="45108"/>
                </a:lnTo>
                <a:lnTo>
                  <a:pt x="287226" y="41464"/>
                </a:lnTo>
                <a:lnTo>
                  <a:pt x="319072" y="41464"/>
                </a:lnTo>
                <a:lnTo>
                  <a:pt x="314068" y="35135"/>
                </a:lnTo>
                <a:lnTo>
                  <a:pt x="305938" y="30896"/>
                </a:lnTo>
                <a:lnTo>
                  <a:pt x="295394" y="29402"/>
                </a:lnTo>
                <a:close/>
              </a:path>
              <a:path w="474980" h="98425">
                <a:moveTo>
                  <a:pt x="342523" y="5905"/>
                </a:moveTo>
                <a:lnTo>
                  <a:pt x="330084" y="5905"/>
                </a:lnTo>
                <a:lnTo>
                  <a:pt x="330084" y="95620"/>
                </a:lnTo>
                <a:lnTo>
                  <a:pt x="342523" y="95620"/>
                </a:lnTo>
                <a:lnTo>
                  <a:pt x="342523" y="5905"/>
                </a:lnTo>
                <a:close/>
              </a:path>
              <a:path w="474980" h="98425">
                <a:moveTo>
                  <a:pt x="362564" y="5654"/>
                </a:moveTo>
                <a:lnTo>
                  <a:pt x="350125" y="5654"/>
                </a:lnTo>
                <a:lnTo>
                  <a:pt x="350125" y="20983"/>
                </a:lnTo>
                <a:lnTo>
                  <a:pt x="362564" y="20983"/>
                </a:lnTo>
                <a:lnTo>
                  <a:pt x="362564" y="5654"/>
                </a:lnTo>
                <a:close/>
              </a:path>
              <a:path w="474980" h="98425">
                <a:moveTo>
                  <a:pt x="362564" y="32794"/>
                </a:moveTo>
                <a:lnTo>
                  <a:pt x="350125" y="32794"/>
                </a:lnTo>
                <a:lnTo>
                  <a:pt x="350125" y="95620"/>
                </a:lnTo>
                <a:lnTo>
                  <a:pt x="362564" y="95620"/>
                </a:lnTo>
                <a:lnTo>
                  <a:pt x="362564" y="32794"/>
                </a:lnTo>
                <a:close/>
              </a:path>
              <a:path w="474980" h="98425">
                <a:moveTo>
                  <a:pt x="443138" y="29402"/>
                </a:moveTo>
                <a:lnTo>
                  <a:pt x="430278" y="31797"/>
                </a:lnTo>
                <a:lnTo>
                  <a:pt x="420364" y="38574"/>
                </a:lnTo>
                <a:lnTo>
                  <a:pt x="413983" y="49121"/>
                </a:lnTo>
                <a:lnTo>
                  <a:pt x="411725" y="62825"/>
                </a:lnTo>
                <a:lnTo>
                  <a:pt x="413963" y="77155"/>
                </a:lnTo>
                <a:lnTo>
                  <a:pt x="420301" y="88222"/>
                </a:lnTo>
                <a:lnTo>
                  <a:pt x="430172" y="95355"/>
                </a:lnTo>
                <a:lnTo>
                  <a:pt x="443012" y="97881"/>
                </a:lnTo>
                <a:lnTo>
                  <a:pt x="452320" y="96617"/>
                </a:lnTo>
                <a:lnTo>
                  <a:pt x="460650" y="93044"/>
                </a:lnTo>
                <a:lnTo>
                  <a:pt x="467449" y="87492"/>
                </a:lnTo>
                <a:lnTo>
                  <a:pt x="468544" y="85819"/>
                </a:lnTo>
                <a:lnTo>
                  <a:pt x="432206" y="85819"/>
                </a:lnTo>
                <a:lnTo>
                  <a:pt x="425044" y="78657"/>
                </a:lnTo>
                <a:lnTo>
                  <a:pt x="425044" y="67976"/>
                </a:lnTo>
                <a:lnTo>
                  <a:pt x="474425" y="67976"/>
                </a:lnTo>
                <a:lnTo>
                  <a:pt x="474304" y="62825"/>
                </a:lnTo>
                <a:lnTo>
                  <a:pt x="473399" y="57171"/>
                </a:lnTo>
                <a:lnTo>
                  <a:pt x="425170" y="57171"/>
                </a:lnTo>
                <a:lnTo>
                  <a:pt x="425170" y="47747"/>
                </a:lnTo>
                <a:lnTo>
                  <a:pt x="432332" y="41464"/>
                </a:lnTo>
                <a:lnTo>
                  <a:pt x="467408" y="41464"/>
                </a:lnTo>
                <a:lnTo>
                  <a:pt x="465849" y="38810"/>
                </a:lnTo>
                <a:lnTo>
                  <a:pt x="455978" y="31862"/>
                </a:lnTo>
                <a:lnTo>
                  <a:pt x="443138" y="29402"/>
                </a:lnTo>
                <a:close/>
              </a:path>
              <a:path w="474980" h="98425">
                <a:moveTo>
                  <a:pt x="392899" y="44103"/>
                </a:moveTo>
                <a:lnTo>
                  <a:pt x="380459" y="44103"/>
                </a:lnTo>
                <a:lnTo>
                  <a:pt x="380459" y="95620"/>
                </a:lnTo>
                <a:lnTo>
                  <a:pt x="392899" y="95620"/>
                </a:lnTo>
                <a:lnTo>
                  <a:pt x="392899" y="44103"/>
                </a:lnTo>
                <a:close/>
              </a:path>
              <a:path w="474980" h="98425">
                <a:moveTo>
                  <a:pt x="460226" y="76772"/>
                </a:moveTo>
                <a:lnTo>
                  <a:pt x="457713" y="82175"/>
                </a:lnTo>
                <a:lnTo>
                  <a:pt x="450803" y="85819"/>
                </a:lnTo>
                <a:lnTo>
                  <a:pt x="468544" y="85819"/>
                </a:lnTo>
                <a:lnTo>
                  <a:pt x="472163" y="80290"/>
                </a:lnTo>
                <a:lnTo>
                  <a:pt x="460226" y="76772"/>
                </a:lnTo>
                <a:close/>
              </a:path>
              <a:path w="474980" h="98425">
                <a:moveTo>
                  <a:pt x="467408" y="41464"/>
                </a:moveTo>
                <a:lnTo>
                  <a:pt x="453818" y="41464"/>
                </a:lnTo>
                <a:lnTo>
                  <a:pt x="460855" y="47747"/>
                </a:lnTo>
                <a:lnTo>
                  <a:pt x="460855" y="57171"/>
                </a:lnTo>
                <a:lnTo>
                  <a:pt x="473399" y="57171"/>
                </a:lnTo>
                <a:lnTo>
                  <a:pt x="472187" y="49598"/>
                </a:lnTo>
                <a:lnTo>
                  <a:pt x="467408" y="41464"/>
                </a:lnTo>
                <a:close/>
              </a:path>
              <a:path w="474980" h="98425">
                <a:moveTo>
                  <a:pt x="410113" y="32794"/>
                </a:moveTo>
                <a:lnTo>
                  <a:pt x="369528" y="32794"/>
                </a:lnTo>
                <a:lnTo>
                  <a:pt x="369528" y="44103"/>
                </a:lnTo>
                <a:lnTo>
                  <a:pt x="410113" y="44103"/>
                </a:lnTo>
                <a:lnTo>
                  <a:pt x="410113" y="32794"/>
                </a:lnTo>
                <a:close/>
              </a:path>
              <a:path w="474980" h="98425">
                <a:moveTo>
                  <a:pt x="413003" y="0"/>
                </a:moveTo>
                <a:lnTo>
                  <a:pt x="398678" y="0"/>
                </a:lnTo>
                <a:lnTo>
                  <a:pt x="390266" y="916"/>
                </a:lnTo>
                <a:lnTo>
                  <a:pt x="384621" y="3942"/>
                </a:lnTo>
                <a:lnTo>
                  <a:pt x="381451" y="9488"/>
                </a:lnTo>
                <a:lnTo>
                  <a:pt x="380459" y="17968"/>
                </a:lnTo>
                <a:lnTo>
                  <a:pt x="380459" y="32794"/>
                </a:lnTo>
                <a:lnTo>
                  <a:pt x="392899" y="32794"/>
                </a:lnTo>
                <a:lnTo>
                  <a:pt x="392899" y="12690"/>
                </a:lnTo>
                <a:lnTo>
                  <a:pt x="393150" y="11811"/>
                </a:lnTo>
                <a:lnTo>
                  <a:pt x="413003" y="11811"/>
                </a:lnTo>
                <a:lnTo>
                  <a:pt x="413003" y="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BD45B-B184-83A9-0EEE-D31D3CFE03F2}"/>
              </a:ext>
            </a:extLst>
          </p:cNvPr>
          <p:cNvSpPr txBox="1"/>
          <p:nvPr userDrawn="1"/>
        </p:nvSpPr>
        <p:spPr>
          <a:xfrm>
            <a:off x="1005204" y="10517696"/>
            <a:ext cx="27432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0"/>
            </a:defPPr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Proprietary &amp; Confidential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A06DC3-DB4C-277F-2DD9-8B05F9BE373E}"/>
              </a:ext>
            </a:extLst>
          </p:cNvPr>
          <p:cNvSpPr txBox="1"/>
          <p:nvPr userDrawn="1"/>
        </p:nvSpPr>
        <p:spPr>
          <a:xfrm>
            <a:off x="9389559" y="10517696"/>
            <a:ext cx="132498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0"/>
            </a:defPPr>
            <a:lvl1pPr lvl="0"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May 2023</a:t>
            </a:r>
          </a:p>
        </p:txBody>
      </p:sp>
    </p:spTree>
    <p:extLst>
      <p:ext uri="{BB962C8B-B14F-4D97-AF65-F5344CB8AC3E}">
        <p14:creationId xmlns:p14="http://schemas.microsoft.com/office/powerpoint/2010/main" val="265077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esources.myherbalife.com/content/asset-share/distributors/mexico/es_mx/light.html?layout=card&amp;p.offset=0&amp;p.limit=4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resources.myherbalife.com/content/asset-share/distributors/mexico/es_mx/light.html#/content/dam/regional/mexico/es_mx/consumable_content/marketing_materials/web_graphic/2023/05-May/Herbalife_Brandmark_Tagline_GardenGreen_English_RGB.png" TargetMode="Externa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resources.myherbalife.com/content/asset-share/distributors/mexico/es_mx/light.html?layout=card&amp;p.offset=0&amp;p.limit=48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2494E049-C3EF-756A-9066-AA855BC8D0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650" y="2767288"/>
            <a:ext cx="10440940" cy="288738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4EA7386-7246-0450-CCDE-50E1E5934DB3}"/>
              </a:ext>
            </a:extLst>
          </p:cNvPr>
          <p:cNvSpPr txBox="1"/>
          <p:nvPr/>
        </p:nvSpPr>
        <p:spPr>
          <a:xfrm>
            <a:off x="1798611" y="6416675"/>
            <a:ext cx="11682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_tradnl" sz="3200" b="1" dirty="0">
                <a:solidFill>
                  <a:srgbClr val="266431"/>
                </a:solidFill>
                <a:latin typeface="Arial Nova"/>
                <a:cs typeface="Arial"/>
              </a:rPr>
              <a:t>Guía de uso de marca para Distribuidores Independientes</a:t>
            </a:r>
            <a:endParaRPr lang="es-ES_tradnl" dirty="0">
              <a:latin typeface="Arial Nov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6703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354405" y="536848"/>
            <a:ext cx="810260" cy="126364"/>
          </a:xfrm>
          <a:custGeom>
            <a:avLst/>
            <a:gdLst/>
            <a:ahLst/>
            <a:cxnLst/>
            <a:rect l="l" t="t" r="r" b="b"/>
            <a:pathLst>
              <a:path w="810260" h="126365">
                <a:moveTo>
                  <a:pt x="41339" y="5779"/>
                </a:moveTo>
                <a:lnTo>
                  <a:pt x="0" y="5779"/>
                </a:lnTo>
                <a:lnTo>
                  <a:pt x="0" y="95494"/>
                </a:lnTo>
                <a:lnTo>
                  <a:pt x="42595" y="95494"/>
                </a:lnTo>
                <a:lnTo>
                  <a:pt x="54960" y="93804"/>
                </a:lnTo>
                <a:lnTo>
                  <a:pt x="64521" y="89039"/>
                </a:lnTo>
                <a:lnTo>
                  <a:pt x="68893" y="83808"/>
                </a:lnTo>
                <a:lnTo>
                  <a:pt x="13695" y="83808"/>
                </a:lnTo>
                <a:lnTo>
                  <a:pt x="13695" y="55286"/>
                </a:lnTo>
                <a:lnTo>
                  <a:pt x="65117" y="55286"/>
                </a:lnTo>
                <a:lnTo>
                  <a:pt x="61586" y="52421"/>
                </a:lnTo>
                <a:lnTo>
                  <a:pt x="53778" y="49757"/>
                </a:lnTo>
                <a:lnTo>
                  <a:pt x="53778" y="49506"/>
                </a:lnTo>
                <a:lnTo>
                  <a:pt x="59951" y="46814"/>
                </a:lnTo>
                <a:lnTo>
                  <a:pt x="62763" y="43977"/>
                </a:lnTo>
                <a:lnTo>
                  <a:pt x="13695" y="43977"/>
                </a:lnTo>
                <a:lnTo>
                  <a:pt x="13695" y="17465"/>
                </a:lnTo>
                <a:lnTo>
                  <a:pt x="65858" y="17465"/>
                </a:lnTo>
                <a:lnTo>
                  <a:pt x="61270" y="11811"/>
                </a:lnTo>
                <a:lnTo>
                  <a:pt x="52582" y="7358"/>
                </a:lnTo>
                <a:lnTo>
                  <a:pt x="41339" y="5779"/>
                </a:lnTo>
                <a:close/>
              </a:path>
              <a:path w="810260" h="126365">
                <a:moveTo>
                  <a:pt x="65117" y="55286"/>
                </a:moveTo>
                <a:lnTo>
                  <a:pt x="52521" y="55286"/>
                </a:lnTo>
                <a:lnTo>
                  <a:pt x="59181" y="60940"/>
                </a:lnTo>
                <a:lnTo>
                  <a:pt x="59181" y="78029"/>
                </a:lnTo>
                <a:lnTo>
                  <a:pt x="52521" y="83808"/>
                </a:lnTo>
                <a:lnTo>
                  <a:pt x="68893" y="83808"/>
                </a:lnTo>
                <a:lnTo>
                  <a:pt x="70690" y="81659"/>
                </a:lnTo>
                <a:lnTo>
                  <a:pt x="72877" y="72123"/>
                </a:lnTo>
                <a:lnTo>
                  <a:pt x="71501" y="64017"/>
                </a:lnTo>
                <a:lnTo>
                  <a:pt x="67615" y="57312"/>
                </a:lnTo>
                <a:lnTo>
                  <a:pt x="65117" y="55286"/>
                </a:lnTo>
                <a:close/>
              </a:path>
              <a:path w="810260" h="126365">
                <a:moveTo>
                  <a:pt x="65858" y="17465"/>
                </a:moveTo>
                <a:lnTo>
                  <a:pt x="49631" y="17465"/>
                </a:lnTo>
                <a:lnTo>
                  <a:pt x="55160" y="22742"/>
                </a:lnTo>
                <a:lnTo>
                  <a:pt x="55160" y="38700"/>
                </a:lnTo>
                <a:lnTo>
                  <a:pt x="49631" y="43977"/>
                </a:lnTo>
                <a:lnTo>
                  <a:pt x="62763" y="43977"/>
                </a:lnTo>
                <a:lnTo>
                  <a:pt x="64710" y="42014"/>
                </a:lnTo>
                <a:lnTo>
                  <a:pt x="67772" y="35494"/>
                </a:lnTo>
                <a:lnTo>
                  <a:pt x="68856" y="27643"/>
                </a:lnTo>
                <a:lnTo>
                  <a:pt x="66871" y="18714"/>
                </a:lnTo>
                <a:lnTo>
                  <a:pt x="65858" y="17465"/>
                </a:lnTo>
                <a:close/>
              </a:path>
              <a:path w="810260" h="126365">
                <a:moveTo>
                  <a:pt x="92196" y="32669"/>
                </a:moveTo>
                <a:lnTo>
                  <a:pt x="79756" y="32669"/>
                </a:lnTo>
                <a:lnTo>
                  <a:pt x="79756" y="95494"/>
                </a:lnTo>
                <a:lnTo>
                  <a:pt x="92196" y="95494"/>
                </a:lnTo>
                <a:lnTo>
                  <a:pt x="92196" y="65715"/>
                </a:lnTo>
                <a:lnTo>
                  <a:pt x="93328" y="56976"/>
                </a:lnTo>
                <a:lnTo>
                  <a:pt x="96641" y="50370"/>
                </a:lnTo>
                <a:lnTo>
                  <a:pt x="102002" y="46190"/>
                </a:lnTo>
                <a:lnTo>
                  <a:pt x="109284" y="44731"/>
                </a:lnTo>
                <a:lnTo>
                  <a:pt x="119587" y="44731"/>
                </a:lnTo>
                <a:lnTo>
                  <a:pt x="119587" y="40710"/>
                </a:lnTo>
                <a:lnTo>
                  <a:pt x="92196" y="40710"/>
                </a:lnTo>
                <a:lnTo>
                  <a:pt x="92196" y="32669"/>
                </a:lnTo>
                <a:close/>
              </a:path>
              <a:path w="810260" h="126365">
                <a:moveTo>
                  <a:pt x="119587" y="32669"/>
                </a:moveTo>
                <a:lnTo>
                  <a:pt x="100614" y="32669"/>
                </a:lnTo>
                <a:lnTo>
                  <a:pt x="94960" y="35936"/>
                </a:lnTo>
                <a:lnTo>
                  <a:pt x="92447" y="40710"/>
                </a:lnTo>
                <a:lnTo>
                  <a:pt x="119587" y="40710"/>
                </a:lnTo>
                <a:lnTo>
                  <a:pt x="119587" y="32669"/>
                </a:lnTo>
                <a:close/>
              </a:path>
              <a:path w="810260" h="126365">
                <a:moveTo>
                  <a:pt x="174826" y="41339"/>
                </a:moveTo>
                <a:lnTo>
                  <a:pt x="159565" y="41339"/>
                </a:lnTo>
                <a:lnTo>
                  <a:pt x="165345" y="44857"/>
                </a:lnTo>
                <a:lnTo>
                  <a:pt x="165345" y="55788"/>
                </a:lnTo>
                <a:lnTo>
                  <a:pt x="126488" y="65008"/>
                </a:lnTo>
                <a:lnTo>
                  <a:pt x="120865" y="78280"/>
                </a:lnTo>
                <a:lnTo>
                  <a:pt x="122469" y="86253"/>
                </a:lnTo>
                <a:lnTo>
                  <a:pt x="127006" y="92400"/>
                </a:lnTo>
                <a:lnTo>
                  <a:pt x="134064" y="96356"/>
                </a:lnTo>
                <a:lnTo>
                  <a:pt x="143231" y="97756"/>
                </a:lnTo>
                <a:lnTo>
                  <a:pt x="153283" y="97756"/>
                </a:lnTo>
                <a:lnTo>
                  <a:pt x="162078" y="92730"/>
                </a:lnTo>
                <a:lnTo>
                  <a:pt x="164294" y="86950"/>
                </a:lnTo>
                <a:lnTo>
                  <a:pt x="139336" y="86950"/>
                </a:lnTo>
                <a:lnTo>
                  <a:pt x="133807" y="83557"/>
                </a:lnTo>
                <a:lnTo>
                  <a:pt x="133807" y="73379"/>
                </a:lnTo>
                <a:lnTo>
                  <a:pt x="135817" y="69359"/>
                </a:lnTo>
                <a:lnTo>
                  <a:pt x="165220" y="65212"/>
                </a:lnTo>
                <a:lnTo>
                  <a:pt x="176905" y="65212"/>
                </a:lnTo>
                <a:lnTo>
                  <a:pt x="176905" y="50260"/>
                </a:lnTo>
                <a:lnTo>
                  <a:pt x="175054" y="41627"/>
                </a:lnTo>
                <a:lnTo>
                  <a:pt x="174826" y="41339"/>
                </a:lnTo>
                <a:close/>
              </a:path>
              <a:path w="810260" h="126365">
                <a:moveTo>
                  <a:pt x="180800" y="85191"/>
                </a:moveTo>
                <a:lnTo>
                  <a:pt x="165220" y="85191"/>
                </a:lnTo>
                <a:lnTo>
                  <a:pt x="165220" y="94614"/>
                </a:lnTo>
                <a:lnTo>
                  <a:pt x="169617" y="95494"/>
                </a:lnTo>
                <a:lnTo>
                  <a:pt x="180800" y="95494"/>
                </a:lnTo>
                <a:lnTo>
                  <a:pt x="180800" y="85191"/>
                </a:lnTo>
                <a:close/>
              </a:path>
              <a:path w="810260" h="126365">
                <a:moveTo>
                  <a:pt x="176905" y="65212"/>
                </a:moveTo>
                <a:lnTo>
                  <a:pt x="165220" y="65212"/>
                </a:lnTo>
                <a:lnTo>
                  <a:pt x="165220" y="79411"/>
                </a:lnTo>
                <a:lnTo>
                  <a:pt x="158183" y="85568"/>
                </a:lnTo>
                <a:lnTo>
                  <a:pt x="147754" y="86196"/>
                </a:lnTo>
                <a:lnTo>
                  <a:pt x="139336" y="86950"/>
                </a:lnTo>
                <a:lnTo>
                  <a:pt x="164294" y="86950"/>
                </a:lnTo>
                <a:lnTo>
                  <a:pt x="164968" y="85191"/>
                </a:lnTo>
                <a:lnTo>
                  <a:pt x="180800" y="85191"/>
                </a:lnTo>
                <a:lnTo>
                  <a:pt x="180800" y="84437"/>
                </a:lnTo>
                <a:lnTo>
                  <a:pt x="177533" y="84437"/>
                </a:lnTo>
                <a:lnTo>
                  <a:pt x="176905" y="83934"/>
                </a:lnTo>
                <a:lnTo>
                  <a:pt x="176905" y="65212"/>
                </a:lnTo>
                <a:close/>
              </a:path>
              <a:path w="810260" h="126365">
                <a:moveTo>
                  <a:pt x="151147" y="29276"/>
                </a:moveTo>
                <a:lnTo>
                  <a:pt x="140653" y="30788"/>
                </a:lnTo>
                <a:lnTo>
                  <a:pt x="132126" y="35056"/>
                </a:lnTo>
                <a:lnTo>
                  <a:pt x="126074" y="41680"/>
                </a:lnTo>
                <a:lnTo>
                  <a:pt x="123001" y="50260"/>
                </a:lnTo>
                <a:lnTo>
                  <a:pt x="135817" y="50260"/>
                </a:lnTo>
                <a:lnTo>
                  <a:pt x="136948" y="44982"/>
                </a:lnTo>
                <a:lnTo>
                  <a:pt x="142979" y="41339"/>
                </a:lnTo>
                <a:lnTo>
                  <a:pt x="174826" y="41339"/>
                </a:lnTo>
                <a:lnTo>
                  <a:pt x="169822" y="35009"/>
                </a:lnTo>
                <a:lnTo>
                  <a:pt x="161692" y="30770"/>
                </a:lnTo>
                <a:lnTo>
                  <a:pt x="151147" y="29276"/>
                </a:lnTo>
                <a:close/>
              </a:path>
              <a:path w="810260" h="126365">
                <a:moveTo>
                  <a:pt x="198276" y="32669"/>
                </a:moveTo>
                <a:lnTo>
                  <a:pt x="185837" y="32669"/>
                </a:lnTo>
                <a:lnTo>
                  <a:pt x="185837" y="95494"/>
                </a:lnTo>
                <a:lnTo>
                  <a:pt x="198276" y="95494"/>
                </a:lnTo>
                <a:lnTo>
                  <a:pt x="198276" y="63830"/>
                </a:lnTo>
                <a:lnTo>
                  <a:pt x="199609" y="54644"/>
                </a:lnTo>
                <a:lnTo>
                  <a:pt x="203381" y="47543"/>
                </a:lnTo>
                <a:lnTo>
                  <a:pt x="209249" y="42962"/>
                </a:lnTo>
                <a:lnTo>
                  <a:pt x="216872" y="41339"/>
                </a:lnTo>
                <a:lnTo>
                  <a:pt x="239253" y="41339"/>
                </a:lnTo>
                <a:lnTo>
                  <a:pt x="238876" y="40710"/>
                </a:lnTo>
                <a:lnTo>
                  <a:pt x="198276" y="40710"/>
                </a:lnTo>
                <a:lnTo>
                  <a:pt x="198276" y="32669"/>
                </a:lnTo>
                <a:close/>
              </a:path>
              <a:path w="810260" h="126365">
                <a:moveTo>
                  <a:pt x="239253" y="41339"/>
                </a:moveTo>
                <a:lnTo>
                  <a:pt x="225417" y="41339"/>
                </a:lnTo>
                <a:lnTo>
                  <a:pt x="231071" y="47495"/>
                </a:lnTo>
                <a:lnTo>
                  <a:pt x="231197" y="95494"/>
                </a:lnTo>
                <a:lnTo>
                  <a:pt x="243636" y="95494"/>
                </a:lnTo>
                <a:lnTo>
                  <a:pt x="243510" y="56542"/>
                </a:lnTo>
                <a:lnTo>
                  <a:pt x="241683" y="45391"/>
                </a:lnTo>
                <a:lnTo>
                  <a:pt x="239253" y="41339"/>
                </a:lnTo>
                <a:close/>
              </a:path>
              <a:path w="810260" h="126365">
                <a:moveTo>
                  <a:pt x="218129" y="29276"/>
                </a:moveTo>
                <a:lnTo>
                  <a:pt x="210213" y="29276"/>
                </a:lnTo>
                <a:lnTo>
                  <a:pt x="202423" y="33925"/>
                </a:lnTo>
                <a:lnTo>
                  <a:pt x="198527" y="40710"/>
                </a:lnTo>
                <a:lnTo>
                  <a:pt x="238876" y="40710"/>
                </a:lnTo>
                <a:lnTo>
                  <a:pt x="236521" y="36784"/>
                </a:lnTo>
                <a:lnTo>
                  <a:pt x="228509" y="31239"/>
                </a:lnTo>
                <a:lnTo>
                  <a:pt x="218129" y="29276"/>
                </a:lnTo>
                <a:close/>
              </a:path>
              <a:path w="810260" h="126365">
                <a:moveTo>
                  <a:pt x="286472" y="29276"/>
                </a:moveTo>
                <a:lnTo>
                  <a:pt x="277677" y="29276"/>
                </a:lnTo>
                <a:lnTo>
                  <a:pt x="265569" y="31734"/>
                </a:lnTo>
                <a:lnTo>
                  <a:pt x="256206" y="38668"/>
                </a:lnTo>
                <a:lnTo>
                  <a:pt x="250165" y="49419"/>
                </a:lnTo>
                <a:lnTo>
                  <a:pt x="248023" y="63327"/>
                </a:lnTo>
                <a:lnTo>
                  <a:pt x="250167" y="77453"/>
                </a:lnTo>
                <a:lnTo>
                  <a:pt x="256222" y="88316"/>
                </a:lnTo>
                <a:lnTo>
                  <a:pt x="265622" y="95292"/>
                </a:lnTo>
                <a:lnTo>
                  <a:pt x="277803" y="97756"/>
                </a:lnTo>
                <a:lnTo>
                  <a:pt x="287226" y="97756"/>
                </a:lnTo>
                <a:lnTo>
                  <a:pt x="296022" y="92730"/>
                </a:lnTo>
                <a:lnTo>
                  <a:pt x="298884" y="85693"/>
                </a:lnTo>
                <a:lnTo>
                  <a:pt x="280064" y="85693"/>
                </a:lnTo>
                <a:lnTo>
                  <a:pt x="272256" y="84089"/>
                </a:lnTo>
                <a:lnTo>
                  <a:pt x="266227" y="79552"/>
                </a:lnTo>
                <a:lnTo>
                  <a:pt x="262342" y="72494"/>
                </a:lnTo>
                <a:lnTo>
                  <a:pt x="260965" y="63327"/>
                </a:lnTo>
                <a:lnTo>
                  <a:pt x="262342" y="54306"/>
                </a:lnTo>
                <a:lnTo>
                  <a:pt x="266227" y="47323"/>
                </a:lnTo>
                <a:lnTo>
                  <a:pt x="272256" y="42813"/>
                </a:lnTo>
                <a:lnTo>
                  <a:pt x="280064" y="41213"/>
                </a:lnTo>
                <a:lnTo>
                  <a:pt x="311728" y="41213"/>
                </a:lnTo>
                <a:lnTo>
                  <a:pt x="311728" y="40710"/>
                </a:lnTo>
                <a:lnTo>
                  <a:pt x="299038" y="40710"/>
                </a:lnTo>
                <a:lnTo>
                  <a:pt x="295268" y="33925"/>
                </a:lnTo>
                <a:lnTo>
                  <a:pt x="286472" y="29276"/>
                </a:lnTo>
                <a:close/>
              </a:path>
              <a:path w="810260" h="126365">
                <a:moveTo>
                  <a:pt x="311728" y="85316"/>
                </a:moveTo>
                <a:lnTo>
                  <a:pt x="299289" y="85316"/>
                </a:lnTo>
                <a:lnTo>
                  <a:pt x="299289" y="95494"/>
                </a:lnTo>
                <a:lnTo>
                  <a:pt x="311728" y="95494"/>
                </a:lnTo>
                <a:lnTo>
                  <a:pt x="311728" y="85316"/>
                </a:lnTo>
                <a:close/>
              </a:path>
              <a:path w="810260" h="126365">
                <a:moveTo>
                  <a:pt x="311728" y="41213"/>
                </a:moveTo>
                <a:lnTo>
                  <a:pt x="280064" y="41213"/>
                </a:lnTo>
                <a:lnTo>
                  <a:pt x="287943" y="42813"/>
                </a:lnTo>
                <a:lnTo>
                  <a:pt x="293996" y="47323"/>
                </a:lnTo>
                <a:lnTo>
                  <a:pt x="297858" y="54306"/>
                </a:lnTo>
                <a:lnTo>
                  <a:pt x="299163" y="63327"/>
                </a:lnTo>
                <a:lnTo>
                  <a:pt x="297787" y="72494"/>
                </a:lnTo>
                <a:lnTo>
                  <a:pt x="293902" y="79552"/>
                </a:lnTo>
                <a:lnTo>
                  <a:pt x="287872" y="84089"/>
                </a:lnTo>
                <a:lnTo>
                  <a:pt x="280064" y="85693"/>
                </a:lnTo>
                <a:lnTo>
                  <a:pt x="298884" y="85693"/>
                </a:lnTo>
                <a:lnTo>
                  <a:pt x="299038" y="85316"/>
                </a:lnTo>
                <a:lnTo>
                  <a:pt x="311728" y="85316"/>
                </a:lnTo>
                <a:lnTo>
                  <a:pt x="311728" y="41213"/>
                </a:lnTo>
                <a:close/>
              </a:path>
              <a:path w="810260" h="126365">
                <a:moveTo>
                  <a:pt x="311728" y="5779"/>
                </a:moveTo>
                <a:lnTo>
                  <a:pt x="299289" y="5779"/>
                </a:lnTo>
                <a:lnTo>
                  <a:pt x="299289" y="40710"/>
                </a:lnTo>
                <a:lnTo>
                  <a:pt x="311728" y="40710"/>
                </a:lnTo>
                <a:lnTo>
                  <a:pt x="311728" y="5779"/>
                </a:lnTo>
                <a:close/>
              </a:path>
              <a:path w="810260" h="126365">
                <a:moveTo>
                  <a:pt x="368648" y="5779"/>
                </a:moveTo>
                <a:lnTo>
                  <a:pt x="354952" y="5779"/>
                </a:lnTo>
                <a:lnTo>
                  <a:pt x="354952" y="95494"/>
                </a:lnTo>
                <a:lnTo>
                  <a:pt x="368648" y="95494"/>
                </a:lnTo>
                <a:lnTo>
                  <a:pt x="368648" y="5779"/>
                </a:lnTo>
                <a:close/>
              </a:path>
              <a:path w="810260" h="126365">
                <a:moveTo>
                  <a:pt x="413819" y="29276"/>
                </a:moveTo>
                <a:lnTo>
                  <a:pt x="405024" y="29276"/>
                </a:lnTo>
                <a:lnTo>
                  <a:pt x="392916" y="31734"/>
                </a:lnTo>
                <a:lnTo>
                  <a:pt x="383553" y="38668"/>
                </a:lnTo>
                <a:lnTo>
                  <a:pt x="377512" y="49419"/>
                </a:lnTo>
                <a:lnTo>
                  <a:pt x="375370" y="63327"/>
                </a:lnTo>
                <a:lnTo>
                  <a:pt x="377514" y="77453"/>
                </a:lnTo>
                <a:lnTo>
                  <a:pt x="383569" y="88316"/>
                </a:lnTo>
                <a:lnTo>
                  <a:pt x="392969" y="95292"/>
                </a:lnTo>
                <a:lnTo>
                  <a:pt x="405149" y="97756"/>
                </a:lnTo>
                <a:lnTo>
                  <a:pt x="414573" y="97756"/>
                </a:lnTo>
                <a:lnTo>
                  <a:pt x="423369" y="92730"/>
                </a:lnTo>
                <a:lnTo>
                  <a:pt x="426231" y="85693"/>
                </a:lnTo>
                <a:lnTo>
                  <a:pt x="407411" y="85693"/>
                </a:lnTo>
                <a:lnTo>
                  <a:pt x="399603" y="84089"/>
                </a:lnTo>
                <a:lnTo>
                  <a:pt x="393574" y="79552"/>
                </a:lnTo>
                <a:lnTo>
                  <a:pt x="389689" y="72494"/>
                </a:lnTo>
                <a:lnTo>
                  <a:pt x="388312" y="63327"/>
                </a:lnTo>
                <a:lnTo>
                  <a:pt x="389689" y="54306"/>
                </a:lnTo>
                <a:lnTo>
                  <a:pt x="393574" y="47323"/>
                </a:lnTo>
                <a:lnTo>
                  <a:pt x="399603" y="42813"/>
                </a:lnTo>
                <a:lnTo>
                  <a:pt x="407411" y="41213"/>
                </a:lnTo>
                <a:lnTo>
                  <a:pt x="439075" y="41213"/>
                </a:lnTo>
                <a:lnTo>
                  <a:pt x="439075" y="40710"/>
                </a:lnTo>
                <a:lnTo>
                  <a:pt x="426384" y="40710"/>
                </a:lnTo>
                <a:lnTo>
                  <a:pt x="422615" y="33925"/>
                </a:lnTo>
                <a:lnTo>
                  <a:pt x="413819" y="29276"/>
                </a:lnTo>
                <a:close/>
              </a:path>
              <a:path w="810260" h="126365">
                <a:moveTo>
                  <a:pt x="439075" y="85316"/>
                </a:moveTo>
                <a:lnTo>
                  <a:pt x="426636" y="85316"/>
                </a:lnTo>
                <a:lnTo>
                  <a:pt x="426636" y="95494"/>
                </a:lnTo>
                <a:lnTo>
                  <a:pt x="439075" y="95494"/>
                </a:lnTo>
                <a:lnTo>
                  <a:pt x="439075" y="85316"/>
                </a:lnTo>
                <a:close/>
              </a:path>
              <a:path w="810260" h="126365">
                <a:moveTo>
                  <a:pt x="439075" y="41213"/>
                </a:moveTo>
                <a:lnTo>
                  <a:pt x="407411" y="41213"/>
                </a:lnTo>
                <a:lnTo>
                  <a:pt x="415290" y="42813"/>
                </a:lnTo>
                <a:lnTo>
                  <a:pt x="421343" y="47323"/>
                </a:lnTo>
                <a:lnTo>
                  <a:pt x="425204" y="54306"/>
                </a:lnTo>
                <a:lnTo>
                  <a:pt x="426510" y="63327"/>
                </a:lnTo>
                <a:lnTo>
                  <a:pt x="425134" y="72494"/>
                </a:lnTo>
                <a:lnTo>
                  <a:pt x="421248" y="79552"/>
                </a:lnTo>
                <a:lnTo>
                  <a:pt x="415219" y="84089"/>
                </a:lnTo>
                <a:lnTo>
                  <a:pt x="407411" y="85693"/>
                </a:lnTo>
                <a:lnTo>
                  <a:pt x="426231" y="85693"/>
                </a:lnTo>
                <a:lnTo>
                  <a:pt x="426384" y="85316"/>
                </a:lnTo>
                <a:lnTo>
                  <a:pt x="439075" y="85316"/>
                </a:lnTo>
                <a:lnTo>
                  <a:pt x="439075" y="41213"/>
                </a:lnTo>
                <a:close/>
              </a:path>
              <a:path w="810260" h="126365">
                <a:moveTo>
                  <a:pt x="439075" y="5779"/>
                </a:moveTo>
                <a:lnTo>
                  <a:pt x="426636" y="5779"/>
                </a:lnTo>
                <a:lnTo>
                  <a:pt x="426636" y="40710"/>
                </a:lnTo>
                <a:lnTo>
                  <a:pt x="439075" y="40710"/>
                </a:lnTo>
                <a:lnTo>
                  <a:pt x="439075" y="5779"/>
                </a:lnTo>
                <a:close/>
              </a:path>
              <a:path w="810260" h="126365">
                <a:moveTo>
                  <a:pt x="474927" y="29276"/>
                </a:moveTo>
                <a:lnTo>
                  <a:pt x="462068" y="31671"/>
                </a:lnTo>
                <a:lnTo>
                  <a:pt x="452153" y="38449"/>
                </a:lnTo>
                <a:lnTo>
                  <a:pt x="445773" y="48995"/>
                </a:lnTo>
                <a:lnTo>
                  <a:pt x="443515" y="62699"/>
                </a:lnTo>
                <a:lnTo>
                  <a:pt x="445753" y="77029"/>
                </a:lnTo>
                <a:lnTo>
                  <a:pt x="452090" y="88096"/>
                </a:lnTo>
                <a:lnTo>
                  <a:pt x="461962" y="95229"/>
                </a:lnTo>
                <a:lnTo>
                  <a:pt x="474802" y="97756"/>
                </a:lnTo>
                <a:lnTo>
                  <a:pt x="484110" y="96491"/>
                </a:lnTo>
                <a:lnTo>
                  <a:pt x="492440" y="92918"/>
                </a:lnTo>
                <a:lnTo>
                  <a:pt x="499239" y="87366"/>
                </a:lnTo>
                <a:lnTo>
                  <a:pt x="500334" y="85693"/>
                </a:lnTo>
                <a:lnTo>
                  <a:pt x="463996" y="85693"/>
                </a:lnTo>
                <a:lnTo>
                  <a:pt x="456834" y="78531"/>
                </a:lnTo>
                <a:lnTo>
                  <a:pt x="456834" y="67851"/>
                </a:lnTo>
                <a:lnTo>
                  <a:pt x="506214" y="67851"/>
                </a:lnTo>
                <a:lnTo>
                  <a:pt x="506094" y="62699"/>
                </a:lnTo>
                <a:lnTo>
                  <a:pt x="505189" y="57045"/>
                </a:lnTo>
                <a:lnTo>
                  <a:pt x="456959" y="57045"/>
                </a:lnTo>
                <a:lnTo>
                  <a:pt x="456959" y="47621"/>
                </a:lnTo>
                <a:lnTo>
                  <a:pt x="464121" y="41339"/>
                </a:lnTo>
                <a:lnTo>
                  <a:pt x="499198" y="41339"/>
                </a:lnTo>
                <a:lnTo>
                  <a:pt x="497639" y="38684"/>
                </a:lnTo>
                <a:lnTo>
                  <a:pt x="487767" y="31736"/>
                </a:lnTo>
                <a:lnTo>
                  <a:pt x="474927" y="29276"/>
                </a:lnTo>
                <a:close/>
              </a:path>
              <a:path w="810260" h="126365">
                <a:moveTo>
                  <a:pt x="492016" y="76646"/>
                </a:moveTo>
                <a:lnTo>
                  <a:pt x="489503" y="82049"/>
                </a:lnTo>
                <a:lnTo>
                  <a:pt x="482592" y="85693"/>
                </a:lnTo>
                <a:lnTo>
                  <a:pt x="500334" y="85693"/>
                </a:lnTo>
                <a:lnTo>
                  <a:pt x="503953" y="80165"/>
                </a:lnTo>
                <a:lnTo>
                  <a:pt x="492016" y="76646"/>
                </a:lnTo>
                <a:close/>
              </a:path>
              <a:path w="810260" h="126365">
                <a:moveTo>
                  <a:pt x="499198" y="41339"/>
                </a:moveTo>
                <a:lnTo>
                  <a:pt x="485608" y="41339"/>
                </a:lnTo>
                <a:lnTo>
                  <a:pt x="492644" y="47621"/>
                </a:lnTo>
                <a:lnTo>
                  <a:pt x="492644" y="57045"/>
                </a:lnTo>
                <a:lnTo>
                  <a:pt x="505189" y="57045"/>
                </a:lnTo>
                <a:lnTo>
                  <a:pt x="503976" y="49472"/>
                </a:lnTo>
                <a:lnTo>
                  <a:pt x="499198" y="41339"/>
                </a:lnTo>
                <a:close/>
              </a:path>
              <a:path w="810260" h="126365">
                <a:moveTo>
                  <a:pt x="523533" y="32669"/>
                </a:moveTo>
                <a:lnTo>
                  <a:pt x="511094" y="32669"/>
                </a:lnTo>
                <a:lnTo>
                  <a:pt x="511094" y="95494"/>
                </a:lnTo>
                <a:lnTo>
                  <a:pt x="523533" y="95494"/>
                </a:lnTo>
                <a:lnTo>
                  <a:pt x="523533" y="63830"/>
                </a:lnTo>
                <a:lnTo>
                  <a:pt x="524866" y="54644"/>
                </a:lnTo>
                <a:lnTo>
                  <a:pt x="528638" y="47543"/>
                </a:lnTo>
                <a:lnTo>
                  <a:pt x="534506" y="42962"/>
                </a:lnTo>
                <a:lnTo>
                  <a:pt x="542130" y="41339"/>
                </a:lnTo>
                <a:lnTo>
                  <a:pt x="564510" y="41339"/>
                </a:lnTo>
                <a:lnTo>
                  <a:pt x="564133" y="40710"/>
                </a:lnTo>
                <a:lnTo>
                  <a:pt x="523533" y="40710"/>
                </a:lnTo>
                <a:lnTo>
                  <a:pt x="523533" y="32669"/>
                </a:lnTo>
                <a:close/>
              </a:path>
              <a:path w="810260" h="126365">
                <a:moveTo>
                  <a:pt x="564510" y="41339"/>
                </a:moveTo>
                <a:lnTo>
                  <a:pt x="550674" y="41339"/>
                </a:lnTo>
                <a:lnTo>
                  <a:pt x="556328" y="47495"/>
                </a:lnTo>
                <a:lnTo>
                  <a:pt x="556454" y="95494"/>
                </a:lnTo>
                <a:lnTo>
                  <a:pt x="568893" y="95494"/>
                </a:lnTo>
                <a:lnTo>
                  <a:pt x="568768" y="56542"/>
                </a:lnTo>
                <a:lnTo>
                  <a:pt x="566940" y="45391"/>
                </a:lnTo>
                <a:lnTo>
                  <a:pt x="564510" y="41339"/>
                </a:lnTo>
                <a:close/>
              </a:path>
              <a:path w="810260" h="126365">
                <a:moveTo>
                  <a:pt x="543386" y="29276"/>
                </a:moveTo>
                <a:lnTo>
                  <a:pt x="535470" y="29276"/>
                </a:lnTo>
                <a:lnTo>
                  <a:pt x="527680" y="33925"/>
                </a:lnTo>
                <a:lnTo>
                  <a:pt x="523785" y="40710"/>
                </a:lnTo>
                <a:lnTo>
                  <a:pt x="564133" y="40710"/>
                </a:lnTo>
                <a:lnTo>
                  <a:pt x="561778" y="36784"/>
                </a:lnTo>
                <a:lnTo>
                  <a:pt x="553766" y="31239"/>
                </a:lnTo>
                <a:lnTo>
                  <a:pt x="543386" y="29276"/>
                </a:lnTo>
                <a:close/>
              </a:path>
              <a:path w="810260" h="126365">
                <a:moveTo>
                  <a:pt x="596473" y="43977"/>
                </a:moveTo>
                <a:lnTo>
                  <a:pt x="584034" y="43977"/>
                </a:lnTo>
                <a:lnTo>
                  <a:pt x="584034" y="89463"/>
                </a:lnTo>
                <a:lnTo>
                  <a:pt x="587552" y="95494"/>
                </a:lnTo>
                <a:lnTo>
                  <a:pt x="611803" y="95494"/>
                </a:lnTo>
                <a:lnTo>
                  <a:pt x="611803" y="83180"/>
                </a:lnTo>
                <a:lnTo>
                  <a:pt x="596850" y="83180"/>
                </a:lnTo>
                <a:lnTo>
                  <a:pt x="596473" y="82552"/>
                </a:lnTo>
                <a:lnTo>
                  <a:pt x="596473" y="43977"/>
                </a:lnTo>
                <a:close/>
              </a:path>
              <a:path w="810260" h="126365">
                <a:moveTo>
                  <a:pt x="610421" y="32669"/>
                </a:moveTo>
                <a:lnTo>
                  <a:pt x="571972" y="32669"/>
                </a:lnTo>
                <a:lnTo>
                  <a:pt x="571972" y="43977"/>
                </a:lnTo>
                <a:lnTo>
                  <a:pt x="610421" y="43977"/>
                </a:lnTo>
                <a:lnTo>
                  <a:pt x="610421" y="32669"/>
                </a:lnTo>
                <a:close/>
              </a:path>
              <a:path w="810260" h="126365">
                <a:moveTo>
                  <a:pt x="596348" y="17088"/>
                </a:moveTo>
                <a:lnTo>
                  <a:pt x="583908" y="17088"/>
                </a:lnTo>
                <a:lnTo>
                  <a:pt x="583908" y="32669"/>
                </a:lnTo>
                <a:lnTo>
                  <a:pt x="596348" y="32669"/>
                </a:lnTo>
                <a:lnTo>
                  <a:pt x="596348" y="17088"/>
                </a:lnTo>
                <a:close/>
              </a:path>
              <a:path w="810260" h="126365">
                <a:moveTo>
                  <a:pt x="631216" y="5528"/>
                </a:moveTo>
                <a:lnTo>
                  <a:pt x="618776" y="5528"/>
                </a:lnTo>
                <a:lnTo>
                  <a:pt x="618776" y="20858"/>
                </a:lnTo>
                <a:lnTo>
                  <a:pt x="631216" y="20858"/>
                </a:lnTo>
                <a:lnTo>
                  <a:pt x="631216" y="5528"/>
                </a:lnTo>
                <a:close/>
              </a:path>
              <a:path w="810260" h="126365">
                <a:moveTo>
                  <a:pt x="631216" y="32669"/>
                </a:moveTo>
                <a:lnTo>
                  <a:pt x="618776" y="32669"/>
                </a:lnTo>
                <a:lnTo>
                  <a:pt x="618776" y="95494"/>
                </a:lnTo>
                <a:lnTo>
                  <a:pt x="631216" y="95494"/>
                </a:lnTo>
                <a:lnTo>
                  <a:pt x="631216" y="32669"/>
                </a:lnTo>
                <a:close/>
              </a:path>
              <a:path w="810260" h="126365">
                <a:moveTo>
                  <a:pt x="660838" y="43977"/>
                </a:moveTo>
                <a:lnTo>
                  <a:pt x="648399" y="43977"/>
                </a:lnTo>
                <a:lnTo>
                  <a:pt x="648399" y="89463"/>
                </a:lnTo>
                <a:lnTo>
                  <a:pt x="651917" y="95494"/>
                </a:lnTo>
                <a:lnTo>
                  <a:pt x="676167" y="95494"/>
                </a:lnTo>
                <a:lnTo>
                  <a:pt x="676167" y="83180"/>
                </a:lnTo>
                <a:lnTo>
                  <a:pt x="661215" y="83180"/>
                </a:lnTo>
                <a:lnTo>
                  <a:pt x="660838" y="82552"/>
                </a:lnTo>
                <a:lnTo>
                  <a:pt x="660838" y="43977"/>
                </a:lnTo>
                <a:close/>
              </a:path>
              <a:path w="810260" h="126365">
                <a:moveTo>
                  <a:pt x="674785" y="32669"/>
                </a:moveTo>
                <a:lnTo>
                  <a:pt x="636336" y="32669"/>
                </a:lnTo>
                <a:lnTo>
                  <a:pt x="636336" y="43977"/>
                </a:lnTo>
                <a:lnTo>
                  <a:pt x="674785" y="43977"/>
                </a:lnTo>
                <a:lnTo>
                  <a:pt x="674785" y="32669"/>
                </a:lnTo>
                <a:close/>
              </a:path>
              <a:path w="810260" h="126365">
                <a:moveTo>
                  <a:pt x="660712" y="17088"/>
                </a:moveTo>
                <a:lnTo>
                  <a:pt x="648273" y="17088"/>
                </a:lnTo>
                <a:lnTo>
                  <a:pt x="648273" y="32669"/>
                </a:lnTo>
                <a:lnTo>
                  <a:pt x="660712" y="32669"/>
                </a:lnTo>
                <a:lnTo>
                  <a:pt x="660712" y="17088"/>
                </a:lnTo>
                <a:close/>
              </a:path>
              <a:path w="810260" h="126365">
                <a:moveTo>
                  <a:pt x="692010" y="32669"/>
                </a:moveTo>
                <a:lnTo>
                  <a:pt x="678691" y="32669"/>
                </a:lnTo>
                <a:lnTo>
                  <a:pt x="701308" y="96876"/>
                </a:lnTo>
                <a:lnTo>
                  <a:pt x="696282" y="109190"/>
                </a:lnTo>
                <a:lnTo>
                  <a:pt x="696156" y="110069"/>
                </a:lnTo>
                <a:lnTo>
                  <a:pt x="684220" y="110069"/>
                </a:lnTo>
                <a:lnTo>
                  <a:pt x="684220" y="122006"/>
                </a:lnTo>
                <a:lnTo>
                  <a:pt x="689874" y="122006"/>
                </a:lnTo>
                <a:lnTo>
                  <a:pt x="697778" y="121419"/>
                </a:lnTo>
                <a:lnTo>
                  <a:pt x="702879" y="118347"/>
                </a:lnTo>
                <a:lnTo>
                  <a:pt x="707225" y="110821"/>
                </a:lnTo>
                <a:lnTo>
                  <a:pt x="712868" y="96876"/>
                </a:lnTo>
                <a:lnTo>
                  <a:pt x="719995" y="77400"/>
                </a:lnTo>
                <a:lnTo>
                  <a:pt x="707088" y="77400"/>
                </a:lnTo>
                <a:lnTo>
                  <a:pt x="692010" y="32669"/>
                </a:lnTo>
                <a:close/>
              </a:path>
              <a:path w="810260" h="126365">
                <a:moveTo>
                  <a:pt x="736365" y="32669"/>
                </a:moveTo>
                <a:lnTo>
                  <a:pt x="722920" y="32669"/>
                </a:lnTo>
                <a:lnTo>
                  <a:pt x="707339" y="77400"/>
                </a:lnTo>
                <a:lnTo>
                  <a:pt x="719995" y="77400"/>
                </a:lnTo>
                <a:lnTo>
                  <a:pt x="736365" y="32669"/>
                </a:lnTo>
                <a:close/>
              </a:path>
              <a:path w="810260" h="126365">
                <a:moveTo>
                  <a:pt x="810017" y="0"/>
                </a:moveTo>
                <a:lnTo>
                  <a:pt x="800844" y="0"/>
                </a:lnTo>
                <a:lnTo>
                  <a:pt x="800844" y="125776"/>
                </a:lnTo>
                <a:lnTo>
                  <a:pt x="810017" y="125776"/>
                </a:lnTo>
                <a:lnTo>
                  <a:pt x="810017" y="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078379" y="522399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5EA744C-66AA-E6E4-BDC5-5907F78C21C6}"/>
              </a:ext>
            </a:extLst>
          </p:cNvPr>
          <p:cNvSpPr txBox="1"/>
          <p:nvPr/>
        </p:nvSpPr>
        <p:spPr>
          <a:xfrm>
            <a:off x="432468" y="2070994"/>
            <a:ext cx="4255185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  <a:lvl1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504020202020204" pitchFamily="34" charset="0"/>
                <a:cs typeface="Arial" panose="020B0604020202020204" pitchFamily="34" charset="0"/>
              </a:defRPr>
            </a:lvl1pPr>
          </a:lstStyle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s-ES_tradnl" sz="16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s-ES_tradnl" sz="1600" kern="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 uso para el Distribuidor Independiente que proporcionamos es el enfocado principalmente en comunicar tu identidad como un Distribuidor Independiente hacia el público.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s-ES_tradnl" sz="16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s-ES_tradnl" sz="1600" b="0" i="0" u="none" strike="noStrike" dirty="0">
                <a:solidFill>
                  <a:srgbClr val="212121"/>
                </a:solidFill>
                <a:effectLst/>
              </a:rPr>
              <a:t>Puedes descargarlo aquí:</a:t>
            </a: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s-ES_tradnl" sz="1600" dirty="0">
                <a:solidFill>
                  <a:srgbClr val="212121"/>
                </a:solidFill>
                <a:hlinkClick r:id="rId3"/>
              </a:rPr>
              <a:t>Centro de Recursos MyHerbalife.com</a:t>
            </a:r>
            <a:endParaRPr lang="es-ES_tradnl" sz="1600" kern="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s-ES_tradnl" sz="16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5021CFB-EAAA-335F-6CC2-69223234CF70}"/>
              </a:ext>
            </a:extLst>
          </p:cNvPr>
          <p:cNvSpPr txBox="1"/>
          <p:nvPr/>
        </p:nvSpPr>
        <p:spPr>
          <a:xfrm>
            <a:off x="432468" y="1070573"/>
            <a:ext cx="40569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Uso de Distribuidor Independiente </a:t>
            </a:r>
            <a:endParaRPr lang="es-ES_tradnl" sz="2400" dirty="0">
              <a:latin typeface="Arial Nova" panose="020B0504020202020204" pitchFamily="34" charset="0"/>
            </a:endParaRPr>
          </a:p>
        </p:txBody>
      </p:sp>
      <p:sp>
        <p:nvSpPr>
          <p:cNvPr id="46" name="object 3">
            <a:extLst>
              <a:ext uri="{FF2B5EF4-FFF2-40B4-BE49-F238E27FC236}">
                <a16:creationId xmlns:a16="http://schemas.microsoft.com/office/drawing/2014/main" id="{6F169667-136E-D44C-76FC-2A470DF8BD68}"/>
              </a:ext>
            </a:extLst>
          </p:cNvPr>
          <p:cNvSpPr/>
          <p:nvPr/>
        </p:nvSpPr>
        <p:spPr>
          <a:xfrm>
            <a:off x="6282715" y="540241"/>
            <a:ext cx="628650" cy="94615"/>
          </a:xfrm>
          <a:custGeom>
            <a:avLst/>
            <a:gdLst/>
            <a:ahLst/>
            <a:cxnLst/>
            <a:rect l="l" t="t" r="r" b="b"/>
            <a:pathLst>
              <a:path w="628650" h="94615">
                <a:moveTo>
                  <a:pt x="35936" y="0"/>
                </a:moveTo>
                <a:lnTo>
                  <a:pt x="0" y="0"/>
                </a:lnTo>
                <a:lnTo>
                  <a:pt x="0" y="92101"/>
                </a:lnTo>
                <a:lnTo>
                  <a:pt x="35936" y="92101"/>
                </a:lnTo>
                <a:lnTo>
                  <a:pt x="49844" y="90474"/>
                </a:lnTo>
                <a:lnTo>
                  <a:pt x="60595" y="85678"/>
                </a:lnTo>
                <a:lnTo>
                  <a:pt x="65251" y="80416"/>
                </a:lnTo>
                <a:lnTo>
                  <a:pt x="13695" y="80416"/>
                </a:lnTo>
                <a:lnTo>
                  <a:pt x="13695" y="50762"/>
                </a:lnTo>
                <a:lnTo>
                  <a:pt x="61391" y="50762"/>
                </a:lnTo>
                <a:lnTo>
                  <a:pt x="55675" y="47749"/>
                </a:lnTo>
                <a:lnTo>
                  <a:pt x="45736" y="46365"/>
                </a:lnTo>
                <a:lnTo>
                  <a:pt x="45736" y="43852"/>
                </a:lnTo>
                <a:lnTo>
                  <a:pt x="54408" y="41342"/>
                </a:lnTo>
                <a:lnTo>
                  <a:pt x="58330" y="38951"/>
                </a:lnTo>
                <a:lnTo>
                  <a:pt x="13695" y="38951"/>
                </a:lnTo>
                <a:lnTo>
                  <a:pt x="13695" y="11685"/>
                </a:lnTo>
                <a:lnTo>
                  <a:pt x="62432" y="11685"/>
                </a:lnTo>
                <a:lnTo>
                  <a:pt x="58427" y="6753"/>
                </a:lnTo>
                <a:lnTo>
                  <a:pt x="48630" y="1763"/>
                </a:lnTo>
                <a:lnTo>
                  <a:pt x="35936" y="0"/>
                </a:lnTo>
                <a:close/>
              </a:path>
              <a:path w="628650" h="94615">
                <a:moveTo>
                  <a:pt x="61391" y="50762"/>
                </a:moveTo>
                <a:lnTo>
                  <a:pt x="35936" y="50762"/>
                </a:lnTo>
                <a:lnTo>
                  <a:pt x="44258" y="51760"/>
                </a:lnTo>
                <a:lnTo>
                  <a:pt x="50684" y="54689"/>
                </a:lnTo>
                <a:lnTo>
                  <a:pt x="54824" y="59456"/>
                </a:lnTo>
                <a:lnTo>
                  <a:pt x="56291" y="65966"/>
                </a:lnTo>
                <a:lnTo>
                  <a:pt x="56291" y="74887"/>
                </a:lnTo>
                <a:lnTo>
                  <a:pt x="48124" y="80416"/>
                </a:lnTo>
                <a:lnTo>
                  <a:pt x="65251" y="80416"/>
                </a:lnTo>
                <a:lnTo>
                  <a:pt x="67529" y="77842"/>
                </a:lnTo>
                <a:lnTo>
                  <a:pt x="69987" y="67097"/>
                </a:lnTo>
                <a:lnTo>
                  <a:pt x="68247" y="58292"/>
                </a:lnTo>
                <a:lnTo>
                  <a:pt x="63327" y="51783"/>
                </a:lnTo>
                <a:lnTo>
                  <a:pt x="61391" y="50762"/>
                </a:lnTo>
                <a:close/>
              </a:path>
              <a:path w="628650" h="94615">
                <a:moveTo>
                  <a:pt x="62432" y="11685"/>
                </a:moveTo>
                <a:lnTo>
                  <a:pt x="46365" y="11685"/>
                </a:lnTo>
                <a:lnTo>
                  <a:pt x="53275" y="17465"/>
                </a:lnTo>
                <a:lnTo>
                  <a:pt x="53275" y="33297"/>
                </a:lnTo>
                <a:lnTo>
                  <a:pt x="46365" y="38951"/>
                </a:lnTo>
                <a:lnTo>
                  <a:pt x="58330" y="38951"/>
                </a:lnTo>
                <a:lnTo>
                  <a:pt x="61113" y="37255"/>
                </a:lnTo>
                <a:lnTo>
                  <a:pt x="65438" y="31660"/>
                </a:lnTo>
                <a:lnTo>
                  <a:pt x="66971" y="24627"/>
                </a:lnTo>
                <a:lnTo>
                  <a:pt x="64737" y="14524"/>
                </a:lnTo>
                <a:lnTo>
                  <a:pt x="62432" y="11685"/>
                </a:lnTo>
                <a:close/>
              </a:path>
              <a:path w="628650" h="94615">
                <a:moveTo>
                  <a:pt x="90625" y="27266"/>
                </a:moveTo>
                <a:lnTo>
                  <a:pt x="78186" y="27266"/>
                </a:lnTo>
                <a:lnTo>
                  <a:pt x="78186" y="92101"/>
                </a:lnTo>
                <a:lnTo>
                  <a:pt x="90625" y="92101"/>
                </a:lnTo>
                <a:lnTo>
                  <a:pt x="90625" y="58930"/>
                </a:lnTo>
                <a:lnTo>
                  <a:pt x="91505" y="54281"/>
                </a:lnTo>
                <a:lnTo>
                  <a:pt x="95777" y="42972"/>
                </a:lnTo>
                <a:lnTo>
                  <a:pt x="98460" y="40836"/>
                </a:lnTo>
                <a:lnTo>
                  <a:pt x="90625" y="40836"/>
                </a:lnTo>
                <a:lnTo>
                  <a:pt x="90625" y="27266"/>
                </a:lnTo>
                <a:close/>
              </a:path>
              <a:path w="628650" h="94615">
                <a:moveTo>
                  <a:pt x="118017" y="25884"/>
                </a:moveTo>
                <a:lnTo>
                  <a:pt x="101305" y="25884"/>
                </a:lnTo>
                <a:lnTo>
                  <a:pt x="94646" y="33423"/>
                </a:lnTo>
                <a:lnTo>
                  <a:pt x="91882" y="40836"/>
                </a:lnTo>
                <a:lnTo>
                  <a:pt x="98460" y="40836"/>
                </a:lnTo>
                <a:lnTo>
                  <a:pt x="101934" y="38072"/>
                </a:lnTo>
                <a:lnTo>
                  <a:pt x="118017" y="38072"/>
                </a:lnTo>
                <a:lnTo>
                  <a:pt x="118017" y="25884"/>
                </a:lnTo>
                <a:close/>
              </a:path>
              <a:path w="628650" h="94615">
                <a:moveTo>
                  <a:pt x="176192" y="34302"/>
                </a:moveTo>
                <a:lnTo>
                  <a:pt x="160173" y="34302"/>
                </a:lnTo>
                <a:lnTo>
                  <a:pt x="165827" y="37569"/>
                </a:lnTo>
                <a:lnTo>
                  <a:pt x="165827" y="50888"/>
                </a:lnTo>
                <a:lnTo>
                  <a:pt x="127755" y="60029"/>
                </a:lnTo>
                <a:lnTo>
                  <a:pt x="121095" y="73756"/>
                </a:lnTo>
                <a:lnTo>
                  <a:pt x="122925" y="82383"/>
                </a:lnTo>
                <a:lnTo>
                  <a:pt x="128100" y="88866"/>
                </a:lnTo>
                <a:lnTo>
                  <a:pt x="136150" y="92946"/>
                </a:lnTo>
                <a:lnTo>
                  <a:pt x="146602" y="94363"/>
                </a:lnTo>
                <a:lnTo>
                  <a:pt x="155628" y="92726"/>
                </a:lnTo>
                <a:lnTo>
                  <a:pt x="162639" y="88520"/>
                </a:lnTo>
                <a:lnTo>
                  <a:pt x="167506" y="82807"/>
                </a:lnTo>
                <a:lnTo>
                  <a:pt x="167613" y="82552"/>
                </a:lnTo>
                <a:lnTo>
                  <a:pt x="140948" y="82552"/>
                </a:lnTo>
                <a:lnTo>
                  <a:pt x="134037" y="79913"/>
                </a:lnTo>
                <a:lnTo>
                  <a:pt x="134037" y="69610"/>
                </a:lnTo>
                <a:lnTo>
                  <a:pt x="136802" y="65338"/>
                </a:lnTo>
                <a:lnTo>
                  <a:pt x="165701" y="61568"/>
                </a:lnTo>
                <a:lnTo>
                  <a:pt x="178266" y="61568"/>
                </a:lnTo>
                <a:lnTo>
                  <a:pt x="178266" y="43223"/>
                </a:lnTo>
                <a:lnTo>
                  <a:pt x="176440" y="34624"/>
                </a:lnTo>
                <a:lnTo>
                  <a:pt x="176192" y="34302"/>
                </a:lnTo>
                <a:close/>
              </a:path>
              <a:path w="628650" h="94615">
                <a:moveTo>
                  <a:pt x="178266" y="76646"/>
                </a:moveTo>
                <a:lnTo>
                  <a:pt x="171356" y="76646"/>
                </a:lnTo>
                <a:lnTo>
                  <a:pt x="171356" y="89211"/>
                </a:lnTo>
                <a:lnTo>
                  <a:pt x="173743" y="92604"/>
                </a:lnTo>
                <a:lnTo>
                  <a:pt x="186434" y="92604"/>
                </a:lnTo>
                <a:lnTo>
                  <a:pt x="186434" y="80919"/>
                </a:lnTo>
                <a:lnTo>
                  <a:pt x="178518" y="80919"/>
                </a:lnTo>
                <a:lnTo>
                  <a:pt x="178392" y="79913"/>
                </a:lnTo>
                <a:lnTo>
                  <a:pt x="178266" y="76646"/>
                </a:lnTo>
                <a:close/>
              </a:path>
              <a:path w="628650" h="94615">
                <a:moveTo>
                  <a:pt x="178266" y="61568"/>
                </a:moveTo>
                <a:lnTo>
                  <a:pt x="165701" y="61568"/>
                </a:lnTo>
                <a:lnTo>
                  <a:pt x="165701" y="63076"/>
                </a:lnTo>
                <a:lnTo>
                  <a:pt x="164394" y="70548"/>
                </a:lnTo>
                <a:lnTo>
                  <a:pt x="160707" y="76395"/>
                </a:lnTo>
                <a:lnTo>
                  <a:pt x="154993" y="80357"/>
                </a:lnTo>
                <a:lnTo>
                  <a:pt x="147608" y="82175"/>
                </a:lnTo>
                <a:lnTo>
                  <a:pt x="140948" y="82552"/>
                </a:lnTo>
                <a:lnTo>
                  <a:pt x="167613" y="82552"/>
                </a:lnTo>
                <a:lnTo>
                  <a:pt x="170099" y="76646"/>
                </a:lnTo>
                <a:lnTo>
                  <a:pt x="178266" y="76646"/>
                </a:lnTo>
                <a:lnTo>
                  <a:pt x="178266" y="61568"/>
                </a:lnTo>
                <a:close/>
              </a:path>
              <a:path w="628650" h="94615">
                <a:moveTo>
                  <a:pt x="153011" y="22114"/>
                </a:moveTo>
                <a:lnTo>
                  <a:pt x="142126" y="23488"/>
                </a:lnTo>
                <a:lnTo>
                  <a:pt x="133598" y="27454"/>
                </a:lnTo>
                <a:lnTo>
                  <a:pt x="127708" y="33776"/>
                </a:lnTo>
                <a:lnTo>
                  <a:pt x="124739" y="42218"/>
                </a:lnTo>
                <a:lnTo>
                  <a:pt x="137556" y="44605"/>
                </a:lnTo>
                <a:lnTo>
                  <a:pt x="138812" y="38197"/>
                </a:lnTo>
                <a:lnTo>
                  <a:pt x="144592" y="34302"/>
                </a:lnTo>
                <a:lnTo>
                  <a:pt x="176192" y="34302"/>
                </a:lnTo>
                <a:lnTo>
                  <a:pt x="171293" y="27957"/>
                </a:lnTo>
                <a:lnTo>
                  <a:pt x="163318" y="23645"/>
                </a:lnTo>
                <a:lnTo>
                  <a:pt x="153011" y="22114"/>
                </a:lnTo>
                <a:close/>
              </a:path>
              <a:path w="628650" h="94615">
                <a:moveTo>
                  <a:pt x="205794" y="27266"/>
                </a:moveTo>
                <a:lnTo>
                  <a:pt x="193355" y="27266"/>
                </a:lnTo>
                <a:lnTo>
                  <a:pt x="193355" y="92101"/>
                </a:lnTo>
                <a:lnTo>
                  <a:pt x="205794" y="92101"/>
                </a:lnTo>
                <a:lnTo>
                  <a:pt x="205794" y="59181"/>
                </a:lnTo>
                <a:lnTo>
                  <a:pt x="207229" y="49170"/>
                </a:lnTo>
                <a:lnTo>
                  <a:pt x="211244" y="41480"/>
                </a:lnTo>
                <a:lnTo>
                  <a:pt x="213303" y="39831"/>
                </a:lnTo>
                <a:lnTo>
                  <a:pt x="205794" y="39831"/>
                </a:lnTo>
                <a:lnTo>
                  <a:pt x="205794" y="27266"/>
                </a:lnTo>
                <a:close/>
              </a:path>
              <a:path w="628650" h="94615">
                <a:moveTo>
                  <a:pt x="247984" y="34805"/>
                </a:moveTo>
                <a:lnTo>
                  <a:pt x="234066" y="34805"/>
                </a:lnTo>
                <a:lnTo>
                  <a:pt x="240223" y="41339"/>
                </a:lnTo>
                <a:lnTo>
                  <a:pt x="240348" y="92101"/>
                </a:lnTo>
                <a:lnTo>
                  <a:pt x="252788" y="92101"/>
                </a:lnTo>
                <a:lnTo>
                  <a:pt x="252788" y="52647"/>
                </a:lnTo>
                <a:lnTo>
                  <a:pt x="250889" y="40129"/>
                </a:lnTo>
                <a:lnTo>
                  <a:pt x="247984" y="34805"/>
                </a:lnTo>
                <a:close/>
              </a:path>
              <a:path w="628650" h="94615">
                <a:moveTo>
                  <a:pt x="227406" y="22742"/>
                </a:moveTo>
                <a:lnTo>
                  <a:pt x="220904" y="24052"/>
                </a:lnTo>
                <a:lnTo>
                  <a:pt x="215061" y="27470"/>
                </a:lnTo>
                <a:lnTo>
                  <a:pt x="210302" y="32796"/>
                </a:lnTo>
                <a:lnTo>
                  <a:pt x="207051" y="39831"/>
                </a:lnTo>
                <a:lnTo>
                  <a:pt x="213303" y="39831"/>
                </a:lnTo>
                <a:lnTo>
                  <a:pt x="217403" y="36546"/>
                </a:lnTo>
                <a:lnTo>
                  <a:pt x="225270" y="34805"/>
                </a:lnTo>
                <a:lnTo>
                  <a:pt x="247984" y="34805"/>
                </a:lnTo>
                <a:lnTo>
                  <a:pt x="245704" y="30627"/>
                </a:lnTo>
                <a:lnTo>
                  <a:pt x="237715" y="24658"/>
                </a:lnTo>
                <a:lnTo>
                  <a:pt x="227406" y="22742"/>
                </a:lnTo>
                <a:close/>
              </a:path>
              <a:path w="628650" h="94615">
                <a:moveTo>
                  <a:pt x="288724" y="23119"/>
                </a:moveTo>
                <a:lnTo>
                  <a:pt x="277130" y="25522"/>
                </a:lnTo>
                <a:lnTo>
                  <a:pt x="268164" y="32355"/>
                </a:lnTo>
                <a:lnTo>
                  <a:pt x="262378" y="43051"/>
                </a:lnTo>
                <a:lnTo>
                  <a:pt x="260327" y="57045"/>
                </a:lnTo>
                <a:lnTo>
                  <a:pt x="262335" y="72205"/>
                </a:lnTo>
                <a:lnTo>
                  <a:pt x="268007" y="83997"/>
                </a:lnTo>
                <a:lnTo>
                  <a:pt x="276812" y="91642"/>
                </a:lnTo>
                <a:lnTo>
                  <a:pt x="288221" y="94363"/>
                </a:lnTo>
                <a:lnTo>
                  <a:pt x="295996" y="93116"/>
                </a:lnTo>
                <a:lnTo>
                  <a:pt x="302639" y="89573"/>
                </a:lnTo>
                <a:lnTo>
                  <a:pt x="307741" y="83997"/>
                </a:lnTo>
                <a:lnTo>
                  <a:pt x="308307" y="82678"/>
                </a:lnTo>
                <a:lnTo>
                  <a:pt x="290985" y="82678"/>
                </a:lnTo>
                <a:lnTo>
                  <a:pt x="283711" y="80891"/>
                </a:lnTo>
                <a:lnTo>
                  <a:pt x="278122" y="75924"/>
                </a:lnTo>
                <a:lnTo>
                  <a:pt x="274535" y="68365"/>
                </a:lnTo>
                <a:lnTo>
                  <a:pt x="273269" y="58804"/>
                </a:lnTo>
                <a:lnTo>
                  <a:pt x="274535" y="48997"/>
                </a:lnTo>
                <a:lnTo>
                  <a:pt x="278122" y="41511"/>
                </a:lnTo>
                <a:lnTo>
                  <a:pt x="283711" y="36735"/>
                </a:lnTo>
                <a:lnTo>
                  <a:pt x="290985" y="35056"/>
                </a:lnTo>
                <a:lnTo>
                  <a:pt x="308652" y="35056"/>
                </a:lnTo>
                <a:lnTo>
                  <a:pt x="307895" y="33403"/>
                </a:lnTo>
                <a:lnTo>
                  <a:pt x="303032" y="28082"/>
                </a:lnTo>
                <a:lnTo>
                  <a:pt x="296543" y="24458"/>
                </a:lnTo>
                <a:lnTo>
                  <a:pt x="288724" y="23119"/>
                </a:lnTo>
                <a:close/>
              </a:path>
              <a:path w="628650" h="94615">
                <a:moveTo>
                  <a:pt x="324534" y="76772"/>
                </a:moveTo>
                <a:lnTo>
                  <a:pt x="312095" y="76772"/>
                </a:lnTo>
                <a:lnTo>
                  <a:pt x="312095" y="92101"/>
                </a:lnTo>
                <a:lnTo>
                  <a:pt x="324534" y="92101"/>
                </a:lnTo>
                <a:lnTo>
                  <a:pt x="324534" y="76772"/>
                </a:lnTo>
                <a:close/>
              </a:path>
              <a:path w="628650" h="94615">
                <a:moveTo>
                  <a:pt x="308652" y="35056"/>
                </a:moveTo>
                <a:lnTo>
                  <a:pt x="290985" y="35056"/>
                </a:lnTo>
                <a:lnTo>
                  <a:pt x="298187" y="36735"/>
                </a:lnTo>
                <a:lnTo>
                  <a:pt x="303739" y="41511"/>
                </a:lnTo>
                <a:lnTo>
                  <a:pt x="307312" y="48997"/>
                </a:lnTo>
                <a:lnTo>
                  <a:pt x="308576" y="58804"/>
                </a:lnTo>
                <a:lnTo>
                  <a:pt x="307312" y="68365"/>
                </a:lnTo>
                <a:lnTo>
                  <a:pt x="303739" y="75924"/>
                </a:lnTo>
                <a:lnTo>
                  <a:pt x="298187" y="80891"/>
                </a:lnTo>
                <a:lnTo>
                  <a:pt x="290985" y="82678"/>
                </a:lnTo>
                <a:lnTo>
                  <a:pt x="308307" y="82678"/>
                </a:lnTo>
                <a:lnTo>
                  <a:pt x="310838" y="76772"/>
                </a:lnTo>
                <a:lnTo>
                  <a:pt x="324534" y="76772"/>
                </a:lnTo>
                <a:lnTo>
                  <a:pt x="324534" y="39831"/>
                </a:lnTo>
                <a:lnTo>
                  <a:pt x="310838" y="39831"/>
                </a:lnTo>
                <a:lnTo>
                  <a:pt x="308652" y="35056"/>
                </a:lnTo>
                <a:close/>
              </a:path>
              <a:path w="628650" h="94615">
                <a:moveTo>
                  <a:pt x="324534" y="0"/>
                </a:moveTo>
                <a:lnTo>
                  <a:pt x="312095" y="0"/>
                </a:lnTo>
                <a:lnTo>
                  <a:pt x="312095" y="39831"/>
                </a:lnTo>
                <a:lnTo>
                  <a:pt x="324534" y="39831"/>
                </a:lnTo>
                <a:lnTo>
                  <a:pt x="324534" y="0"/>
                </a:lnTo>
                <a:close/>
              </a:path>
              <a:path w="628650" h="94615">
                <a:moveTo>
                  <a:pt x="346973" y="27266"/>
                </a:moveTo>
                <a:lnTo>
                  <a:pt x="334534" y="27266"/>
                </a:lnTo>
                <a:lnTo>
                  <a:pt x="334534" y="92101"/>
                </a:lnTo>
                <a:lnTo>
                  <a:pt x="346973" y="92101"/>
                </a:lnTo>
                <a:lnTo>
                  <a:pt x="346973" y="59181"/>
                </a:lnTo>
                <a:lnTo>
                  <a:pt x="348408" y="49170"/>
                </a:lnTo>
                <a:lnTo>
                  <a:pt x="352423" y="41480"/>
                </a:lnTo>
                <a:lnTo>
                  <a:pt x="354482" y="39831"/>
                </a:lnTo>
                <a:lnTo>
                  <a:pt x="346973" y="39831"/>
                </a:lnTo>
                <a:lnTo>
                  <a:pt x="346973" y="27266"/>
                </a:lnTo>
                <a:close/>
              </a:path>
              <a:path w="628650" h="94615">
                <a:moveTo>
                  <a:pt x="389690" y="34805"/>
                </a:moveTo>
                <a:lnTo>
                  <a:pt x="375245" y="34805"/>
                </a:lnTo>
                <a:lnTo>
                  <a:pt x="381401" y="41339"/>
                </a:lnTo>
                <a:lnTo>
                  <a:pt x="381527" y="92101"/>
                </a:lnTo>
                <a:lnTo>
                  <a:pt x="393967" y="92101"/>
                </a:lnTo>
                <a:lnTo>
                  <a:pt x="393967" y="55663"/>
                </a:lnTo>
                <a:lnTo>
                  <a:pt x="395806" y="47050"/>
                </a:lnTo>
                <a:lnTo>
                  <a:pt x="399919" y="40475"/>
                </a:lnTo>
                <a:lnTo>
                  <a:pt x="400836" y="39831"/>
                </a:lnTo>
                <a:lnTo>
                  <a:pt x="392207" y="39831"/>
                </a:lnTo>
                <a:lnTo>
                  <a:pt x="389690" y="34805"/>
                </a:lnTo>
                <a:close/>
              </a:path>
              <a:path w="628650" h="94615">
                <a:moveTo>
                  <a:pt x="435559" y="34805"/>
                </a:moveTo>
                <a:lnTo>
                  <a:pt x="421861" y="34805"/>
                </a:lnTo>
                <a:lnTo>
                  <a:pt x="427892" y="41339"/>
                </a:lnTo>
                <a:lnTo>
                  <a:pt x="427892" y="92101"/>
                </a:lnTo>
                <a:lnTo>
                  <a:pt x="440457" y="92101"/>
                </a:lnTo>
                <a:lnTo>
                  <a:pt x="440332" y="52647"/>
                </a:lnTo>
                <a:lnTo>
                  <a:pt x="438486" y="40147"/>
                </a:lnTo>
                <a:lnTo>
                  <a:pt x="435559" y="34805"/>
                </a:lnTo>
                <a:close/>
              </a:path>
              <a:path w="628650" h="94615">
                <a:moveTo>
                  <a:pt x="368585" y="22742"/>
                </a:moveTo>
                <a:lnTo>
                  <a:pt x="362083" y="24052"/>
                </a:lnTo>
                <a:lnTo>
                  <a:pt x="356240" y="27470"/>
                </a:lnTo>
                <a:lnTo>
                  <a:pt x="351481" y="32796"/>
                </a:lnTo>
                <a:lnTo>
                  <a:pt x="348230" y="39831"/>
                </a:lnTo>
                <a:lnTo>
                  <a:pt x="354482" y="39831"/>
                </a:lnTo>
                <a:lnTo>
                  <a:pt x="358582" y="36546"/>
                </a:lnTo>
                <a:lnTo>
                  <a:pt x="366449" y="34805"/>
                </a:lnTo>
                <a:lnTo>
                  <a:pt x="389690" y="34805"/>
                </a:lnTo>
                <a:lnTo>
                  <a:pt x="388569" y="32567"/>
                </a:lnTo>
                <a:lnTo>
                  <a:pt x="383271" y="27140"/>
                </a:lnTo>
                <a:lnTo>
                  <a:pt x="376535" y="23787"/>
                </a:lnTo>
                <a:lnTo>
                  <a:pt x="368585" y="22742"/>
                </a:lnTo>
                <a:close/>
              </a:path>
              <a:path w="628650" h="94615">
                <a:moveTo>
                  <a:pt x="414950" y="22742"/>
                </a:moveTo>
                <a:lnTo>
                  <a:pt x="407759" y="24122"/>
                </a:lnTo>
                <a:lnTo>
                  <a:pt x="401427" y="27658"/>
                </a:lnTo>
                <a:lnTo>
                  <a:pt x="396485" y="33008"/>
                </a:lnTo>
                <a:lnTo>
                  <a:pt x="393464" y="39831"/>
                </a:lnTo>
                <a:lnTo>
                  <a:pt x="400836" y="39831"/>
                </a:lnTo>
                <a:lnTo>
                  <a:pt x="405894" y="36279"/>
                </a:lnTo>
                <a:lnTo>
                  <a:pt x="413317" y="34805"/>
                </a:lnTo>
                <a:lnTo>
                  <a:pt x="435559" y="34805"/>
                </a:lnTo>
                <a:lnTo>
                  <a:pt x="433295" y="30674"/>
                </a:lnTo>
                <a:lnTo>
                  <a:pt x="425277" y="24711"/>
                </a:lnTo>
                <a:lnTo>
                  <a:pt x="414950" y="22742"/>
                </a:lnTo>
                <a:close/>
              </a:path>
              <a:path w="628650" h="94615">
                <a:moveTo>
                  <a:pt x="502360" y="34302"/>
                </a:moveTo>
                <a:lnTo>
                  <a:pt x="486341" y="34302"/>
                </a:lnTo>
                <a:lnTo>
                  <a:pt x="491995" y="37569"/>
                </a:lnTo>
                <a:lnTo>
                  <a:pt x="491995" y="50888"/>
                </a:lnTo>
                <a:lnTo>
                  <a:pt x="453923" y="60029"/>
                </a:lnTo>
                <a:lnTo>
                  <a:pt x="447263" y="73756"/>
                </a:lnTo>
                <a:lnTo>
                  <a:pt x="449093" y="82383"/>
                </a:lnTo>
                <a:lnTo>
                  <a:pt x="454268" y="88866"/>
                </a:lnTo>
                <a:lnTo>
                  <a:pt x="462318" y="92946"/>
                </a:lnTo>
                <a:lnTo>
                  <a:pt x="472770" y="94363"/>
                </a:lnTo>
                <a:lnTo>
                  <a:pt x="481796" y="92726"/>
                </a:lnTo>
                <a:lnTo>
                  <a:pt x="488807" y="88520"/>
                </a:lnTo>
                <a:lnTo>
                  <a:pt x="493674" y="82807"/>
                </a:lnTo>
                <a:lnTo>
                  <a:pt x="493781" y="82552"/>
                </a:lnTo>
                <a:lnTo>
                  <a:pt x="467116" y="82552"/>
                </a:lnTo>
                <a:lnTo>
                  <a:pt x="460205" y="79913"/>
                </a:lnTo>
                <a:lnTo>
                  <a:pt x="460205" y="69610"/>
                </a:lnTo>
                <a:lnTo>
                  <a:pt x="462970" y="65338"/>
                </a:lnTo>
                <a:lnTo>
                  <a:pt x="491869" y="61568"/>
                </a:lnTo>
                <a:lnTo>
                  <a:pt x="504434" y="61568"/>
                </a:lnTo>
                <a:lnTo>
                  <a:pt x="504434" y="43223"/>
                </a:lnTo>
                <a:lnTo>
                  <a:pt x="502609" y="34624"/>
                </a:lnTo>
                <a:lnTo>
                  <a:pt x="502360" y="34302"/>
                </a:lnTo>
                <a:close/>
              </a:path>
              <a:path w="628650" h="94615">
                <a:moveTo>
                  <a:pt x="504434" y="76646"/>
                </a:moveTo>
                <a:lnTo>
                  <a:pt x="497524" y="76646"/>
                </a:lnTo>
                <a:lnTo>
                  <a:pt x="497524" y="89211"/>
                </a:lnTo>
                <a:lnTo>
                  <a:pt x="499911" y="92604"/>
                </a:lnTo>
                <a:lnTo>
                  <a:pt x="512602" y="92604"/>
                </a:lnTo>
                <a:lnTo>
                  <a:pt x="512602" y="80919"/>
                </a:lnTo>
                <a:lnTo>
                  <a:pt x="504686" y="80919"/>
                </a:lnTo>
                <a:lnTo>
                  <a:pt x="504560" y="79913"/>
                </a:lnTo>
                <a:lnTo>
                  <a:pt x="504434" y="76646"/>
                </a:lnTo>
                <a:close/>
              </a:path>
              <a:path w="628650" h="94615">
                <a:moveTo>
                  <a:pt x="504434" y="61568"/>
                </a:moveTo>
                <a:lnTo>
                  <a:pt x="491869" y="61568"/>
                </a:lnTo>
                <a:lnTo>
                  <a:pt x="491869" y="63076"/>
                </a:lnTo>
                <a:lnTo>
                  <a:pt x="490562" y="70548"/>
                </a:lnTo>
                <a:lnTo>
                  <a:pt x="486875" y="76395"/>
                </a:lnTo>
                <a:lnTo>
                  <a:pt x="481162" y="80357"/>
                </a:lnTo>
                <a:lnTo>
                  <a:pt x="473776" y="82175"/>
                </a:lnTo>
                <a:lnTo>
                  <a:pt x="467116" y="82552"/>
                </a:lnTo>
                <a:lnTo>
                  <a:pt x="493781" y="82552"/>
                </a:lnTo>
                <a:lnTo>
                  <a:pt x="496267" y="76646"/>
                </a:lnTo>
                <a:lnTo>
                  <a:pt x="504434" y="76646"/>
                </a:lnTo>
                <a:lnTo>
                  <a:pt x="504434" y="61568"/>
                </a:lnTo>
                <a:close/>
              </a:path>
              <a:path w="628650" h="94615">
                <a:moveTo>
                  <a:pt x="479179" y="22114"/>
                </a:moveTo>
                <a:lnTo>
                  <a:pt x="468294" y="23488"/>
                </a:lnTo>
                <a:lnTo>
                  <a:pt x="459766" y="27454"/>
                </a:lnTo>
                <a:lnTo>
                  <a:pt x="453876" y="33776"/>
                </a:lnTo>
                <a:lnTo>
                  <a:pt x="450907" y="42218"/>
                </a:lnTo>
                <a:lnTo>
                  <a:pt x="463724" y="44605"/>
                </a:lnTo>
                <a:lnTo>
                  <a:pt x="464980" y="38197"/>
                </a:lnTo>
                <a:lnTo>
                  <a:pt x="470760" y="34302"/>
                </a:lnTo>
                <a:lnTo>
                  <a:pt x="502360" y="34302"/>
                </a:lnTo>
                <a:lnTo>
                  <a:pt x="497461" y="27957"/>
                </a:lnTo>
                <a:lnTo>
                  <a:pt x="489486" y="23645"/>
                </a:lnTo>
                <a:lnTo>
                  <a:pt x="479179" y="22114"/>
                </a:lnTo>
                <a:close/>
              </a:path>
              <a:path w="628650" h="94615">
                <a:moveTo>
                  <a:pt x="531962" y="27266"/>
                </a:moveTo>
                <a:lnTo>
                  <a:pt x="519523" y="27266"/>
                </a:lnTo>
                <a:lnTo>
                  <a:pt x="519523" y="92101"/>
                </a:lnTo>
                <a:lnTo>
                  <a:pt x="531962" y="92101"/>
                </a:lnTo>
                <a:lnTo>
                  <a:pt x="531962" y="58930"/>
                </a:lnTo>
                <a:lnTo>
                  <a:pt x="532842" y="54281"/>
                </a:lnTo>
                <a:lnTo>
                  <a:pt x="537114" y="42972"/>
                </a:lnTo>
                <a:lnTo>
                  <a:pt x="539798" y="40836"/>
                </a:lnTo>
                <a:lnTo>
                  <a:pt x="531962" y="40836"/>
                </a:lnTo>
                <a:lnTo>
                  <a:pt x="531962" y="27266"/>
                </a:lnTo>
                <a:close/>
              </a:path>
              <a:path w="628650" h="94615">
                <a:moveTo>
                  <a:pt x="559354" y="25884"/>
                </a:moveTo>
                <a:lnTo>
                  <a:pt x="542643" y="25884"/>
                </a:lnTo>
                <a:lnTo>
                  <a:pt x="535983" y="33423"/>
                </a:lnTo>
                <a:lnTo>
                  <a:pt x="533219" y="40836"/>
                </a:lnTo>
                <a:lnTo>
                  <a:pt x="539798" y="40836"/>
                </a:lnTo>
                <a:lnTo>
                  <a:pt x="543271" y="38072"/>
                </a:lnTo>
                <a:lnTo>
                  <a:pt x="559354" y="38072"/>
                </a:lnTo>
                <a:lnTo>
                  <a:pt x="559354" y="25884"/>
                </a:lnTo>
                <a:close/>
              </a:path>
              <a:path w="628650" h="94615">
                <a:moveTo>
                  <a:pt x="579971" y="0"/>
                </a:moveTo>
                <a:lnTo>
                  <a:pt x="567532" y="0"/>
                </a:lnTo>
                <a:lnTo>
                  <a:pt x="567532" y="92101"/>
                </a:lnTo>
                <a:lnTo>
                  <a:pt x="579971" y="92101"/>
                </a:lnTo>
                <a:lnTo>
                  <a:pt x="579971" y="68228"/>
                </a:lnTo>
                <a:lnTo>
                  <a:pt x="589144" y="59684"/>
                </a:lnTo>
                <a:lnTo>
                  <a:pt x="603749" y="59684"/>
                </a:lnTo>
                <a:lnTo>
                  <a:pt x="598191" y="52396"/>
                </a:lnTo>
                <a:lnTo>
                  <a:pt x="598191" y="52019"/>
                </a:lnTo>
                <a:lnTo>
                  <a:pt x="579971" y="52019"/>
                </a:lnTo>
                <a:lnTo>
                  <a:pt x="579971" y="0"/>
                </a:lnTo>
                <a:close/>
              </a:path>
              <a:path w="628650" h="94615">
                <a:moveTo>
                  <a:pt x="603749" y="59684"/>
                </a:moveTo>
                <a:lnTo>
                  <a:pt x="589144" y="59684"/>
                </a:lnTo>
                <a:lnTo>
                  <a:pt x="613897" y="92101"/>
                </a:lnTo>
                <a:lnTo>
                  <a:pt x="628473" y="92101"/>
                </a:lnTo>
                <a:lnTo>
                  <a:pt x="603749" y="59684"/>
                </a:lnTo>
                <a:close/>
              </a:path>
              <a:path w="628650" h="94615">
                <a:moveTo>
                  <a:pt x="622441" y="27266"/>
                </a:moveTo>
                <a:lnTo>
                  <a:pt x="606358" y="27266"/>
                </a:lnTo>
                <a:lnTo>
                  <a:pt x="581228" y="52019"/>
                </a:lnTo>
                <a:lnTo>
                  <a:pt x="598191" y="52019"/>
                </a:lnTo>
                <a:lnTo>
                  <a:pt x="598191" y="51139"/>
                </a:lnTo>
                <a:lnTo>
                  <a:pt x="622441" y="27266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6B8555B-466B-62BC-52EA-C7F60076D8C1}"/>
              </a:ext>
            </a:extLst>
          </p:cNvPr>
          <p:cNvGrpSpPr/>
          <p:nvPr/>
        </p:nvGrpSpPr>
        <p:grpSpPr>
          <a:xfrm>
            <a:off x="6470649" y="5967744"/>
            <a:ext cx="6294957" cy="215354"/>
            <a:chOff x="7340090" y="7705426"/>
            <a:chExt cx="9497695" cy="324922"/>
          </a:xfrm>
        </p:grpSpPr>
        <p:sp>
          <p:nvSpPr>
            <p:cNvPr id="4" name="object 9">
              <a:extLst>
                <a:ext uri="{FF2B5EF4-FFF2-40B4-BE49-F238E27FC236}">
                  <a16:creationId xmlns:a16="http://schemas.microsoft.com/office/drawing/2014/main" id="{6E5F2282-5FAD-1F08-BA93-672B925E57CB}"/>
                </a:ext>
              </a:extLst>
            </p:cNvPr>
            <p:cNvSpPr/>
            <p:nvPr/>
          </p:nvSpPr>
          <p:spPr>
            <a:xfrm>
              <a:off x="7340090" y="7705426"/>
              <a:ext cx="10795" cy="314325"/>
            </a:xfrm>
            <a:custGeom>
              <a:avLst/>
              <a:gdLst/>
              <a:ahLst/>
              <a:cxnLst/>
              <a:rect l="l" t="t" r="r" b="b"/>
              <a:pathLst>
                <a:path w="10795" h="314325">
                  <a:moveTo>
                    <a:pt x="10470" y="0"/>
                  </a:moveTo>
                  <a:lnTo>
                    <a:pt x="0" y="0"/>
                  </a:lnTo>
                  <a:lnTo>
                    <a:pt x="0" y="314126"/>
                  </a:lnTo>
                  <a:lnTo>
                    <a:pt x="10470" y="314126"/>
                  </a:lnTo>
                  <a:lnTo>
                    <a:pt x="10470" y="0"/>
                  </a:lnTo>
                  <a:close/>
                </a:path>
              </a:pathLst>
            </a:custGeom>
            <a:solidFill>
              <a:srgbClr val="97979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" name="object 10">
              <a:extLst>
                <a:ext uri="{FF2B5EF4-FFF2-40B4-BE49-F238E27FC236}">
                  <a16:creationId xmlns:a16="http://schemas.microsoft.com/office/drawing/2014/main" id="{15F83B85-F6A8-8583-03C3-CE46E92DAD02}"/>
                </a:ext>
              </a:extLst>
            </p:cNvPr>
            <p:cNvSpPr/>
            <p:nvPr/>
          </p:nvSpPr>
          <p:spPr>
            <a:xfrm>
              <a:off x="16826712" y="7705426"/>
              <a:ext cx="10795" cy="314325"/>
            </a:xfrm>
            <a:custGeom>
              <a:avLst/>
              <a:gdLst/>
              <a:ahLst/>
              <a:cxnLst/>
              <a:rect l="l" t="t" r="r" b="b"/>
              <a:pathLst>
                <a:path w="10794" h="314325">
                  <a:moveTo>
                    <a:pt x="10470" y="0"/>
                  </a:moveTo>
                  <a:lnTo>
                    <a:pt x="0" y="0"/>
                  </a:lnTo>
                  <a:lnTo>
                    <a:pt x="0" y="314126"/>
                  </a:lnTo>
                  <a:lnTo>
                    <a:pt x="10470" y="314126"/>
                  </a:lnTo>
                  <a:lnTo>
                    <a:pt x="10470" y="0"/>
                  </a:lnTo>
                  <a:close/>
                </a:path>
              </a:pathLst>
            </a:custGeom>
            <a:solidFill>
              <a:srgbClr val="97979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" name="object 13">
              <a:extLst>
                <a:ext uri="{FF2B5EF4-FFF2-40B4-BE49-F238E27FC236}">
                  <a16:creationId xmlns:a16="http://schemas.microsoft.com/office/drawing/2014/main" id="{B68D65D8-11F6-6AF9-FCE1-B6C2F94F4E64}"/>
                </a:ext>
              </a:extLst>
            </p:cNvPr>
            <p:cNvSpPr/>
            <p:nvPr/>
          </p:nvSpPr>
          <p:spPr>
            <a:xfrm>
              <a:off x="7340090" y="8019553"/>
              <a:ext cx="9497695" cy="10795"/>
            </a:xfrm>
            <a:custGeom>
              <a:avLst/>
              <a:gdLst/>
              <a:ahLst/>
              <a:cxnLst/>
              <a:rect l="l" t="t" r="r" b="b"/>
              <a:pathLst>
                <a:path w="9497694" h="10795">
                  <a:moveTo>
                    <a:pt x="0" y="0"/>
                  </a:moveTo>
                  <a:lnTo>
                    <a:pt x="0" y="10470"/>
                  </a:lnTo>
                  <a:lnTo>
                    <a:pt x="9497093" y="10470"/>
                  </a:lnTo>
                  <a:lnTo>
                    <a:pt x="94970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7979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8" name="object 15">
            <a:extLst>
              <a:ext uri="{FF2B5EF4-FFF2-40B4-BE49-F238E27FC236}">
                <a16:creationId xmlns:a16="http://schemas.microsoft.com/office/drawing/2014/main" id="{D1F56BA0-F7D7-0228-8766-213F862AB564}"/>
              </a:ext>
            </a:extLst>
          </p:cNvPr>
          <p:cNvSpPr/>
          <p:nvPr/>
        </p:nvSpPr>
        <p:spPr>
          <a:xfrm>
            <a:off x="9290049" y="6409549"/>
            <a:ext cx="1036955" cy="123189"/>
          </a:xfrm>
          <a:custGeom>
            <a:avLst/>
            <a:gdLst/>
            <a:ahLst/>
            <a:cxnLst/>
            <a:rect l="l" t="t" r="r" b="b"/>
            <a:pathLst>
              <a:path w="1036954" h="123190">
                <a:moveTo>
                  <a:pt x="51935" y="13402"/>
                </a:moveTo>
                <a:lnTo>
                  <a:pt x="37360" y="13402"/>
                </a:lnTo>
                <a:lnTo>
                  <a:pt x="37360" y="119619"/>
                </a:lnTo>
                <a:lnTo>
                  <a:pt x="51935" y="119619"/>
                </a:lnTo>
                <a:lnTo>
                  <a:pt x="51935" y="13402"/>
                </a:lnTo>
                <a:close/>
              </a:path>
              <a:path w="1036954" h="123190">
                <a:moveTo>
                  <a:pt x="89463" y="0"/>
                </a:moveTo>
                <a:lnTo>
                  <a:pt x="0" y="0"/>
                </a:lnTo>
                <a:lnTo>
                  <a:pt x="0" y="13402"/>
                </a:lnTo>
                <a:lnTo>
                  <a:pt x="89463" y="13402"/>
                </a:lnTo>
                <a:lnTo>
                  <a:pt x="89463" y="0"/>
                </a:lnTo>
                <a:close/>
              </a:path>
              <a:path w="1036954" h="123190">
                <a:moveTo>
                  <a:pt x="112624" y="0"/>
                </a:moveTo>
                <a:lnTo>
                  <a:pt x="99557" y="0"/>
                </a:lnTo>
                <a:lnTo>
                  <a:pt x="99557" y="119619"/>
                </a:lnTo>
                <a:lnTo>
                  <a:pt x="112624" y="119619"/>
                </a:lnTo>
                <a:lnTo>
                  <a:pt x="112624" y="78238"/>
                </a:lnTo>
                <a:lnTo>
                  <a:pt x="114548" y="64178"/>
                </a:lnTo>
                <a:lnTo>
                  <a:pt x="119975" y="53338"/>
                </a:lnTo>
                <a:lnTo>
                  <a:pt x="125908" y="48417"/>
                </a:lnTo>
                <a:lnTo>
                  <a:pt x="112624" y="48417"/>
                </a:lnTo>
                <a:lnTo>
                  <a:pt x="112624" y="0"/>
                </a:lnTo>
                <a:close/>
              </a:path>
              <a:path w="1036954" h="123190">
                <a:moveTo>
                  <a:pt x="164654" y="43893"/>
                </a:moveTo>
                <a:lnTo>
                  <a:pt x="139262" y="43893"/>
                </a:lnTo>
                <a:lnTo>
                  <a:pt x="147273" y="45577"/>
                </a:lnTo>
                <a:lnTo>
                  <a:pt x="153461" y="50323"/>
                </a:lnTo>
                <a:lnTo>
                  <a:pt x="157450" y="57676"/>
                </a:lnTo>
                <a:lnTo>
                  <a:pt x="158789" y="66678"/>
                </a:lnTo>
                <a:lnTo>
                  <a:pt x="158864" y="119619"/>
                </a:lnTo>
                <a:lnTo>
                  <a:pt x="171931" y="119619"/>
                </a:lnTo>
                <a:lnTo>
                  <a:pt x="171931" y="66678"/>
                </a:lnTo>
                <a:lnTo>
                  <a:pt x="169583" y="52179"/>
                </a:lnTo>
                <a:lnTo>
                  <a:pt x="164654" y="43893"/>
                </a:lnTo>
                <a:close/>
              </a:path>
              <a:path w="1036954" h="123190">
                <a:moveTo>
                  <a:pt x="139262" y="31328"/>
                </a:moveTo>
                <a:lnTo>
                  <a:pt x="131147" y="32561"/>
                </a:lnTo>
                <a:lnTo>
                  <a:pt x="123723" y="36040"/>
                </a:lnTo>
                <a:lnTo>
                  <a:pt x="117493" y="41435"/>
                </a:lnTo>
                <a:lnTo>
                  <a:pt x="112959" y="48417"/>
                </a:lnTo>
                <a:lnTo>
                  <a:pt x="125908" y="48417"/>
                </a:lnTo>
                <a:lnTo>
                  <a:pt x="128386" y="46362"/>
                </a:lnTo>
                <a:lnTo>
                  <a:pt x="139262" y="43893"/>
                </a:lnTo>
                <a:lnTo>
                  <a:pt x="164654" y="43893"/>
                </a:lnTo>
                <a:lnTo>
                  <a:pt x="162947" y="41024"/>
                </a:lnTo>
                <a:lnTo>
                  <a:pt x="152636" y="33860"/>
                </a:lnTo>
                <a:lnTo>
                  <a:pt x="139262" y="31328"/>
                </a:lnTo>
                <a:close/>
              </a:path>
              <a:path w="1036954" h="123190">
                <a:moveTo>
                  <a:pt x="219249" y="31328"/>
                </a:moveTo>
                <a:lnTo>
                  <a:pt x="202672" y="34548"/>
                </a:lnTo>
                <a:lnTo>
                  <a:pt x="189877" y="43642"/>
                </a:lnTo>
                <a:lnTo>
                  <a:pt x="181635" y="57762"/>
                </a:lnTo>
                <a:lnTo>
                  <a:pt x="178717" y="76060"/>
                </a:lnTo>
                <a:lnTo>
                  <a:pt x="181602" y="95141"/>
                </a:lnTo>
                <a:lnTo>
                  <a:pt x="189748" y="109839"/>
                </a:lnTo>
                <a:lnTo>
                  <a:pt x="202385" y="119292"/>
                </a:lnTo>
                <a:lnTo>
                  <a:pt x="218747" y="122635"/>
                </a:lnTo>
                <a:lnTo>
                  <a:pt x="231130" y="120977"/>
                </a:lnTo>
                <a:lnTo>
                  <a:pt x="242143" y="116289"/>
                </a:lnTo>
                <a:lnTo>
                  <a:pt x="249735" y="110069"/>
                </a:lnTo>
                <a:lnTo>
                  <a:pt x="218747" y="110069"/>
                </a:lnTo>
                <a:lnTo>
                  <a:pt x="208021" y="107991"/>
                </a:lnTo>
                <a:lnTo>
                  <a:pt x="199779" y="102112"/>
                </a:lnTo>
                <a:lnTo>
                  <a:pt x="194489" y="92965"/>
                </a:lnTo>
                <a:lnTo>
                  <a:pt x="192622" y="81086"/>
                </a:lnTo>
                <a:lnTo>
                  <a:pt x="259458" y="81086"/>
                </a:lnTo>
                <a:lnTo>
                  <a:pt x="259458" y="75222"/>
                </a:lnTo>
                <a:lnTo>
                  <a:pt x="258379" y="68521"/>
                </a:lnTo>
                <a:lnTo>
                  <a:pt x="192957" y="68521"/>
                </a:lnTo>
                <a:lnTo>
                  <a:pt x="194852" y="58453"/>
                </a:lnTo>
                <a:lnTo>
                  <a:pt x="200202" y="50679"/>
                </a:lnTo>
                <a:lnTo>
                  <a:pt x="208502" y="45668"/>
                </a:lnTo>
                <a:lnTo>
                  <a:pt x="219249" y="43893"/>
                </a:lnTo>
                <a:lnTo>
                  <a:pt x="248688" y="43893"/>
                </a:lnTo>
                <a:lnTo>
                  <a:pt x="248404" y="43412"/>
                </a:lnTo>
                <a:lnTo>
                  <a:pt x="235714" y="34488"/>
                </a:lnTo>
                <a:lnTo>
                  <a:pt x="219249" y="31328"/>
                </a:lnTo>
                <a:close/>
              </a:path>
              <a:path w="1036954" h="123190">
                <a:moveTo>
                  <a:pt x="244725" y="95829"/>
                </a:moveTo>
                <a:lnTo>
                  <a:pt x="240879" y="101659"/>
                </a:lnTo>
                <a:lnTo>
                  <a:pt x="234944" y="106153"/>
                </a:lnTo>
                <a:lnTo>
                  <a:pt x="227404" y="109046"/>
                </a:lnTo>
                <a:lnTo>
                  <a:pt x="218747" y="110069"/>
                </a:lnTo>
                <a:lnTo>
                  <a:pt x="249735" y="110069"/>
                </a:lnTo>
                <a:lnTo>
                  <a:pt x="251048" y="108994"/>
                </a:lnTo>
                <a:lnTo>
                  <a:pt x="257112" y="99515"/>
                </a:lnTo>
                <a:lnTo>
                  <a:pt x="244725" y="95829"/>
                </a:lnTo>
                <a:close/>
              </a:path>
              <a:path w="1036954" h="123190">
                <a:moveTo>
                  <a:pt x="248688" y="43893"/>
                </a:moveTo>
                <a:lnTo>
                  <a:pt x="219249" y="43893"/>
                </a:lnTo>
                <a:lnTo>
                  <a:pt x="229789" y="45668"/>
                </a:lnTo>
                <a:lnTo>
                  <a:pt x="237939" y="50679"/>
                </a:lnTo>
                <a:lnTo>
                  <a:pt x="243196" y="58453"/>
                </a:lnTo>
                <a:lnTo>
                  <a:pt x="245060" y="68521"/>
                </a:lnTo>
                <a:lnTo>
                  <a:pt x="258379" y="68521"/>
                </a:lnTo>
                <a:lnTo>
                  <a:pt x="256569" y="57267"/>
                </a:lnTo>
                <a:lnTo>
                  <a:pt x="248688" y="43893"/>
                </a:lnTo>
                <a:close/>
              </a:path>
              <a:path w="1036954" h="123190">
                <a:moveTo>
                  <a:pt x="490655" y="31328"/>
                </a:moveTo>
                <a:lnTo>
                  <a:pt x="474071" y="34608"/>
                </a:lnTo>
                <a:lnTo>
                  <a:pt x="461261" y="43893"/>
                </a:lnTo>
                <a:lnTo>
                  <a:pt x="453030" y="58257"/>
                </a:lnTo>
                <a:lnTo>
                  <a:pt x="450111" y="76898"/>
                </a:lnTo>
                <a:lnTo>
                  <a:pt x="453030" y="95538"/>
                </a:lnTo>
                <a:lnTo>
                  <a:pt x="461273" y="109923"/>
                </a:lnTo>
                <a:lnTo>
                  <a:pt x="474071" y="119187"/>
                </a:lnTo>
                <a:lnTo>
                  <a:pt x="490655" y="122467"/>
                </a:lnTo>
                <a:lnTo>
                  <a:pt x="507238" y="119187"/>
                </a:lnTo>
                <a:lnTo>
                  <a:pt x="520048" y="109902"/>
                </a:lnTo>
                <a:lnTo>
                  <a:pt x="490655" y="109902"/>
                </a:lnTo>
                <a:lnTo>
                  <a:pt x="479681" y="107525"/>
                </a:lnTo>
                <a:lnTo>
                  <a:pt x="471221" y="100813"/>
                </a:lnTo>
                <a:lnTo>
                  <a:pt x="465776" y="90395"/>
                </a:lnTo>
                <a:lnTo>
                  <a:pt x="463849" y="76898"/>
                </a:lnTo>
                <a:lnTo>
                  <a:pt x="465776" y="63401"/>
                </a:lnTo>
                <a:lnTo>
                  <a:pt x="471221" y="52982"/>
                </a:lnTo>
                <a:lnTo>
                  <a:pt x="479681" y="46270"/>
                </a:lnTo>
                <a:lnTo>
                  <a:pt x="490655" y="43893"/>
                </a:lnTo>
                <a:lnTo>
                  <a:pt x="520048" y="43893"/>
                </a:lnTo>
                <a:lnTo>
                  <a:pt x="507238" y="34608"/>
                </a:lnTo>
                <a:lnTo>
                  <a:pt x="490655" y="31328"/>
                </a:lnTo>
                <a:close/>
              </a:path>
              <a:path w="1036954" h="123190">
                <a:moveTo>
                  <a:pt x="326775" y="0"/>
                </a:moveTo>
                <a:lnTo>
                  <a:pt x="311362" y="0"/>
                </a:lnTo>
                <a:lnTo>
                  <a:pt x="338670" y="119619"/>
                </a:lnTo>
                <a:lnTo>
                  <a:pt x="362627" y="119619"/>
                </a:lnTo>
                <a:lnTo>
                  <a:pt x="364839" y="108897"/>
                </a:lnTo>
                <a:lnTo>
                  <a:pt x="349895" y="108897"/>
                </a:lnTo>
                <a:lnTo>
                  <a:pt x="326775" y="0"/>
                </a:lnTo>
                <a:close/>
              </a:path>
              <a:path w="1036954" h="123190">
                <a:moveTo>
                  <a:pt x="400357" y="12397"/>
                </a:moveTo>
                <a:lnTo>
                  <a:pt x="385077" y="12397"/>
                </a:lnTo>
                <a:lnTo>
                  <a:pt x="405181" y="119619"/>
                </a:lnTo>
                <a:lnTo>
                  <a:pt x="429138" y="119619"/>
                </a:lnTo>
                <a:lnTo>
                  <a:pt x="431766" y="108897"/>
                </a:lnTo>
                <a:lnTo>
                  <a:pt x="417578" y="108897"/>
                </a:lnTo>
                <a:lnTo>
                  <a:pt x="400357" y="12397"/>
                </a:lnTo>
                <a:close/>
              </a:path>
              <a:path w="1036954" h="123190">
                <a:moveTo>
                  <a:pt x="520048" y="43893"/>
                </a:moveTo>
                <a:lnTo>
                  <a:pt x="490655" y="43893"/>
                </a:lnTo>
                <a:lnTo>
                  <a:pt x="501628" y="46270"/>
                </a:lnTo>
                <a:lnTo>
                  <a:pt x="510089" y="52982"/>
                </a:lnTo>
                <a:lnTo>
                  <a:pt x="515534" y="63401"/>
                </a:lnTo>
                <a:lnTo>
                  <a:pt x="517460" y="76898"/>
                </a:lnTo>
                <a:lnTo>
                  <a:pt x="515534" y="90395"/>
                </a:lnTo>
                <a:lnTo>
                  <a:pt x="510089" y="100813"/>
                </a:lnTo>
                <a:lnTo>
                  <a:pt x="501628" y="107525"/>
                </a:lnTo>
                <a:lnTo>
                  <a:pt x="490655" y="109902"/>
                </a:lnTo>
                <a:lnTo>
                  <a:pt x="520048" y="109902"/>
                </a:lnTo>
                <a:lnTo>
                  <a:pt x="528279" y="95538"/>
                </a:lnTo>
                <a:lnTo>
                  <a:pt x="531198" y="76898"/>
                </a:lnTo>
                <a:lnTo>
                  <a:pt x="528279" y="58257"/>
                </a:lnTo>
                <a:lnTo>
                  <a:pt x="520048" y="43893"/>
                </a:lnTo>
                <a:close/>
              </a:path>
              <a:path w="1036954" h="123190">
                <a:moveTo>
                  <a:pt x="398144" y="0"/>
                </a:moveTo>
                <a:lnTo>
                  <a:pt x="371674" y="0"/>
                </a:lnTo>
                <a:lnTo>
                  <a:pt x="350230" y="108897"/>
                </a:lnTo>
                <a:lnTo>
                  <a:pt x="364839" y="108897"/>
                </a:lnTo>
                <a:lnTo>
                  <a:pt x="384742" y="12397"/>
                </a:lnTo>
                <a:lnTo>
                  <a:pt x="400357" y="12397"/>
                </a:lnTo>
                <a:lnTo>
                  <a:pt x="398144" y="0"/>
                </a:lnTo>
                <a:close/>
              </a:path>
              <a:path w="1036954" h="123190">
                <a:moveTo>
                  <a:pt x="458457" y="0"/>
                </a:moveTo>
                <a:lnTo>
                  <a:pt x="443044" y="0"/>
                </a:lnTo>
                <a:lnTo>
                  <a:pt x="417913" y="108897"/>
                </a:lnTo>
                <a:lnTo>
                  <a:pt x="431766" y="108897"/>
                </a:lnTo>
                <a:lnTo>
                  <a:pt x="458457" y="0"/>
                </a:lnTo>
                <a:close/>
              </a:path>
              <a:path w="1036954" h="123190">
                <a:moveTo>
                  <a:pt x="552632" y="35852"/>
                </a:moveTo>
                <a:lnTo>
                  <a:pt x="539564" y="35852"/>
                </a:lnTo>
                <a:lnTo>
                  <a:pt x="539564" y="119619"/>
                </a:lnTo>
                <a:lnTo>
                  <a:pt x="552632" y="119619"/>
                </a:lnTo>
                <a:lnTo>
                  <a:pt x="552632" y="73547"/>
                </a:lnTo>
                <a:lnTo>
                  <a:pt x="554100" y="62906"/>
                </a:lnTo>
                <a:lnTo>
                  <a:pt x="558600" y="55014"/>
                </a:lnTo>
                <a:lnTo>
                  <a:pt x="566273" y="50105"/>
                </a:lnTo>
                <a:lnTo>
                  <a:pt x="577259" y="48417"/>
                </a:lnTo>
                <a:lnTo>
                  <a:pt x="552632" y="48417"/>
                </a:lnTo>
                <a:lnTo>
                  <a:pt x="552632" y="35852"/>
                </a:lnTo>
                <a:close/>
              </a:path>
              <a:path w="1036954" h="123190">
                <a:moveTo>
                  <a:pt x="588317" y="35852"/>
                </a:moveTo>
                <a:lnTo>
                  <a:pt x="564359" y="35852"/>
                </a:lnTo>
                <a:lnTo>
                  <a:pt x="556653" y="40878"/>
                </a:lnTo>
                <a:lnTo>
                  <a:pt x="552967" y="48417"/>
                </a:lnTo>
                <a:lnTo>
                  <a:pt x="588317" y="48417"/>
                </a:lnTo>
                <a:lnTo>
                  <a:pt x="588317" y="35852"/>
                </a:lnTo>
                <a:close/>
              </a:path>
              <a:path w="1036954" h="123190">
                <a:moveTo>
                  <a:pt x="629624" y="31328"/>
                </a:moveTo>
                <a:lnTo>
                  <a:pt x="613384" y="34577"/>
                </a:lnTo>
                <a:lnTo>
                  <a:pt x="600850" y="43747"/>
                </a:lnTo>
                <a:lnTo>
                  <a:pt x="592777" y="57974"/>
                </a:lnTo>
                <a:lnTo>
                  <a:pt x="589919" y="76395"/>
                </a:lnTo>
                <a:lnTo>
                  <a:pt x="592777" y="95353"/>
                </a:lnTo>
                <a:lnTo>
                  <a:pt x="600850" y="109944"/>
                </a:lnTo>
                <a:lnTo>
                  <a:pt x="613384" y="119320"/>
                </a:lnTo>
                <a:lnTo>
                  <a:pt x="629624" y="122635"/>
                </a:lnTo>
                <a:lnTo>
                  <a:pt x="639430" y="121310"/>
                </a:lnTo>
                <a:lnTo>
                  <a:pt x="647886" y="117567"/>
                </a:lnTo>
                <a:lnTo>
                  <a:pt x="654456" y="111750"/>
                </a:lnTo>
                <a:lnTo>
                  <a:pt x="655381" y="110069"/>
                </a:lnTo>
                <a:lnTo>
                  <a:pt x="631132" y="110069"/>
                </a:lnTo>
                <a:lnTo>
                  <a:pt x="619913" y="107659"/>
                </a:lnTo>
                <a:lnTo>
                  <a:pt x="611237" y="100834"/>
                </a:lnTo>
                <a:lnTo>
                  <a:pt x="605641" y="90209"/>
                </a:lnTo>
                <a:lnTo>
                  <a:pt x="603657" y="76395"/>
                </a:lnTo>
                <a:lnTo>
                  <a:pt x="605641" y="63118"/>
                </a:lnTo>
                <a:lnTo>
                  <a:pt x="611237" y="52857"/>
                </a:lnTo>
                <a:lnTo>
                  <a:pt x="619913" y="46239"/>
                </a:lnTo>
                <a:lnTo>
                  <a:pt x="631132" y="43893"/>
                </a:lnTo>
                <a:lnTo>
                  <a:pt x="655429" y="43893"/>
                </a:lnTo>
                <a:lnTo>
                  <a:pt x="653702" y="41435"/>
                </a:lnTo>
                <a:lnTo>
                  <a:pt x="646880" y="36040"/>
                </a:lnTo>
                <a:lnTo>
                  <a:pt x="638676" y="32561"/>
                </a:lnTo>
                <a:lnTo>
                  <a:pt x="629624" y="31328"/>
                </a:lnTo>
                <a:close/>
              </a:path>
              <a:path w="1036954" h="123190">
                <a:moveTo>
                  <a:pt x="672010" y="104206"/>
                </a:moveTo>
                <a:lnTo>
                  <a:pt x="658943" y="104206"/>
                </a:lnTo>
                <a:lnTo>
                  <a:pt x="658943" y="119619"/>
                </a:lnTo>
                <a:lnTo>
                  <a:pt x="672010" y="119619"/>
                </a:lnTo>
                <a:lnTo>
                  <a:pt x="672010" y="104206"/>
                </a:lnTo>
                <a:close/>
              </a:path>
              <a:path w="1036954" h="123190">
                <a:moveTo>
                  <a:pt x="655429" y="43893"/>
                </a:moveTo>
                <a:lnTo>
                  <a:pt x="631132" y="43893"/>
                </a:lnTo>
                <a:lnTo>
                  <a:pt x="642543" y="46239"/>
                </a:lnTo>
                <a:lnTo>
                  <a:pt x="651299" y="52857"/>
                </a:lnTo>
                <a:lnTo>
                  <a:pt x="656883" y="63118"/>
                </a:lnTo>
                <a:lnTo>
                  <a:pt x="658775" y="76395"/>
                </a:lnTo>
                <a:lnTo>
                  <a:pt x="656694" y="90209"/>
                </a:lnTo>
                <a:lnTo>
                  <a:pt x="651048" y="100834"/>
                </a:lnTo>
                <a:lnTo>
                  <a:pt x="642354" y="107659"/>
                </a:lnTo>
                <a:lnTo>
                  <a:pt x="631132" y="110069"/>
                </a:lnTo>
                <a:lnTo>
                  <a:pt x="655381" y="110069"/>
                </a:lnTo>
                <a:lnTo>
                  <a:pt x="658608" y="104206"/>
                </a:lnTo>
                <a:lnTo>
                  <a:pt x="672010" y="104206"/>
                </a:lnTo>
                <a:lnTo>
                  <a:pt x="672010" y="48417"/>
                </a:lnTo>
                <a:lnTo>
                  <a:pt x="658608" y="48417"/>
                </a:lnTo>
                <a:lnTo>
                  <a:pt x="655429" y="43893"/>
                </a:lnTo>
                <a:close/>
              </a:path>
              <a:path w="1036954" h="123190">
                <a:moveTo>
                  <a:pt x="672010" y="0"/>
                </a:moveTo>
                <a:lnTo>
                  <a:pt x="658943" y="0"/>
                </a:lnTo>
                <a:lnTo>
                  <a:pt x="658943" y="48417"/>
                </a:lnTo>
                <a:lnTo>
                  <a:pt x="672010" y="48417"/>
                </a:lnTo>
                <a:lnTo>
                  <a:pt x="672010" y="0"/>
                </a:lnTo>
                <a:close/>
              </a:path>
              <a:path w="1036954" h="123190">
                <a:moveTo>
                  <a:pt x="696858" y="35852"/>
                </a:moveTo>
                <a:lnTo>
                  <a:pt x="683790" y="35852"/>
                </a:lnTo>
                <a:lnTo>
                  <a:pt x="683790" y="119619"/>
                </a:lnTo>
                <a:lnTo>
                  <a:pt x="696858" y="119619"/>
                </a:lnTo>
                <a:lnTo>
                  <a:pt x="696858" y="78070"/>
                </a:lnTo>
                <a:lnTo>
                  <a:pt x="698633" y="64107"/>
                </a:lnTo>
                <a:lnTo>
                  <a:pt x="703643" y="53317"/>
                </a:lnTo>
                <a:lnTo>
                  <a:pt x="709119" y="48417"/>
                </a:lnTo>
                <a:lnTo>
                  <a:pt x="696858" y="48417"/>
                </a:lnTo>
                <a:lnTo>
                  <a:pt x="696858" y="35852"/>
                </a:lnTo>
                <a:close/>
              </a:path>
              <a:path w="1036954" h="123190">
                <a:moveTo>
                  <a:pt x="746036" y="43893"/>
                </a:moveTo>
                <a:lnTo>
                  <a:pt x="721485" y="43893"/>
                </a:lnTo>
                <a:lnTo>
                  <a:pt x="729716" y="45430"/>
                </a:lnTo>
                <a:lnTo>
                  <a:pt x="736061" y="49778"/>
                </a:lnTo>
                <a:lnTo>
                  <a:pt x="740145" y="56545"/>
                </a:lnTo>
                <a:lnTo>
                  <a:pt x="741507" y="64835"/>
                </a:lnTo>
                <a:lnTo>
                  <a:pt x="741589" y="119619"/>
                </a:lnTo>
                <a:lnTo>
                  <a:pt x="754657" y="119619"/>
                </a:lnTo>
                <a:lnTo>
                  <a:pt x="754825" y="69526"/>
                </a:lnTo>
                <a:lnTo>
                  <a:pt x="756332" y="59019"/>
                </a:lnTo>
                <a:lnTo>
                  <a:pt x="760605" y="50930"/>
                </a:lnTo>
                <a:lnTo>
                  <a:pt x="763824" y="48417"/>
                </a:lnTo>
                <a:lnTo>
                  <a:pt x="748793" y="48417"/>
                </a:lnTo>
                <a:lnTo>
                  <a:pt x="746036" y="43893"/>
                </a:lnTo>
                <a:close/>
              </a:path>
              <a:path w="1036954" h="123190">
                <a:moveTo>
                  <a:pt x="800911" y="43893"/>
                </a:moveTo>
                <a:lnTo>
                  <a:pt x="775934" y="43893"/>
                </a:lnTo>
                <a:lnTo>
                  <a:pt x="783381" y="45430"/>
                </a:lnTo>
                <a:lnTo>
                  <a:pt x="789148" y="49778"/>
                </a:lnTo>
                <a:lnTo>
                  <a:pt x="792873" y="56545"/>
                </a:lnTo>
                <a:lnTo>
                  <a:pt x="794120" y="64835"/>
                </a:lnTo>
                <a:lnTo>
                  <a:pt x="794195" y="119619"/>
                </a:lnTo>
                <a:lnTo>
                  <a:pt x="807263" y="119619"/>
                </a:lnTo>
                <a:lnTo>
                  <a:pt x="807148" y="64107"/>
                </a:lnTo>
                <a:lnTo>
                  <a:pt x="805095" y="51118"/>
                </a:lnTo>
                <a:lnTo>
                  <a:pt x="800911" y="43893"/>
                </a:lnTo>
                <a:close/>
              </a:path>
              <a:path w="1036954" h="123190">
                <a:moveTo>
                  <a:pt x="723663" y="31328"/>
                </a:moveTo>
                <a:lnTo>
                  <a:pt x="715357" y="32561"/>
                </a:lnTo>
                <a:lnTo>
                  <a:pt x="707852" y="36040"/>
                </a:lnTo>
                <a:lnTo>
                  <a:pt x="701635" y="41435"/>
                </a:lnTo>
                <a:lnTo>
                  <a:pt x="697193" y="48417"/>
                </a:lnTo>
                <a:lnTo>
                  <a:pt x="709119" y="48417"/>
                </a:lnTo>
                <a:lnTo>
                  <a:pt x="711418" y="46359"/>
                </a:lnTo>
                <a:lnTo>
                  <a:pt x="721485" y="43893"/>
                </a:lnTo>
                <a:lnTo>
                  <a:pt x="746036" y="43893"/>
                </a:lnTo>
                <a:lnTo>
                  <a:pt x="744537" y="41435"/>
                </a:lnTo>
                <a:lnTo>
                  <a:pt x="738616" y="36040"/>
                </a:lnTo>
                <a:lnTo>
                  <a:pt x="731501" y="32561"/>
                </a:lnTo>
                <a:lnTo>
                  <a:pt x="723663" y="31328"/>
                </a:lnTo>
                <a:close/>
              </a:path>
              <a:path w="1036954" h="123190">
                <a:moveTo>
                  <a:pt x="777107" y="31328"/>
                </a:moveTo>
                <a:lnTo>
                  <a:pt x="767929" y="32561"/>
                </a:lnTo>
                <a:lnTo>
                  <a:pt x="759851" y="36040"/>
                </a:lnTo>
                <a:lnTo>
                  <a:pt x="753406" y="41435"/>
                </a:lnTo>
                <a:lnTo>
                  <a:pt x="749129" y="48417"/>
                </a:lnTo>
                <a:lnTo>
                  <a:pt x="763824" y="48417"/>
                </a:lnTo>
                <a:lnTo>
                  <a:pt x="767264" y="45731"/>
                </a:lnTo>
                <a:lnTo>
                  <a:pt x="775934" y="43893"/>
                </a:lnTo>
                <a:lnTo>
                  <a:pt x="800911" y="43893"/>
                </a:lnTo>
                <a:lnTo>
                  <a:pt x="798970" y="40543"/>
                </a:lnTo>
                <a:lnTo>
                  <a:pt x="789452" y="33737"/>
                </a:lnTo>
                <a:lnTo>
                  <a:pt x="777107" y="31328"/>
                </a:lnTo>
                <a:close/>
              </a:path>
              <a:path w="1036954" h="123190">
                <a:moveTo>
                  <a:pt x="884047" y="43893"/>
                </a:moveTo>
                <a:lnTo>
                  <a:pt x="867230" y="43893"/>
                </a:lnTo>
                <a:lnTo>
                  <a:pt x="875271" y="48919"/>
                </a:lnTo>
                <a:lnTo>
                  <a:pt x="875271" y="67683"/>
                </a:lnTo>
                <a:lnTo>
                  <a:pt x="836034" y="73424"/>
                </a:lnTo>
                <a:lnTo>
                  <a:pt x="817304" y="97337"/>
                </a:lnTo>
                <a:lnTo>
                  <a:pt x="819351" y="107724"/>
                </a:lnTo>
                <a:lnTo>
                  <a:pt x="825116" y="115703"/>
                </a:lnTo>
                <a:lnTo>
                  <a:pt x="834055" y="120826"/>
                </a:lnTo>
                <a:lnTo>
                  <a:pt x="845618" y="122635"/>
                </a:lnTo>
                <a:lnTo>
                  <a:pt x="855544" y="121281"/>
                </a:lnTo>
                <a:lnTo>
                  <a:pt x="864088" y="117462"/>
                </a:lnTo>
                <a:lnTo>
                  <a:pt x="870685" y="111538"/>
                </a:lnTo>
                <a:lnTo>
                  <a:pt x="871289" y="110405"/>
                </a:lnTo>
                <a:lnTo>
                  <a:pt x="837744" y="110405"/>
                </a:lnTo>
                <a:lnTo>
                  <a:pt x="831042" y="105043"/>
                </a:lnTo>
                <a:lnTo>
                  <a:pt x="831042" y="89798"/>
                </a:lnTo>
                <a:lnTo>
                  <a:pt x="833220" y="84269"/>
                </a:lnTo>
                <a:lnTo>
                  <a:pt x="875104" y="78573"/>
                </a:lnTo>
                <a:lnTo>
                  <a:pt x="888339" y="78573"/>
                </a:lnTo>
                <a:lnTo>
                  <a:pt x="888339" y="56626"/>
                </a:lnTo>
                <a:lnTo>
                  <a:pt x="885993" y="46242"/>
                </a:lnTo>
                <a:lnTo>
                  <a:pt x="884047" y="43893"/>
                </a:lnTo>
                <a:close/>
              </a:path>
              <a:path w="1036954" h="123190">
                <a:moveTo>
                  <a:pt x="888339" y="103871"/>
                </a:moveTo>
                <a:lnTo>
                  <a:pt x="875104" y="103871"/>
                </a:lnTo>
                <a:lnTo>
                  <a:pt x="875104" y="116938"/>
                </a:lnTo>
                <a:lnTo>
                  <a:pt x="879962" y="119619"/>
                </a:lnTo>
                <a:lnTo>
                  <a:pt x="893700" y="119619"/>
                </a:lnTo>
                <a:lnTo>
                  <a:pt x="893700" y="109232"/>
                </a:lnTo>
                <a:lnTo>
                  <a:pt x="889344" y="109232"/>
                </a:lnTo>
                <a:lnTo>
                  <a:pt x="888339" y="107724"/>
                </a:lnTo>
                <a:lnTo>
                  <a:pt x="888339" y="103871"/>
                </a:lnTo>
                <a:close/>
              </a:path>
              <a:path w="1036954" h="123190">
                <a:moveTo>
                  <a:pt x="888339" y="78573"/>
                </a:moveTo>
                <a:lnTo>
                  <a:pt x="875104" y="78573"/>
                </a:lnTo>
                <a:lnTo>
                  <a:pt x="874990" y="85848"/>
                </a:lnTo>
                <a:lnTo>
                  <a:pt x="873148" y="95156"/>
                </a:lnTo>
                <a:lnTo>
                  <a:pt x="867628" y="102886"/>
                </a:lnTo>
                <a:lnTo>
                  <a:pt x="859060" y="108009"/>
                </a:lnTo>
                <a:lnTo>
                  <a:pt x="847963" y="110069"/>
                </a:lnTo>
                <a:lnTo>
                  <a:pt x="837744" y="110405"/>
                </a:lnTo>
                <a:lnTo>
                  <a:pt x="871289" y="110405"/>
                </a:lnTo>
                <a:lnTo>
                  <a:pt x="874769" y="103871"/>
                </a:lnTo>
                <a:lnTo>
                  <a:pt x="888339" y="103871"/>
                </a:lnTo>
                <a:lnTo>
                  <a:pt x="888339" y="78573"/>
                </a:lnTo>
                <a:close/>
              </a:path>
              <a:path w="1036954" h="123190">
                <a:moveTo>
                  <a:pt x="855837" y="31328"/>
                </a:moveTo>
                <a:lnTo>
                  <a:pt x="842123" y="33315"/>
                </a:lnTo>
                <a:lnTo>
                  <a:pt x="831063" y="38930"/>
                </a:lnTo>
                <a:lnTo>
                  <a:pt x="823302" y="47655"/>
                </a:lnTo>
                <a:lnTo>
                  <a:pt x="819482" y="58972"/>
                </a:lnTo>
                <a:lnTo>
                  <a:pt x="832718" y="58972"/>
                </a:lnTo>
                <a:lnTo>
                  <a:pt x="834977" y="52799"/>
                </a:lnTo>
                <a:lnTo>
                  <a:pt x="839733" y="48040"/>
                </a:lnTo>
                <a:lnTo>
                  <a:pt x="846594" y="44977"/>
                </a:lnTo>
                <a:lnTo>
                  <a:pt x="855167" y="43893"/>
                </a:lnTo>
                <a:lnTo>
                  <a:pt x="884047" y="43893"/>
                </a:lnTo>
                <a:lnTo>
                  <a:pt x="879376" y="38260"/>
                </a:lnTo>
                <a:lnTo>
                  <a:pt x="869114" y="33137"/>
                </a:lnTo>
                <a:lnTo>
                  <a:pt x="855837" y="31328"/>
                </a:lnTo>
                <a:close/>
              </a:path>
              <a:path w="1036954" h="123190">
                <a:moveTo>
                  <a:pt x="913574" y="35852"/>
                </a:moveTo>
                <a:lnTo>
                  <a:pt x="900506" y="35852"/>
                </a:lnTo>
                <a:lnTo>
                  <a:pt x="900506" y="119619"/>
                </a:lnTo>
                <a:lnTo>
                  <a:pt x="913574" y="119619"/>
                </a:lnTo>
                <a:lnTo>
                  <a:pt x="913574" y="73547"/>
                </a:lnTo>
                <a:lnTo>
                  <a:pt x="915042" y="62906"/>
                </a:lnTo>
                <a:lnTo>
                  <a:pt x="919542" y="55014"/>
                </a:lnTo>
                <a:lnTo>
                  <a:pt x="927215" y="50105"/>
                </a:lnTo>
                <a:lnTo>
                  <a:pt x="938201" y="48417"/>
                </a:lnTo>
                <a:lnTo>
                  <a:pt x="913574" y="48417"/>
                </a:lnTo>
                <a:lnTo>
                  <a:pt x="913574" y="35852"/>
                </a:lnTo>
                <a:close/>
              </a:path>
              <a:path w="1036954" h="123190">
                <a:moveTo>
                  <a:pt x="949259" y="35852"/>
                </a:moveTo>
                <a:lnTo>
                  <a:pt x="925301" y="35852"/>
                </a:lnTo>
                <a:lnTo>
                  <a:pt x="917595" y="40878"/>
                </a:lnTo>
                <a:lnTo>
                  <a:pt x="913909" y="48417"/>
                </a:lnTo>
                <a:lnTo>
                  <a:pt x="949259" y="48417"/>
                </a:lnTo>
                <a:lnTo>
                  <a:pt x="949259" y="35852"/>
                </a:lnTo>
                <a:close/>
              </a:path>
              <a:path w="1036954" h="123190">
                <a:moveTo>
                  <a:pt x="972347" y="0"/>
                </a:moveTo>
                <a:lnTo>
                  <a:pt x="959279" y="0"/>
                </a:lnTo>
                <a:lnTo>
                  <a:pt x="959279" y="119619"/>
                </a:lnTo>
                <a:lnTo>
                  <a:pt x="972347" y="119619"/>
                </a:lnTo>
                <a:lnTo>
                  <a:pt x="972347" y="87452"/>
                </a:lnTo>
                <a:lnTo>
                  <a:pt x="987928" y="72877"/>
                </a:lnTo>
                <a:lnTo>
                  <a:pt x="1002541" y="72877"/>
                </a:lnTo>
                <a:lnTo>
                  <a:pt x="1000943" y="70699"/>
                </a:lnTo>
                <a:lnTo>
                  <a:pt x="972347" y="70699"/>
                </a:lnTo>
                <a:lnTo>
                  <a:pt x="972347" y="0"/>
                </a:lnTo>
                <a:close/>
              </a:path>
              <a:path w="1036954" h="123190">
                <a:moveTo>
                  <a:pt x="1002541" y="72877"/>
                </a:moveTo>
                <a:lnTo>
                  <a:pt x="987928" y="72877"/>
                </a:lnTo>
                <a:lnTo>
                  <a:pt x="1021937" y="119619"/>
                </a:lnTo>
                <a:lnTo>
                  <a:pt x="1036848" y="119619"/>
                </a:lnTo>
                <a:lnTo>
                  <a:pt x="1002541" y="72877"/>
                </a:lnTo>
                <a:close/>
              </a:path>
              <a:path w="1036954" h="123190">
                <a:moveTo>
                  <a:pt x="1027633" y="35852"/>
                </a:moveTo>
                <a:lnTo>
                  <a:pt x="1010042" y="35852"/>
                </a:lnTo>
                <a:lnTo>
                  <a:pt x="972682" y="70699"/>
                </a:lnTo>
                <a:lnTo>
                  <a:pt x="1000943" y="70699"/>
                </a:lnTo>
                <a:lnTo>
                  <a:pt x="996639" y="64835"/>
                </a:lnTo>
                <a:lnTo>
                  <a:pt x="996639" y="64500"/>
                </a:lnTo>
                <a:lnTo>
                  <a:pt x="1027633" y="35852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A874781-36A6-5B8D-EB7E-E4352313025E}"/>
              </a:ext>
            </a:extLst>
          </p:cNvPr>
          <p:cNvGrpSpPr/>
          <p:nvPr/>
        </p:nvGrpSpPr>
        <p:grpSpPr>
          <a:xfrm>
            <a:off x="14309725" y="5896767"/>
            <a:ext cx="4345940" cy="324803"/>
            <a:chOff x="12491758" y="6961993"/>
            <a:chExt cx="4345940" cy="324803"/>
          </a:xfrm>
        </p:grpSpPr>
        <p:sp>
          <p:nvSpPr>
            <p:cNvPr id="34" name="object 16">
              <a:extLst>
                <a:ext uri="{FF2B5EF4-FFF2-40B4-BE49-F238E27FC236}">
                  <a16:creationId xmlns:a16="http://schemas.microsoft.com/office/drawing/2014/main" id="{DFC170CD-6BC0-6430-FD01-16364DEDC044}"/>
                </a:ext>
              </a:extLst>
            </p:cNvPr>
            <p:cNvSpPr/>
            <p:nvPr/>
          </p:nvSpPr>
          <p:spPr>
            <a:xfrm>
              <a:off x="16826712" y="6961993"/>
              <a:ext cx="10795" cy="314325"/>
            </a:xfrm>
            <a:custGeom>
              <a:avLst/>
              <a:gdLst/>
              <a:ahLst/>
              <a:cxnLst/>
              <a:rect l="l" t="t" r="r" b="b"/>
              <a:pathLst>
                <a:path w="10794" h="314325">
                  <a:moveTo>
                    <a:pt x="10470" y="0"/>
                  </a:moveTo>
                  <a:lnTo>
                    <a:pt x="0" y="0"/>
                  </a:lnTo>
                  <a:lnTo>
                    <a:pt x="0" y="314126"/>
                  </a:lnTo>
                  <a:lnTo>
                    <a:pt x="10470" y="314126"/>
                  </a:lnTo>
                  <a:lnTo>
                    <a:pt x="10470" y="0"/>
                  </a:lnTo>
                  <a:close/>
                </a:path>
              </a:pathLst>
            </a:custGeom>
            <a:solidFill>
              <a:srgbClr val="97979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object 17">
              <a:extLst>
                <a:ext uri="{FF2B5EF4-FFF2-40B4-BE49-F238E27FC236}">
                  <a16:creationId xmlns:a16="http://schemas.microsoft.com/office/drawing/2014/main" id="{E6AB81FE-00D8-EAA3-42FB-363B9FCDB927}"/>
                </a:ext>
              </a:extLst>
            </p:cNvPr>
            <p:cNvSpPr/>
            <p:nvPr/>
          </p:nvSpPr>
          <p:spPr>
            <a:xfrm>
              <a:off x="12491758" y="6972471"/>
              <a:ext cx="4345940" cy="314325"/>
            </a:xfrm>
            <a:custGeom>
              <a:avLst/>
              <a:gdLst/>
              <a:ahLst/>
              <a:cxnLst/>
              <a:rect l="l" t="t" r="r" b="b"/>
              <a:pathLst>
                <a:path w="4345940" h="314325">
                  <a:moveTo>
                    <a:pt x="4345419" y="303657"/>
                  </a:moveTo>
                  <a:lnTo>
                    <a:pt x="10477" y="303657"/>
                  </a:lnTo>
                  <a:lnTo>
                    <a:pt x="10477" y="0"/>
                  </a:lnTo>
                  <a:lnTo>
                    <a:pt x="0" y="0"/>
                  </a:lnTo>
                  <a:lnTo>
                    <a:pt x="0" y="314121"/>
                  </a:lnTo>
                  <a:lnTo>
                    <a:pt x="10477" y="314121"/>
                  </a:lnTo>
                  <a:lnTo>
                    <a:pt x="4345419" y="314121"/>
                  </a:lnTo>
                  <a:lnTo>
                    <a:pt x="4345419" y="303657"/>
                  </a:lnTo>
                  <a:close/>
                </a:path>
              </a:pathLst>
            </a:custGeom>
            <a:solidFill>
              <a:srgbClr val="97979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8" name="object 20">
            <a:extLst>
              <a:ext uri="{FF2B5EF4-FFF2-40B4-BE49-F238E27FC236}">
                <a16:creationId xmlns:a16="http://schemas.microsoft.com/office/drawing/2014/main" id="{21554D19-B0FF-FE89-59ED-BCEB5A3D7368}"/>
              </a:ext>
            </a:extLst>
          </p:cNvPr>
          <p:cNvSpPr/>
          <p:nvPr/>
        </p:nvSpPr>
        <p:spPr>
          <a:xfrm>
            <a:off x="6470650" y="6873875"/>
            <a:ext cx="12171046" cy="325120"/>
          </a:xfrm>
          <a:custGeom>
            <a:avLst/>
            <a:gdLst/>
            <a:ahLst/>
            <a:cxnLst/>
            <a:rect l="l" t="t" r="r" b="b"/>
            <a:pathLst>
              <a:path w="10366375" h="325120">
                <a:moveTo>
                  <a:pt x="10366184" y="0"/>
                </a:moveTo>
                <a:lnTo>
                  <a:pt x="10355758" y="0"/>
                </a:lnTo>
                <a:lnTo>
                  <a:pt x="10355758" y="314121"/>
                </a:lnTo>
                <a:lnTo>
                  <a:pt x="0" y="314121"/>
                </a:lnTo>
                <a:lnTo>
                  <a:pt x="0" y="324599"/>
                </a:lnTo>
                <a:lnTo>
                  <a:pt x="10366184" y="324599"/>
                </a:lnTo>
                <a:lnTo>
                  <a:pt x="10366184" y="314121"/>
                </a:lnTo>
                <a:lnTo>
                  <a:pt x="10366184" y="0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6EBDB14D-E6F1-EB65-2859-B72B91AA0993}"/>
              </a:ext>
            </a:extLst>
          </p:cNvPr>
          <p:cNvGrpSpPr/>
          <p:nvPr/>
        </p:nvGrpSpPr>
        <p:grpSpPr>
          <a:xfrm>
            <a:off x="11957049" y="3259925"/>
            <a:ext cx="1328420" cy="314325"/>
            <a:chOff x="12414250" y="3790336"/>
            <a:chExt cx="1570990" cy="314325"/>
          </a:xfrm>
        </p:grpSpPr>
        <p:sp>
          <p:nvSpPr>
            <p:cNvPr id="41" name="object 11">
              <a:extLst>
                <a:ext uri="{FF2B5EF4-FFF2-40B4-BE49-F238E27FC236}">
                  <a16:creationId xmlns:a16="http://schemas.microsoft.com/office/drawing/2014/main" id="{E9B4CDD4-ACB5-ED9E-9B4A-E29E543AC234}"/>
                </a:ext>
              </a:extLst>
            </p:cNvPr>
            <p:cNvSpPr/>
            <p:nvPr/>
          </p:nvSpPr>
          <p:spPr>
            <a:xfrm>
              <a:off x="12414250" y="3790336"/>
              <a:ext cx="10795" cy="314325"/>
            </a:xfrm>
            <a:custGeom>
              <a:avLst/>
              <a:gdLst/>
              <a:ahLst/>
              <a:cxnLst/>
              <a:rect l="l" t="t" r="r" b="b"/>
              <a:pathLst>
                <a:path w="10794" h="314325">
                  <a:moveTo>
                    <a:pt x="10470" y="0"/>
                  </a:moveTo>
                  <a:lnTo>
                    <a:pt x="0" y="0"/>
                  </a:lnTo>
                  <a:lnTo>
                    <a:pt x="0" y="314126"/>
                  </a:lnTo>
                  <a:lnTo>
                    <a:pt x="10470" y="314126"/>
                  </a:lnTo>
                  <a:lnTo>
                    <a:pt x="10470" y="0"/>
                  </a:lnTo>
                  <a:close/>
                </a:path>
              </a:pathLst>
            </a:custGeom>
            <a:solidFill>
              <a:srgbClr val="97979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object 12">
              <a:extLst>
                <a:ext uri="{FF2B5EF4-FFF2-40B4-BE49-F238E27FC236}">
                  <a16:creationId xmlns:a16="http://schemas.microsoft.com/office/drawing/2014/main" id="{986A0DD1-5B67-51DC-46C8-FF6D365B28D9}"/>
                </a:ext>
              </a:extLst>
            </p:cNvPr>
            <p:cNvSpPr/>
            <p:nvPr/>
          </p:nvSpPr>
          <p:spPr>
            <a:xfrm>
              <a:off x="13974412" y="3790336"/>
              <a:ext cx="10795" cy="314325"/>
            </a:xfrm>
            <a:custGeom>
              <a:avLst/>
              <a:gdLst/>
              <a:ahLst/>
              <a:cxnLst/>
              <a:rect l="l" t="t" r="r" b="b"/>
              <a:pathLst>
                <a:path w="10794" h="314325">
                  <a:moveTo>
                    <a:pt x="10470" y="0"/>
                  </a:moveTo>
                  <a:lnTo>
                    <a:pt x="0" y="0"/>
                  </a:lnTo>
                  <a:lnTo>
                    <a:pt x="0" y="314126"/>
                  </a:lnTo>
                  <a:lnTo>
                    <a:pt x="10470" y="314126"/>
                  </a:lnTo>
                  <a:lnTo>
                    <a:pt x="10470" y="0"/>
                  </a:lnTo>
                  <a:close/>
                </a:path>
              </a:pathLst>
            </a:custGeom>
            <a:solidFill>
              <a:srgbClr val="97979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object 14">
              <a:extLst>
                <a:ext uri="{FF2B5EF4-FFF2-40B4-BE49-F238E27FC236}">
                  <a16:creationId xmlns:a16="http://schemas.microsoft.com/office/drawing/2014/main" id="{6AEC19A9-B86F-69F0-A0DD-02EB95A0AECB}"/>
                </a:ext>
              </a:extLst>
            </p:cNvPr>
            <p:cNvSpPr/>
            <p:nvPr/>
          </p:nvSpPr>
          <p:spPr>
            <a:xfrm>
              <a:off x="12414250" y="3790336"/>
              <a:ext cx="1570990" cy="10795"/>
            </a:xfrm>
            <a:custGeom>
              <a:avLst/>
              <a:gdLst/>
              <a:ahLst/>
              <a:cxnLst/>
              <a:rect l="l" t="t" r="r" b="b"/>
              <a:pathLst>
                <a:path w="1570990" h="10794">
                  <a:moveTo>
                    <a:pt x="0" y="0"/>
                  </a:moveTo>
                  <a:lnTo>
                    <a:pt x="0" y="10470"/>
                  </a:lnTo>
                  <a:lnTo>
                    <a:pt x="1570632" y="10470"/>
                  </a:lnTo>
                  <a:lnTo>
                    <a:pt x="15706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7979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9" name="object 22">
            <a:extLst>
              <a:ext uri="{FF2B5EF4-FFF2-40B4-BE49-F238E27FC236}">
                <a16:creationId xmlns:a16="http://schemas.microsoft.com/office/drawing/2014/main" id="{E7B156E2-EE67-D18F-2889-FF5984D46540}"/>
              </a:ext>
            </a:extLst>
          </p:cNvPr>
          <p:cNvSpPr/>
          <p:nvPr/>
        </p:nvSpPr>
        <p:spPr>
          <a:xfrm>
            <a:off x="12152966" y="2992206"/>
            <a:ext cx="816610" cy="154940"/>
          </a:xfrm>
          <a:custGeom>
            <a:avLst/>
            <a:gdLst/>
            <a:ahLst/>
            <a:cxnLst/>
            <a:rect l="l" t="t" r="r" b="b"/>
            <a:pathLst>
              <a:path w="816609" h="154939">
                <a:moveTo>
                  <a:pt x="51935" y="14910"/>
                </a:moveTo>
                <a:lnTo>
                  <a:pt x="37360" y="14910"/>
                </a:lnTo>
                <a:lnTo>
                  <a:pt x="37360" y="121127"/>
                </a:lnTo>
                <a:lnTo>
                  <a:pt x="51935" y="121127"/>
                </a:lnTo>
                <a:lnTo>
                  <a:pt x="51935" y="14910"/>
                </a:lnTo>
                <a:close/>
              </a:path>
              <a:path w="816609" h="154939">
                <a:moveTo>
                  <a:pt x="89463" y="1507"/>
                </a:moveTo>
                <a:lnTo>
                  <a:pt x="0" y="1507"/>
                </a:lnTo>
                <a:lnTo>
                  <a:pt x="0" y="14910"/>
                </a:lnTo>
                <a:lnTo>
                  <a:pt x="89463" y="14910"/>
                </a:lnTo>
                <a:lnTo>
                  <a:pt x="89463" y="1507"/>
                </a:lnTo>
                <a:close/>
              </a:path>
              <a:path w="816609" h="154939">
                <a:moveTo>
                  <a:pt x="112624" y="1507"/>
                </a:moveTo>
                <a:lnTo>
                  <a:pt x="99557" y="1507"/>
                </a:lnTo>
                <a:lnTo>
                  <a:pt x="99557" y="121127"/>
                </a:lnTo>
                <a:lnTo>
                  <a:pt x="112624" y="121127"/>
                </a:lnTo>
                <a:lnTo>
                  <a:pt x="112624" y="79746"/>
                </a:lnTo>
                <a:lnTo>
                  <a:pt x="114548" y="65686"/>
                </a:lnTo>
                <a:lnTo>
                  <a:pt x="119975" y="54846"/>
                </a:lnTo>
                <a:lnTo>
                  <a:pt x="125908" y="49925"/>
                </a:lnTo>
                <a:lnTo>
                  <a:pt x="112624" y="49925"/>
                </a:lnTo>
                <a:lnTo>
                  <a:pt x="112624" y="1507"/>
                </a:lnTo>
                <a:close/>
              </a:path>
              <a:path w="816609" h="154939">
                <a:moveTo>
                  <a:pt x="164654" y="45401"/>
                </a:moveTo>
                <a:lnTo>
                  <a:pt x="139262" y="45401"/>
                </a:lnTo>
                <a:lnTo>
                  <a:pt x="147273" y="47084"/>
                </a:lnTo>
                <a:lnTo>
                  <a:pt x="153461" y="51830"/>
                </a:lnTo>
                <a:lnTo>
                  <a:pt x="157450" y="59184"/>
                </a:lnTo>
                <a:lnTo>
                  <a:pt x="158789" y="68186"/>
                </a:lnTo>
                <a:lnTo>
                  <a:pt x="158864" y="121127"/>
                </a:lnTo>
                <a:lnTo>
                  <a:pt x="171931" y="121127"/>
                </a:lnTo>
                <a:lnTo>
                  <a:pt x="171931" y="68186"/>
                </a:lnTo>
                <a:lnTo>
                  <a:pt x="169583" y="53686"/>
                </a:lnTo>
                <a:lnTo>
                  <a:pt x="164654" y="45401"/>
                </a:lnTo>
                <a:close/>
              </a:path>
              <a:path w="816609" h="154939">
                <a:moveTo>
                  <a:pt x="139262" y="32836"/>
                </a:moveTo>
                <a:lnTo>
                  <a:pt x="131147" y="34069"/>
                </a:lnTo>
                <a:lnTo>
                  <a:pt x="123723" y="37548"/>
                </a:lnTo>
                <a:lnTo>
                  <a:pt x="117493" y="42943"/>
                </a:lnTo>
                <a:lnTo>
                  <a:pt x="112959" y="49925"/>
                </a:lnTo>
                <a:lnTo>
                  <a:pt x="125908" y="49925"/>
                </a:lnTo>
                <a:lnTo>
                  <a:pt x="128386" y="47870"/>
                </a:lnTo>
                <a:lnTo>
                  <a:pt x="139262" y="45401"/>
                </a:lnTo>
                <a:lnTo>
                  <a:pt x="164654" y="45401"/>
                </a:lnTo>
                <a:lnTo>
                  <a:pt x="162947" y="42532"/>
                </a:lnTo>
                <a:lnTo>
                  <a:pt x="152636" y="35368"/>
                </a:lnTo>
                <a:lnTo>
                  <a:pt x="139262" y="32836"/>
                </a:lnTo>
                <a:close/>
              </a:path>
              <a:path w="816609" h="154939">
                <a:moveTo>
                  <a:pt x="219260" y="32836"/>
                </a:moveTo>
                <a:lnTo>
                  <a:pt x="202677" y="36056"/>
                </a:lnTo>
                <a:lnTo>
                  <a:pt x="189879" y="45150"/>
                </a:lnTo>
                <a:lnTo>
                  <a:pt x="181635" y="59270"/>
                </a:lnTo>
                <a:lnTo>
                  <a:pt x="178717" y="77568"/>
                </a:lnTo>
                <a:lnTo>
                  <a:pt x="181602" y="96648"/>
                </a:lnTo>
                <a:lnTo>
                  <a:pt x="189749" y="111347"/>
                </a:lnTo>
                <a:lnTo>
                  <a:pt x="202389" y="120799"/>
                </a:lnTo>
                <a:lnTo>
                  <a:pt x="218757" y="124142"/>
                </a:lnTo>
                <a:lnTo>
                  <a:pt x="231136" y="122485"/>
                </a:lnTo>
                <a:lnTo>
                  <a:pt x="242148" y="117797"/>
                </a:lnTo>
                <a:lnTo>
                  <a:pt x="249740" y="111577"/>
                </a:lnTo>
                <a:lnTo>
                  <a:pt x="218757" y="111577"/>
                </a:lnTo>
                <a:lnTo>
                  <a:pt x="208028" y="109499"/>
                </a:lnTo>
                <a:lnTo>
                  <a:pt x="199779" y="103619"/>
                </a:lnTo>
                <a:lnTo>
                  <a:pt x="194482" y="94473"/>
                </a:lnTo>
                <a:lnTo>
                  <a:pt x="192611" y="82594"/>
                </a:lnTo>
                <a:lnTo>
                  <a:pt x="259468" y="82594"/>
                </a:lnTo>
                <a:lnTo>
                  <a:pt x="259468" y="76730"/>
                </a:lnTo>
                <a:lnTo>
                  <a:pt x="258389" y="70029"/>
                </a:lnTo>
                <a:lnTo>
                  <a:pt x="192957" y="70029"/>
                </a:lnTo>
                <a:lnTo>
                  <a:pt x="194852" y="59961"/>
                </a:lnTo>
                <a:lnTo>
                  <a:pt x="200203" y="52186"/>
                </a:lnTo>
                <a:lnTo>
                  <a:pt x="208506" y="47176"/>
                </a:lnTo>
                <a:lnTo>
                  <a:pt x="219260" y="45401"/>
                </a:lnTo>
                <a:lnTo>
                  <a:pt x="248695" y="45401"/>
                </a:lnTo>
                <a:lnTo>
                  <a:pt x="248411" y="44920"/>
                </a:lnTo>
                <a:lnTo>
                  <a:pt x="235720" y="35996"/>
                </a:lnTo>
                <a:lnTo>
                  <a:pt x="219260" y="32836"/>
                </a:lnTo>
                <a:close/>
              </a:path>
              <a:path w="816609" h="154939">
                <a:moveTo>
                  <a:pt x="244725" y="97337"/>
                </a:moveTo>
                <a:lnTo>
                  <a:pt x="240880" y="103167"/>
                </a:lnTo>
                <a:lnTo>
                  <a:pt x="234945" y="107661"/>
                </a:lnTo>
                <a:lnTo>
                  <a:pt x="227409" y="110554"/>
                </a:lnTo>
                <a:lnTo>
                  <a:pt x="218757" y="111577"/>
                </a:lnTo>
                <a:lnTo>
                  <a:pt x="249740" y="111577"/>
                </a:lnTo>
                <a:lnTo>
                  <a:pt x="251053" y="110501"/>
                </a:lnTo>
                <a:lnTo>
                  <a:pt x="257112" y="101023"/>
                </a:lnTo>
                <a:lnTo>
                  <a:pt x="244725" y="97337"/>
                </a:lnTo>
                <a:close/>
              </a:path>
              <a:path w="816609" h="154939">
                <a:moveTo>
                  <a:pt x="248695" y="45401"/>
                </a:moveTo>
                <a:lnTo>
                  <a:pt x="219260" y="45401"/>
                </a:lnTo>
                <a:lnTo>
                  <a:pt x="229794" y="47176"/>
                </a:lnTo>
                <a:lnTo>
                  <a:pt x="237940" y="52186"/>
                </a:lnTo>
                <a:lnTo>
                  <a:pt x="243196" y="59961"/>
                </a:lnTo>
                <a:lnTo>
                  <a:pt x="245060" y="70029"/>
                </a:lnTo>
                <a:lnTo>
                  <a:pt x="258389" y="70029"/>
                </a:lnTo>
                <a:lnTo>
                  <a:pt x="256578" y="58775"/>
                </a:lnTo>
                <a:lnTo>
                  <a:pt x="248695" y="45401"/>
                </a:lnTo>
                <a:close/>
              </a:path>
              <a:path w="816609" h="154939">
                <a:moveTo>
                  <a:pt x="325937" y="84102"/>
                </a:moveTo>
                <a:lnTo>
                  <a:pt x="311362" y="84102"/>
                </a:lnTo>
                <a:lnTo>
                  <a:pt x="315914" y="100439"/>
                </a:lnTo>
                <a:lnTo>
                  <a:pt x="326419" y="113022"/>
                </a:lnTo>
                <a:lnTo>
                  <a:pt x="341918" y="121114"/>
                </a:lnTo>
                <a:lnTo>
                  <a:pt x="361454" y="123975"/>
                </a:lnTo>
                <a:lnTo>
                  <a:pt x="380069" y="121595"/>
                </a:lnTo>
                <a:lnTo>
                  <a:pt x="394396" y="114865"/>
                </a:lnTo>
                <a:lnTo>
                  <a:pt x="398171" y="110572"/>
                </a:lnTo>
                <a:lnTo>
                  <a:pt x="361287" y="110572"/>
                </a:lnTo>
                <a:lnTo>
                  <a:pt x="347730" y="108674"/>
                </a:lnTo>
                <a:lnTo>
                  <a:pt x="336890" y="103305"/>
                </a:lnTo>
                <a:lnTo>
                  <a:pt x="329411" y="94952"/>
                </a:lnTo>
                <a:lnTo>
                  <a:pt x="325937" y="84102"/>
                </a:lnTo>
                <a:close/>
              </a:path>
              <a:path w="816609" h="154939">
                <a:moveTo>
                  <a:pt x="359109" y="0"/>
                </a:moveTo>
                <a:lnTo>
                  <a:pt x="341374" y="2617"/>
                </a:lnTo>
                <a:lnTo>
                  <a:pt x="327675" y="10010"/>
                </a:lnTo>
                <a:lnTo>
                  <a:pt x="318846" y="21486"/>
                </a:lnTo>
                <a:lnTo>
                  <a:pt x="315718" y="36354"/>
                </a:lnTo>
                <a:lnTo>
                  <a:pt x="327681" y="61505"/>
                </a:lnTo>
                <a:lnTo>
                  <a:pt x="353999" y="70825"/>
                </a:lnTo>
                <a:lnTo>
                  <a:pt x="380318" y="76688"/>
                </a:lnTo>
                <a:lnTo>
                  <a:pt x="392281" y="91473"/>
                </a:lnTo>
                <a:lnTo>
                  <a:pt x="390053" y="99263"/>
                </a:lnTo>
                <a:lnTo>
                  <a:pt x="383757" y="105295"/>
                </a:lnTo>
                <a:lnTo>
                  <a:pt x="373975" y="109190"/>
                </a:lnTo>
                <a:lnTo>
                  <a:pt x="361287" y="110572"/>
                </a:lnTo>
                <a:lnTo>
                  <a:pt x="398171" y="110572"/>
                </a:lnTo>
                <a:lnTo>
                  <a:pt x="403602" y="104397"/>
                </a:lnTo>
                <a:lnTo>
                  <a:pt x="406856" y="90803"/>
                </a:lnTo>
                <a:lnTo>
                  <a:pt x="394893" y="67901"/>
                </a:lnTo>
                <a:lnTo>
                  <a:pt x="368575" y="59244"/>
                </a:lnTo>
                <a:lnTo>
                  <a:pt x="342256" y="52754"/>
                </a:lnTo>
                <a:lnTo>
                  <a:pt x="330293" y="36354"/>
                </a:lnTo>
                <a:lnTo>
                  <a:pt x="332398" y="26973"/>
                </a:lnTo>
                <a:lnTo>
                  <a:pt x="338335" y="19727"/>
                </a:lnTo>
                <a:lnTo>
                  <a:pt x="347539" y="15057"/>
                </a:lnTo>
                <a:lnTo>
                  <a:pt x="359444" y="13402"/>
                </a:lnTo>
                <a:lnTo>
                  <a:pt x="391239" y="13402"/>
                </a:lnTo>
                <a:lnTo>
                  <a:pt x="389433" y="10931"/>
                </a:lnTo>
                <a:lnTo>
                  <a:pt x="375999" y="2858"/>
                </a:lnTo>
                <a:lnTo>
                  <a:pt x="359109" y="0"/>
                </a:lnTo>
                <a:close/>
              </a:path>
              <a:path w="816609" h="154939">
                <a:moveTo>
                  <a:pt x="391239" y="13402"/>
                </a:moveTo>
                <a:lnTo>
                  <a:pt x="359444" y="13402"/>
                </a:lnTo>
                <a:lnTo>
                  <a:pt x="369975" y="15297"/>
                </a:lnTo>
                <a:lnTo>
                  <a:pt x="378606" y="20648"/>
                </a:lnTo>
                <a:lnTo>
                  <a:pt x="384818" y="28951"/>
                </a:lnTo>
                <a:lnTo>
                  <a:pt x="388092" y="39705"/>
                </a:lnTo>
                <a:lnTo>
                  <a:pt x="402668" y="39705"/>
                </a:lnTo>
                <a:lnTo>
                  <a:pt x="398595" y="23465"/>
                </a:lnTo>
                <a:lnTo>
                  <a:pt x="391239" y="13402"/>
                </a:lnTo>
                <a:close/>
              </a:path>
              <a:path w="816609" h="154939">
                <a:moveTo>
                  <a:pt x="429536" y="37360"/>
                </a:moveTo>
                <a:lnTo>
                  <a:pt x="415296" y="37360"/>
                </a:lnTo>
                <a:lnTo>
                  <a:pt x="444949" y="121127"/>
                </a:lnTo>
                <a:lnTo>
                  <a:pt x="440374" y="132836"/>
                </a:lnTo>
                <a:lnTo>
                  <a:pt x="437368" y="139158"/>
                </a:lnTo>
                <a:lnTo>
                  <a:pt x="434300" y="141741"/>
                </a:lnTo>
                <a:lnTo>
                  <a:pt x="429536" y="142236"/>
                </a:lnTo>
                <a:lnTo>
                  <a:pt x="422165" y="142236"/>
                </a:lnTo>
                <a:lnTo>
                  <a:pt x="422165" y="154634"/>
                </a:lnTo>
                <a:lnTo>
                  <a:pt x="427526" y="154634"/>
                </a:lnTo>
                <a:lnTo>
                  <a:pt x="437355" y="153874"/>
                </a:lnTo>
                <a:lnTo>
                  <a:pt x="443588" y="149817"/>
                </a:lnTo>
                <a:lnTo>
                  <a:pt x="449036" y="139791"/>
                </a:lnTo>
                <a:lnTo>
                  <a:pt x="456509" y="121127"/>
                </a:lnTo>
                <a:lnTo>
                  <a:pt x="464048" y="100185"/>
                </a:lnTo>
                <a:lnTo>
                  <a:pt x="450813" y="100185"/>
                </a:lnTo>
                <a:lnTo>
                  <a:pt x="429536" y="37360"/>
                </a:lnTo>
                <a:close/>
              </a:path>
              <a:path w="816609" h="154939">
                <a:moveTo>
                  <a:pt x="486665" y="37360"/>
                </a:moveTo>
                <a:lnTo>
                  <a:pt x="472425" y="37360"/>
                </a:lnTo>
                <a:lnTo>
                  <a:pt x="451148" y="100185"/>
                </a:lnTo>
                <a:lnTo>
                  <a:pt x="464048" y="100185"/>
                </a:lnTo>
                <a:lnTo>
                  <a:pt x="486665" y="37360"/>
                </a:lnTo>
                <a:close/>
              </a:path>
              <a:path w="816609" h="154939">
                <a:moveTo>
                  <a:pt x="504696" y="37360"/>
                </a:moveTo>
                <a:lnTo>
                  <a:pt x="491629" y="37360"/>
                </a:lnTo>
                <a:lnTo>
                  <a:pt x="491629" y="121127"/>
                </a:lnTo>
                <a:lnTo>
                  <a:pt x="504696" y="121127"/>
                </a:lnTo>
                <a:lnTo>
                  <a:pt x="504696" y="79578"/>
                </a:lnTo>
                <a:lnTo>
                  <a:pt x="506471" y="65615"/>
                </a:lnTo>
                <a:lnTo>
                  <a:pt x="511481" y="54825"/>
                </a:lnTo>
                <a:lnTo>
                  <a:pt x="516957" y="49925"/>
                </a:lnTo>
                <a:lnTo>
                  <a:pt x="504696" y="49925"/>
                </a:lnTo>
                <a:lnTo>
                  <a:pt x="504696" y="37360"/>
                </a:lnTo>
                <a:close/>
              </a:path>
              <a:path w="816609" h="154939">
                <a:moveTo>
                  <a:pt x="553874" y="45401"/>
                </a:moveTo>
                <a:lnTo>
                  <a:pt x="529324" y="45401"/>
                </a:lnTo>
                <a:lnTo>
                  <a:pt x="537554" y="46938"/>
                </a:lnTo>
                <a:lnTo>
                  <a:pt x="543899" y="51286"/>
                </a:lnTo>
                <a:lnTo>
                  <a:pt x="547983" y="58053"/>
                </a:lnTo>
                <a:lnTo>
                  <a:pt x="549345" y="66343"/>
                </a:lnTo>
                <a:lnTo>
                  <a:pt x="549428" y="121127"/>
                </a:lnTo>
                <a:lnTo>
                  <a:pt x="562495" y="121127"/>
                </a:lnTo>
                <a:lnTo>
                  <a:pt x="562663" y="71034"/>
                </a:lnTo>
                <a:lnTo>
                  <a:pt x="564171" y="60526"/>
                </a:lnTo>
                <a:lnTo>
                  <a:pt x="568443" y="52438"/>
                </a:lnTo>
                <a:lnTo>
                  <a:pt x="571662" y="49925"/>
                </a:lnTo>
                <a:lnTo>
                  <a:pt x="556632" y="49925"/>
                </a:lnTo>
                <a:lnTo>
                  <a:pt x="553874" y="45401"/>
                </a:lnTo>
                <a:close/>
              </a:path>
              <a:path w="816609" h="154939">
                <a:moveTo>
                  <a:pt x="608749" y="45401"/>
                </a:moveTo>
                <a:lnTo>
                  <a:pt x="583772" y="45401"/>
                </a:lnTo>
                <a:lnTo>
                  <a:pt x="591220" y="46938"/>
                </a:lnTo>
                <a:lnTo>
                  <a:pt x="596987" y="51286"/>
                </a:lnTo>
                <a:lnTo>
                  <a:pt x="600712" y="58053"/>
                </a:lnTo>
                <a:lnTo>
                  <a:pt x="601958" y="66343"/>
                </a:lnTo>
                <a:lnTo>
                  <a:pt x="602034" y="121127"/>
                </a:lnTo>
                <a:lnTo>
                  <a:pt x="615101" y="121127"/>
                </a:lnTo>
                <a:lnTo>
                  <a:pt x="614986" y="65615"/>
                </a:lnTo>
                <a:lnTo>
                  <a:pt x="612934" y="52626"/>
                </a:lnTo>
                <a:lnTo>
                  <a:pt x="608749" y="45401"/>
                </a:lnTo>
                <a:close/>
              </a:path>
              <a:path w="816609" h="154939">
                <a:moveTo>
                  <a:pt x="531502" y="32836"/>
                </a:moveTo>
                <a:lnTo>
                  <a:pt x="523196" y="34069"/>
                </a:lnTo>
                <a:lnTo>
                  <a:pt x="515691" y="37548"/>
                </a:lnTo>
                <a:lnTo>
                  <a:pt x="509474" y="42943"/>
                </a:lnTo>
                <a:lnTo>
                  <a:pt x="505031" y="49925"/>
                </a:lnTo>
                <a:lnTo>
                  <a:pt x="516957" y="49925"/>
                </a:lnTo>
                <a:lnTo>
                  <a:pt x="519256" y="47867"/>
                </a:lnTo>
                <a:lnTo>
                  <a:pt x="529324" y="45401"/>
                </a:lnTo>
                <a:lnTo>
                  <a:pt x="553874" y="45401"/>
                </a:lnTo>
                <a:lnTo>
                  <a:pt x="552375" y="42943"/>
                </a:lnTo>
                <a:lnTo>
                  <a:pt x="546454" y="37548"/>
                </a:lnTo>
                <a:lnTo>
                  <a:pt x="539339" y="34069"/>
                </a:lnTo>
                <a:lnTo>
                  <a:pt x="531502" y="32836"/>
                </a:lnTo>
                <a:close/>
              </a:path>
              <a:path w="816609" h="154939">
                <a:moveTo>
                  <a:pt x="584945" y="32836"/>
                </a:moveTo>
                <a:lnTo>
                  <a:pt x="575767" y="34069"/>
                </a:lnTo>
                <a:lnTo>
                  <a:pt x="567689" y="37548"/>
                </a:lnTo>
                <a:lnTo>
                  <a:pt x="561244" y="42943"/>
                </a:lnTo>
                <a:lnTo>
                  <a:pt x="556967" y="49925"/>
                </a:lnTo>
                <a:lnTo>
                  <a:pt x="571662" y="49925"/>
                </a:lnTo>
                <a:lnTo>
                  <a:pt x="575102" y="47239"/>
                </a:lnTo>
                <a:lnTo>
                  <a:pt x="583772" y="45401"/>
                </a:lnTo>
                <a:lnTo>
                  <a:pt x="608749" y="45401"/>
                </a:lnTo>
                <a:lnTo>
                  <a:pt x="606808" y="42051"/>
                </a:lnTo>
                <a:lnTo>
                  <a:pt x="597290" y="35245"/>
                </a:lnTo>
                <a:lnTo>
                  <a:pt x="584945" y="32836"/>
                </a:lnTo>
                <a:close/>
              </a:path>
              <a:path w="816609" h="154939">
                <a:moveTo>
                  <a:pt x="652076" y="105714"/>
                </a:moveTo>
                <a:lnTo>
                  <a:pt x="640221" y="105714"/>
                </a:lnTo>
                <a:lnTo>
                  <a:pt x="644373" y="113258"/>
                </a:lnTo>
                <a:lnTo>
                  <a:pt x="650943" y="119074"/>
                </a:lnTo>
                <a:lnTo>
                  <a:pt x="659398" y="122818"/>
                </a:lnTo>
                <a:lnTo>
                  <a:pt x="669204" y="124142"/>
                </a:lnTo>
                <a:lnTo>
                  <a:pt x="685443" y="120828"/>
                </a:lnTo>
                <a:lnTo>
                  <a:pt x="697805" y="111577"/>
                </a:lnTo>
                <a:lnTo>
                  <a:pt x="667696" y="111577"/>
                </a:lnTo>
                <a:lnTo>
                  <a:pt x="656474" y="109166"/>
                </a:lnTo>
                <a:lnTo>
                  <a:pt x="652076" y="105714"/>
                </a:lnTo>
                <a:close/>
              </a:path>
              <a:path w="816609" h="154939">
                <a:moveTo>
                  <a:pt x="639875" y="1507"/>
                </a:moveTo>
                <a:lnTo>
                  <a:pt x="626818" y="1507"/>
                </a:lnTo>
                <a:lnTo>
                  <a:pt x="626818" y="121127"/>
                </a:lnTo>
                <a:lnTo>
                  <a:pt x="639875" y="121127"/>
                </a:lnTo>
                <a:lnTo>
                  <a:pt x="639875" y="105714"/>
                </a:lnTo>
                <a:lnTo>
                  <a:pt x="652076" y="105714"/>
                </a:lnTo>
                <a:lnTo>
                  <a:pt x="647781" y="102342"/>
                </a:lnTo>
                <a:lnTo>
                  <a:pt x="642134" y="91717"/>
                </a:lnTo>
                <a:lnTo>
                  <a:pt x="640053" y="77903"/>
                </a:lnTo>
                <a:lnTo>
                  <a:pt x="641942" y="64626"/>
                </a:lnTo>
                <a:lnTo>
                  <a:pt x="647526" y="54364"/>
                </a:lnTo>
                <a:lnTo>
                  <a:pt x="653402" y="49925"/>
                </a:lnTo>
                <a:lnTo>
                  <a:pt x="639875" y="49925"/>
                </a:lnTo>
                <a:lnTo>
                  <a:pt x="639875" y="1507"/>
                </a:lnTo>
                <a:close/>
              </a:path>
              <a:path w="816609" h="154939">
                <a:moveTo>
                  <a:pt x="698056" y="45401"/>
                </a:moveTo>
                <a:lnTo>
                  <a:pt x="667696" y="45401"/>
                </a:lnTo>
                <a:lnTo>
                  <a:pt x="678916" y="47747"/>
                </a:lnTo>
                <a:lnTo>
                  <a:pt x="687591" y="54364"/>
                </a:lnTo>
                <a:lnTo>
                  <a:pt x="693188" y="64626"/>
                </a:lnTo>
                <a:lnTo>
                  <a:pt x="695172" y="77903"/>
                </a:lnTo>
                <a:lnTo>
                  <a:pt x="693188" y="91717"/>
                </a:lnTo>
                <a:lnTo>
                  <a:pt x="687591" y="102342"/>
                </a:lnTo>
                <a:lnTo>
                  <a:pt x="678916" y="109166"/>
                </a:lnTo>
                <a:lnTo>
                  <a:pt x="667696" y="111577"/>
                </a:lnTo>
                <a:lnTo>
                  <a:pt x="697805" y="111577"/>
                </a:lnTo>
                <a:lnTo>
                  <a:pt x="697973" y="111452"/>
                </a:lnTo>
                <a:lnTo>
                  <a:pt x="706042" y="96860"/>
                </a:lnTo>
                <a:lnTo>
                  <a:pt x="708899" y="77903"/>
                </a:lnTo>
                <a:lnTo>
                  <a:pt x="706042" y="59482"/>
                </a:lnTo>
                <a:lnTo>
                  <a:pt x="698056" y="45401"/>
                </a:lnTo>
                <a:close/>
              </a:path>
              <a:path w="816609" h="154939">
                <a:moveTo>
                  <a:pt x="669204" y="32836"/>
                </a:moveTo>
                <a:lnTo>
                  <a:pt x="660152" y="34069"/>
                </a:lnTo>
                <a:lnTo>
                  <a:pt x="651948" y="37548"/>
                </a:lnTo>
                <a:lnTo>
                  <a:pt x="645126" y="42943"/>
                </a:lnTo>
                <a:lnTo>
                  <a:pt x="640221" y="49925"/>
                </a:lnTo>
                <a:lnTo>
                  <a:pt x="653402" y="49925"/>
                </a:lnTo>
                <a:lnTo>
                  <a:pt x="656284" y="47747"/>
                </a:lnTo>
                <a:lnTo>
                  <a:pt x="667696" y="45401"/>
                </a:lnTo>
                <a:lnTo>
                  <a:pt x="698056" y="45401"/>
                </a:lnTo>
                <a:lnTo>
                  <a:pt x="697973" y="45255"/>
                </a:lnTo>
                <a:lnTo>
                  <a:pt x="685443" y="36085"/>
                </a:lnTo>
                <a:lnTo>
                  <a:pt x="669204" y="32836"/>
                </a:lnTo>
                <a:close/>
              </a:path>
              <a:path w="816609" h="154939">
                <a:moveTo>
                  <a:pt x="754531" y="32836"/>
                </a:moveTo>
                <a:lnTo>
                  <a:pt x="737948" y="36116"/>
                </a:lnTo>
                <a:lnTo>
                  <a:pt x="725138" y="45401"/>
                </a:lnTo>
                <a:lnTo>
                  <a:pt x="716907" y="59765"/>
                </a:lnTo>
                <a:lnTo>
                  <a:pt x="713988" y="78405"/>
                </a:lnTo>
                <a:lnTo>
                  <a:pt x="716907" y="97046"/>
                </a:lnTo>
                <a:lnTo>
                  <a:pt x="725150" y="111431"/>
                </a:lnTo>
                <a:lnTo>
                  <a:pt x="737948" y="120695"/>
                </a:lnTo>
                <a:lnTo>
                  <a:pt x="754531" y="123975"/>
                </a:lnTo>
                <a:lnTo>
                  <a:pt x="771115" y="120695"/>
                </a:lnTo>
                <a:lnTo>
                  <a:pt x="783925" y="111410"/>
                </a:lnTo>
                <a:lnTo>
                  <a:pt x="754531" y="111410"/>
                </a:lnTo>
                <a:lnTo>
                  <a:pt x="743558" y="109033"/>
                </a:lnTo>
                <a:lnTo>
                  <a:pt x="735098" y="102321"/>
                </a:lnTo>
                <a:lnTo>
                  <a:pt x="729653" y="91902"/>
                </a:lnTo>
                <a:lnTo>
                  <a:pt x="727726" y="78405"/>
                </a:lnTo>
                <a:lnTo>
                  <a:pt x="729653" y="64909"/>
                </a:lnTo>
                <a:lnTo>
                  <a:pt x="735098" y="54490"/>
                </a:lnTo>
                <a:lnTo>
                  <a:pt x="743558" y="47778"/>
                </a:lnTo>
                <a:lnTo>
                  <a:pt x="754531" y="45401"/>
                </a:lnTo>
                <a:lnTo>
                  <a:pt x="783925" y="45401"/>
                </a:lnTo>
                <a:lnTo>
                  <a:pt x="771115" y="36116"/>
                </a:lnTo>
                <a:lnTo>
                  <a:pt x="754531" y="32836"/>
                </a:lnTo>
                <a:close/>
              </a:path>
              <a:path w="816609" h="154939">
                <a:moveTo>
                  <a:pt x="783925" y="45401"/>
                </a:moveTo>
                <a:lnTo>
                  <a:pt x="754531" y="45401"/>
                </a:lnTo>
                <a:lnTo>
                  <a:pt x="765505" y="47778"/>
                </a:lnTo>
                <a:lnTo>
                  <a:pt x="773965" y="54490"/>
                </a:lnTo>
                <a:lnTo>
                  <a:pt x="779410" y="64909"/>
                </a:lnTo>
                <a:lnTo>
                  <a:pt x="781337" y="78405"/>
                </a:lnTo>
                <a:lnTo>
                  <a:pt x="779410" y="91902"/>
                </a:lnTo>
                <a:lnTo>
                  <a:pt x="773965" y="102321"/>
                </a:lnTo>
                <a:lnTo>
                  <a:pt x="765505" y="109033"/>
                </a:lnTo>
                <a:lnTo>
                  <a:pt x="754531" y="111410"/>
                </a:lnTo>
                <a:lnTo>
                  <a:pt x="783925" y="111410"/>
                </a:lnTo>
                <a:lnTo>
                  <a:pt x="792156" y="97046"/>
                </a:lnTo>
                <a:lnTo>
                  <a:pt x="795075" y="78405"/>
                </a:lnTo>
                <a:lnTo>
                  <a:pt x="792156" y="59765"/>
                </a:lnTo>
                <a:lnTo>
                  <a:pt x="783925" y="45401"/>
                </a:lnTo>
                <a:close/>
              </a:path>
              <a:path w="816609" h="154939">
                <a:moveTo>
                  <a:pt x="816509" y="1507"/>
                </a:moveTo>
                <a:lnTo>
                  <a:pt x="803441" y="1507"/>
                </a:lnTo>
                <a:lnTo>
                  <a:pt x="803441" y="121127"/>
                </a:lnTo>
                <a:lnTo>
                  <a:pt x="816509" y="121127"/>
                </a:lnTo>
                <a:lnTo>
                  <a:pt x="816509" y="1507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1AA3D26-1E13-65E8-60D1-EF3A3E3681CC}"/>
              </a:ext>
            </a:extLst>
          </p:cNvPr>
          <p:cNvCxnSpPr/>
          <p:nvPr/>
        </p:nvCxnSpPr>
        <p:spPr>
          <a:xfrm flipV="1">
            <a:off x="6477804" y="6873875"/>
            <a:ext cx="0" cy="32512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C89A3EB2-1377-01BE-B5D7-A8E12A346B24}"/>
              </a:ext>
            </a:extLst>
          </p:cNvPr>
          <p:cNvSpPr txBox="1"/>
          <p:nvPr/>
        </p:nvSpPr>
        <p:spPr>
          <a:xfrm>
            <a:off x="10704829" y="7481084"/>
            <a:ext cx="41211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dirty="0">
                <a:solidFill>
                  <a:schemeClr val="bg1">
                    <a:lumMod val="50000"/>
                  </a:schemeClr>
                </a:solidFill>
                <a:latin typeface="Non Natural Grotesk Plain Light" pitchFamily="2" charset="77"/>
                <a:cs typeface="Non Natural Grotesk Plain Light" pitchFamily="2" charset="77"/>
              </a:rPr>
              <a:t>Uso del Distribuidor Independiente</a:t>
            </a:r>
            <a:endParaRPr lang="en-US" sz="1300" dirty="0">
              <a:solidFill>
                <a:schemeClr val="bg1">
                  <a:lumMod val="50000"/>
                </a:schemeClr>
              </a:solidFill>
              <a:latin typeface="Non Natural Grotesk Plain Light" pitchFamily="2" charset="77"/>
              <a:cs typeface="Non Natural Grotesk Plain Light" pitchFamily="2" charset="77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23E6DB0-2568-5EE5-B53A-ADF03F6829B8}"/>
              </a:ext>
            </a:extLst>
          </p:cNvPr>
          <p:cNvSpPr txBox="1"/>
          <p:nvPr/>
        </p:nvSpPr>
        <p:spPr>
          <a:xfrm>
            <a:off x="15309849" y="6284793"/>
            <a:ext cx="253384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dirty="0">
                <a:solidFill>
                  <a:schemeClr val="bg1">
                    <a:lumMod val="50000"/>
                  </a:schemeClr>
                </a:solidFill>
                <a:latin typeface="Non Natural Grotesk Plain Light" pitchFamily="2" charset="77"/>
                <a:cs typeface="Non Natural Grotesk Plain Light" pitchFamily="2" charset="77"/>
              </a:rPr>
              <a:t>D</a:t>
            </a:r>
            <a:r>
              <a:rPr lang="en-US" sz="1300" dirty="0" err="1">
                <a:solidFill>
                  <a:schemeClr val="bg1">
                    <a:lumMod val="50000"/>
                  </a:schemeClr>
                </a:solidFill>
                <a:latin typeface="Non Natural Grotesk Plain Light" pitchFamily="2" charset="77"/>
                <a:cs typeface="Non Natural Grotesk Plain Light" pitchFamily="2" charset="77"/>
              </a:rPr>
              <a:t>istribuidor</a:t>
            </a:r>
            <a:r>
              <a:rPr lang="en-US" sz="1300" dirty="0">
                <a:solidFill>
                  <a:schemeClr val="bg1">
                    <a:lumMod val="50000"/>
                  </a:schemeClr>
                </a:solidFill>
                <a:latin typeface="Non Natural Grotesk Plain Light" pitchFamily="2" charset="77"/>
                <a:cs typeface="Non Natural Grotesk Plain Light" pitchFamily="2" charset="77"/>
              </a:rPr>
              <a:t> Independiente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5F36DC5-0BE5-88C8-5B4B-7204F64F02CD}"/>
              </a:ext>
            </a:extLst>
          </p:cNvPr>
          <p:cNvGrpSpPr/>
          <p:nvPr/>
        </p:nvGrpSpPr>
        <p:grpSpPr>
          <a:xfrm>
            <a:off x="6454164" y="2483331"/>
            <a:ext cx="6822150" cy="325128"/>
            <a:chOff x="6478960" y="3013742"/>
            <a:chExt cx="10366375" cy="325128"/>
          </a:xfrm>
        </p:grpSpPr>
        <p:sp>
          <p:nvSpPr>
            <p:cNvPr id="57" name="object 19">
              <a:extLst>
                <a:ext uri="{FF2B5EF4-FFF2-40B4-BE49-F238E27FC236}">
                  <a16:creationId xmlns:a16="http://schemas.microsoft.com/office/drawing/2014/main" id="{6EEDB7C9-D5BC-4B67-C416-063ADBA64601}"/>
                </a:ext>
              </a:extLst>
            </p:cNvPr>
            <p:cNvSpPr/>
            <p:nvPr/>
          </p:nvSpPr>
          <p:spPr>
            <a:xfrm>
              <a:off x="6478971" y="3013742"/>
              <a:ext cx="10795" cy="314325"/>
            </a:xfrm>
            <a:custGeom>
              <a:avLst/>
              <a:gdLst/>
              <a:ahLst/>
              <a:cxnLst/>
              <a:rect l="l" t="t" r="r" b="b"/>
              <a:pathLst>
                <a:path w="10795" h="314325">
                  <a:moveTo>
                    <a:pt x="10470" y="0"/>
                  </a:moveTo>
                  <a:lnTo>
                    <a:pt x="0" y="0"/>
                  </a:lnTo>
                  <a:lnTo>
                    <a:pt x="0" y="314126"/>
                  </a:lnTo>
                  <a:lnTo>
                    <a:pt x="10470" y="314126"/>
                  </a:lnTo>
                  <a:lnTo>
                    <a:pt x="10470" y="0"/>
                  </a:lnTo>
                  <a:close/>
                </a:path>
              </a:pathLst>
            </a:custGeom>
            <a:solidFill>
              <a:srgbClr val="97979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object 20">
              <a:extLst>
                <a:ext uri="{FF2B5EF4-FFF2-40B4-BE49-F238E27FC236}">
                  <a16:creationId xmlns:a16="http://schemas.microsoft.com/office/drawing/2014/main" id="{27857CE2-ECD2-2226-04CA-8CEDFCB94696}"/>
                </a:ext>
              </a:extLst>
            </p:cNvPr>
            <p:cNvSpPr/>
            <p:nvPr/>
          </p:nvSpPr>
          <p:spPr>
            <a:xfrm flipV="1">
              <a:off x="6478960" y="3013750"/>
              <a:ext cx="10366375" cy="325120"/>
            </a:xfrm>
            <a:custGeom>
              <a:avLst/>
              <a:gdLst/>
              <a:ahLst/>
              <a:cxnLst/>
              <a:rect l="l" t="t" r="r" b="b"/>
              <a:pathLst>
                <a:path w="10366375" h="325120">
                  <a:moveTo>
                    <a:pt x="10366184" y="0"/>
                  </a:moveTo>
                  <a:lnTo>
                    <a:pt x="10355758" y="0"/>
                  </a:lnTo>
                  <a:lnTo>
                    <a:pt x="10355758" y="314121"/>
                  </a:lnTo>
                  <a:lnTo>
                    <a:pt x="0" y="314121"/>
                  </a:lnTo>
                  <a:lnTo>
                    <a:pt x="0" y="324599"/>
                  </a:lnTo>
                  <a:lnTo>
                    <a:pt x="10366184" y="324599"/>
                  </a:lnTo>
                  <a:lnTo>
                    <a:pt x="10366184" y="314121"/>
                  </a:lnTo>
                  <a:lnTo>
                    <a:pt x="10366184" y="0"/>
                  </a:lnTo>
                  <a:close/>
                </a:path>
              </a:pathLst>
            </a:custGeom>
            <a:solidFill>
              <a:srgbClr val="97979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9" name="object 21">
            <a:extLst>
              <a:ext uri="{FF2B5EF4-FFF2-40B4-BE49-F238E27FC236}">
                <a16:creationId xmlns:a16="http://schemas.microsoft.com/office/drawing/2014/main" id="{EE9CCBCF-4308-4BF8-C90B-C540BDF02A98}"/>
              </a:ext>
            </a:extLst>
          </p:cNvPr>
          <p:cNvSpPr/>
          <p:nvPr/>
        </p:nvSpPr>
        <p:spPr>
          <a:xfrm>
            <a:off x="9124314" y="2152464"/>
            <a:ext cx="1080135" cy="123189"/>
          </a:xfrm>
          <a:custGeom>
            <a:avLst/>
            <a:gdLst/>
            <a:ahLst/>
            <a:cxnLst/>
            <a:rect l="l" t="t" r="r" b="b"/>
            <a:pathLst>
              <a:path w="1080134" h="123190">
                <a:moveTo>
                  <a:pt x="51935" y="13402"/>
                </a:moveTo>
                <a:lnTo>
                  <a:pt x="37360" y="13402"/>
                </a:lnTo>
                <a:lnTo>
                  <a:pt x="37360" y="119619"/>
                </a:lnTo>
                <a:lnTo>
                  <a:pt x="51935" y="119619"/>
                </a:lnTo>
                <a:lnTo>
                  <a:pt x="51935" y="13402"/>
                </a:lnTo>
                <a:close/>
              </a:path>
              <a:path w="1080134" h="123190">
                <a:moveTo>
                  <a:pt x="89463" y="0"/>
                </a:moveTo>
                <a:lnTo>
                  <a:pt x="0" y="0"/>
                </a:lnTo>
                <a:lnTo>
                  <a:pt x="0" y="13402"/>
                </a:lnTo>
                <a:lnTo>
                  <a:pt x="89463" y="13402"/>
                </a:lnTo>
                <a:lnTo>
                  <a:pt x="89463" y="0"/>
                </a:lnTo>
                <a:close/>
              </a:path>
              <a:path w="1080134" h="123190">
                <a:moveTo>
                  <a:pt x="112624" y="0"/>
                </a:moveTo>
                <a:lnTo>
                  <a:pt x="99557" y="0"/>
                </a:lnTo>
                <a:lnTo>
                  <a:pt x="99557" y="119619"/>
                </a:lnTo>
                <a:lnTo>
                  <a:pt x="112624" y="119619"/>
                </a:lnTo>
                <a:lnTo>
                  <a:pt x="112624" y="78238"/>
                </a:lnTo>
                <a:lnTo>
                  <a:pt x="114548" y="64178"/>
                </a:lnTo>
                <a:lnTo>
                  <a:pt x="119975" y="53338"/>
                </a:lnTo>
                <a:lnTo>
                  <a:pt x="125908" y="48417"/>
                </a:lnTo>
                <a:lnTo>
                  <a:pt x="112624" y="48417"/>
                </a:lnTo>
                <a:lnTo>
                  <a:pt x="112624" y="0"/>
                </a:lnTo>
                <a:close/>
              </a:path>
              <a:path w="1080134" h="123190">
                <a:moveTo>
                  <a:pt x="164654" y="43893"/>
                </a:moveTo>
                <a:lnTo>
                  <a:pt x="139262" y="43893"/>
                </a:lnTo>
                <a:lnTo>
                  <a:pt x="147273" y="45577"/>
                </a:lnTo>
                <a:lnTo>
                  <a:pt x="153461" y="50323"/>
                </a:lnTo>
                <a:lnTo>
                  <a:pt x="157450" y="57676"/>
                </a:lnTo>
                <a:lnTo>
                  <a:pt x="158789" y="66678"/>
                </a:lnTo>
                <a:lnTo>
                  <a:pt x="158864" y="119619"/>
                </a:lnTo>
                <a:lnTo>
                  <a:pt x="171931" y="119619"/>
                </a:lnTo>
                <a:lnTo>
                  <a:pt x="171931" y="66678"/>
                </a:lnTo>
                <a:lnTo>
                  <a:pt x="169583" y="52179"/>
                </a:lnTo>
                <a:lnTo>
                  <a:pt x="164654" y="43893"/>
                </a:lnTo>
                <a:close/>
              </a:path>
              <a:path w="1080134" h="123190">
                <a:moveTo>
                  <a:pt x="139262" y="31328"/>
                </a:moveTo>
                <a:lnTo>
                  <a:pt x="131147" y="32561"/>
                </a:lnTo>
                <a:lnTo>
                  <a:pt x="123723" y="36040"/>
                </a:lnTo>
                <a:lnTo>
                  <a:pt x="117493" y="41435"/>
                </a:lnTo>
                <a:lnTo>
                  <a:pt x="112959" y="48417"/>
                </a:lnTo>
                <a:lnTo>
                  <a:pt x="125908" y="48417"/>
                </a:lnTo>
                <a:lnTo>
                  <a:pt x="128386" y="46362"/>
                </a:lnTo>
                <a:lnTo>
                  <a:pt x="139262" y="43893"/>
                </a:lnTo>
                <a:lnTo>
                  <a:pt x="164654" y="43893"/>
                </a:lnTo>
                <a:lnTo>
                  <a:pt x="162947" y="41024"/>
                </a:lnTo>
                <a:lnTo>
                  <a:pt x="152636" y="33860"/>
                </a:lnTo>
                <a:lnTo>
                  <a:pt x="139262" y="31328"/>
                </a:lnTo>
                <a:close/>
              </a:path>
              <a:path w="1080134" h="123190">
                <a:moveTo>
                  <a:pt x="219249" y="31328"/>
                </a:moveTo>
                <a:lnTo>
                  <a:pt x="202672" y="34548"/>
                </a:lnTo>
                <a:lnTo>
                  <a:pt x="189877" y="43642"/>
                </a:lnTo>
                <a:lnTo>
                  <a:pt x="181635" y="57762"/>
                </a:lnTo>
                <a:lnTo>
                  <a:pt x="178717" y="76060"/>
                </a:lnTo>
                <a:lnTo>
                  <a:pt x="181602" y="95141"/>
                </a:lnTo>
                <a:lnTo>
                  <a:pt x="189748" y="109839"/>
                </a:lnTo>
                <a:lnTo>
                  <a:pt x="202385" y="119292"/>
                </a:lnTo>
                <a:lnTo>
                  <a:pt x="218747" y="122635"/>
                </a:lnTo>
                <a:lnTo>
                  <a:pt x="231130" y="120977"/>
                </a:lnTo>
                <a:lnTo>
                  <a:pt x="242143" y="116289"/>
                </a:lnTo>
                <a:lnTo>
                  <a:pt x="249735" y="110069"/>
                </a:lnTo>
                <a:lnTo>
                  <a:pt x="218747" y="110069"/>
                </a:lnTo>
                <a:lnTo>
                  <a:pt x="208021" y="107991"/>
                </a:lnTo>
                <a:lnTo>
                  <a:pt x="199779" y="102112"/>
                </a:lnTo>
                <a:lnTo>
                  <a:pt x="194489" y="92965"/>
                </a:lnTo>
                <a:lnTo>
                  <a:pt x="192622" y="81086"/>
                </a:lnTo>
                <a:lnTo>
                  <a:pt x="259458" y="81086"/>
                </a:lnTo>
                <a:lnTo>
                  <a:pt x="259458" y="75222"/>
                </a:lnTo>
                <a:lnTo>
                  <a:pt x="258379" y="68521"/>
                </a:lnTo>
                <a:lnTo>
                  <a:pt x="192957" y="68521"/>
                </a:lnTo>
                <a:lnTo>
                  <a:pt x="194852" y="58453"/>
                </a:lnTo>
                <a:lnTo>
                  <a:pt x="200202" y="50679"/>
                </a:lnTo>
                <a:lnTo>
                  <a:pt x="208502" y="45668"/>
                </a:lnTo>
                <a:lnTo>
                  <a:pt x="219249" y="43893"/>
                </a:lnTo>
                <a:lnTo>
                  <a:pt x="248688" y="43893"/>
                </a:lnTo>
                <a:lnTo>
                  <a:pt x="248404" y="43412"/>
                </a:lnTo>
                <a:lnTo>
                  <a:pt x="235714" y="34488"/>
                </a:lnTo>
                <a:lnTo>
                  <a:pt x="219249" y="31328"/>
                </a:lnTo>
                <a:close/>
              </a:path>
              <a:path w="1080134" h="123190">
                <a:moveTo>
                  <a:pt x="244725" y="95829"/>
                </a:moveTo>
                <a:lnTo>
                  <a:pt x="240879" y="101659"/>
                </a:lnTo>
                <a:lnTo>
                  <a:pt x="234944" y="106153"/>
                </a:lnTo>
                <a:lnTo>
                  <a:pt x="227404" y="109046"/>
                </a:lnTo>
                <a:lnTo>
                  <a:pt x="218747" y="110069"/>
                </a:lnTo>
                <a:lnTo>
                  <a:pt x="249735" y="110069"/>
                </a:lnTo>
                <a:lnTo>
                  <a:pt x="251048" y="108994"/>
                </a:lnTo>
                <a:lnTo>
                  <a:pt x="257112" y="99515"/>
                </a:lnTo>
                <a:lnTo>
                  <a:pt x="244725" y="95829"/>
                </a:lnTo>
                <a:close/>
              </a:path>
              <a:path w="1080134" h="123190">
                <a:moveTo>
                  <a:pt x="248688" y="43893"/>
                </a:moveTo>
                <a:lnTo>
                  <a:pt x="219249" y="43893"/>
                </a:lnTo>
                <a:lnTo>
                  <a:pt x="229789" y="45668"/>
                </a:lnTo>
                <a:lnTo>
                  <a:pt x="237939" y="50679"/>
                </a:lnTo>
                <a:lnTo>
                  <a:pt x="243196" y="58453"/>
                </a:lnTo>
                <a:lnTo>
                  <a:pt x="245060" y="68521"/>
                </a:lnTo>
                <a:lnTo>
                  <a:pt x="258379" y="68521"/>
                </a:lnTo>
                <a:lnTo>
                  <a:pt x="256569" y="57267"/>
                </a:lnTo>
                <a:lnTo>
                  <a:pt x="248688" y="43893"/>
                </a:lnTo>
                <a:close/>
              </a:path>
              <a:path w="1080134" h="123190">
                <a:moveTo>
                  <a:pt x="371004" y="0"/>
                </a:moveTo>
                <a:lnTo>
                  <a:pt x="316388" y="0"/>
                </a:lnTo>
                <a:lnTo>
                  <a:pt x="316388" y="119619"/>
                </a:lnTo>
                <a:lnTo>
                  <a:pt x="371004" y="119619"/>
                </a:lnTo>
                <a:lnTo>
                  <a:pt x="386901" y="117423"/>
                </a:lnTo>
                <a:lnTo>
                  <a:pt x="399171" y="111221"/>
                </a:lnTo>
                <a:lnTo>
                  <a:pt x="402180" y="107556"/>
                </a:lnTo>
                <a:lnTo>
                  <a:pt x="330963" y="107556"/>
                </a:lnTo>
                <a:lnTo>
                  <a:pt x="330963" y="63160"/>
                </a:lnTo>
                <a:lnTo>
                  <a:pt x="397289" y="63160"/>
                </a:lnTo>
                <a:lnTo>
                  <a:pt x="394323" y="60715"/>
                </a:lnTo>
                <a:lnTo>
                  <a:pt x="383569" y="57296"/>
                </a:lnTo>
                <a:lnTo>
                  <a:pt x="383569" y="56961"/>
                </a:lnTo>
                <a:lnTo>
                  <a:pt x="392142" y="54006"/>
                </a:lnTo>
                <a:lnTo>
                  <a:pt x="395224" y="51097"/>
                </a:lnTo>
                <a:lnTo>
                  <a:pt x="330963" y="51097"/>
                </a:lnTo>
                <a:lnTo>
                  <a:pt x="330963" y="12062"/>
                </a:lnTo>
                <a:lnTo>
                  <a:pt x="398776" y="12062"/>
                </a:lnTo>
                <a:lnTo>
                  <a:pt x="395296" y="7601"/>
                </a:lnTo>
                <a:lnTo>
                  <a:pt x="384721" y="1986"/>
                </a:lnTo>
                <a:lnTo>
                  <a:pt x="371004" y="0"/>
                </a:lnTo>
                <a:close/>
              </a:path>
              <a:path w="1080134" h="123190">
                <a:moveTo>
                  <a:pt x="397289" y="63160"/>
                </a:moveTo>
                <a:lnTo>
                  <a:pt x="371004" y="63160"/>
                </a:lnTo>
                <a:lnTo>
                  <a:pt x="380949" y="64754"/>
                </a:lnTo>
                <a:lnTo>
                  <a:pt x="388616" y="69254"/>
                </a:lnTo>
                <a:lnTo>
                  <a:pt x="393550" y="76235"/>
                </a:lnTo>
                <a:lnTo>
                  <a:pt x="395296" y="85274"/>
                </a:lnTo>
                <a:lnTo>
                  <a:pt x="393550" y="94410"/>
                </a:lnTo>
                <a:lnTo>
                  <a:pt x="388616" y="101441"/>
                </a:lnTo>
                <a:lnTo>
                  <a:pt x="380949" y="105960"/>
                </a:lnTo>
                <a:lnTo>
                  <a:pt x="371004" y="107556"/>
                </a:lnTo>
                <a:lnTo>
                  <a:pt x="402180" y="107556"/>
                </a:lnTo>
                <a:lnTo>
                  <a:pt x="407073" y="101596"/>
                </a:lnTo>
                <a:lnTo>
                  <a:pt x="409872" y="89128"/>
                </a:lnTo>
                <a:lnTo>
                  <a:pt x="407977" y="77228"/>
                </a:lnTo>
                <a:lnTo>
                  <a:pt x="402626" y="67558"/>
                </a:lnTo>
                <a:lnTo>
                  <a:pt x="397289" y="63160"/>
                </a:lnTo>
                <a:close/>
              </a:path>
              <a:path w="1080134" h="123190">
                <a:moveTo>
                  <a:pt x="398776" y="12062"/>
                </a:moveTo>
                <a:lnTo>
                  <a:pt x="371004" y="12062"/>
                </a:lnTo>
                <a:lnTo>
                  <a:pt x="378768" y="13449"/>
                </a:lnTo>
                <a:lnTo>
                  <a:pt x="384742" y="17381"/>
                </a:lnTo>
                <a:lnTo>
                  <a:pt x="388579" y="23512"/>
                </a:lnTo>
                <a:lnTo>
                  <a:pt x="389935" y="31496"/>
                </a:lnTo>
                <a:lnTo>
                  <a:pt x="388579" y="39506"/>
                </a:lnTo>
                <a:lnTo>
                  <a:pt x="384742" y="45694"/>
                </a:lnTo>
                <a:lnTo>
                  <a:pt x="378768" y="49684"/>
                </a:lnTo>
                <a:lnTo>
                  <a:pt x="371004" y="51097"/>
                </a:lnTo>
                <a:lnTo>
                  <a:pt x="395224" y="51097"/>
                </a:lnTo>
                <a:lnTo>
                  <a:pt x="398752" y="47768"/>
                </a:lnTo>
                <a:lnTo>
                  <a:pt x="403006" y="38797"/>
                </a:lnTo>
                <a:lnTo>
                  <a:pt x="404511" y="27643"/>
                </a:lnTo>
                <a:lnTo>
                  <a:pt x="402102" y="16326"/>
                </a:lnTo>
                <a:lnTo>
                  <a:pt x="398776" y="12062"/>
                </a:lnTo>
                <a:close/>
              </a:path>
              <a:path w="1080134" h="123190">
                <a:moveTo>
                  <a:pt x="432992" y="35852"/>
                </a:moveTo>
                <a:lnTo>
                  <a:pt x="419924" y="35852"/>
                </a:lnTo>
                <a:lnTo>
                  <a:pt x="419924" y="119619"/>
                </a:lnTo>
                <a:lnTo>
                  <a:pt x="432992" y="119619"/>
                </a:lnTo>
                <a:lnTo>
                  <a:pt x="432992" y="73547"/>
                </a:lnTo>
                <a:lnTo>
                  <a:pt x="434460" y="62906"/>
                </a:lnTo>
                <a:lnTo>
                  <a:pt x="438960" y="55014"/>
                </a:lnTo>
                <a:lnTo>
                  <a:pt x="446632" y="50105"/>
                </a:lnTo>
                <a:lnTo>
                  <a:pt x="457619" y="48417"/>
                </a:lnTo>
                <a:lnTo>
                  <a:pt x="432992" y="48417"/>
                </a:lnTo>
                <a:lnTo>
                  <a:pt x="432992" y="35852"/>
                </a:lnTo>
                <a:close/>
              </a:path>
              <a:path w="1080134" h="123190">
                <a:moveTo>
                  <a:pt x="468676" y="35852"/>
                </a:moveTo>
                <a:lnTo>
                  <a:pt x="444719" y="35852"/>
                </a:lnTo>
                <a:lnTo>
                  <a:pt x="437012" y="40878"/>
                </a:lnTo>
                <a:lnTo>
                  <a:pt x="433327" y="48417"/>
                </a:lnTo>
                <a:lnTo>
                  <a:pt x="468676" y="48417"/>
                </a:lnTo>
                <a:lnTo>
                  <a:pt x="468676" y="35852"/>
                </a:lnTo>
                <a:close/>
              </a:path>
              <a:path w="1080134" h="123190">
                <a:moveTo>
                  <a:pt x="537062" y="43893"/>
                </a:moveTo>
                <a:lnTo>
                  <a:pt x="520245" y="43893"/>
                </a:lnTo>
                <a:lnTo>
                  <a:pt x="528287" y="48919"/>
                </a:lnTo>
                <a:lnTo>
                  <a:pt x="528287" y="67683"/>
                </a:lnTo>
                <a:lnTo>
                  <a:pt x="489050" y="73424"/>
                </a:lnTo>
                <a:lnTo>
                  <a:pt x="470320" y="97337"/>
                </a:lnTo>
                <a:lnTo>
                  <a:pt x="472367" y="107724"/>
                </a:lnTo>
                <a:lnTo>
                  <a:pt x="478132" y="115703"/>
                </a:lnTo>
                <a:lnTo>
                  <a:pt x="487071" y="120826"/>
                </a:lnTo>
                <a:lnTo>
                  <a:pt x="498634" y="122635"/>
                </a:lnTo>
                <a:lnTo>
                  <a:pt x="508560" y="121281"/>
                </a:lnTo>
                <a:lnTo>
                  <a:pt x="517104" y="117462"/>
                </a:lnTo>
                <a:lnTo>
                  <a:pt x="523701" y="111538"/>
                </a:lnTo>
                <a:lnTo>
                  <a:pt x="524305" y="110405"/>
                </a:lnTo>
                <a:lnTo>
                  <a:pt x="490759" y="110405"/>
                </a:lnTo>
                <a:lnTo>
                  <a:pt x="484058" y="105043"/>
                </a:lnTo>
                <a:lnTo>
                  <a:pt x="484058" y="89798"/>
                </a:lnTo>
                <a:lnTo>
                  <a:pt x="486236" y="84269"/>
                </a:lnTo>
                <a:lnTo>
                  <a:pt x="528120" y="78573"/>
                </a:lnTo>
                <a:lnTo>
                  <a:pt x="541355" y="78573"/>
                </a:lnTo>
                <a:lnTo>
                  <a:pt x="541355" y="56626"/>
                </a:lnTo>
                <a:lnTo>
                  <a:pt x="539009" y="46242"/>
                </a:lnTo>
                <a:lnTo>
                  <a:pt x="537062" y="43893"/>
                </a:lnTo>
                <a:close/>
              </a:path>
              <a:path w="1080134" h="123190">
                <a:moveTo>
                  <a:pt x="541355" y="103871"/>
                </a:moveTo>
                <a:lnTo>
                  <a:pt x="528120" y="103871"/>
                </a:lnTo>
                <a:lnTo>
                  <a:pt x="528120" y="116938"/>
                </a:lnTo>
                <a:lnTo>
                  <a:pt x="532978" y="119619"/>
                </a:lnTo>
                <a:lnTo>
                  <a:pt x="546716" y="119619"/>
                </a:lnTo>
                <a:lnTo>
                  <a:pt x="546716" y="109232"/>
                </a:lnTo>
                <a:lnTo>
                  <a:pt x="542360" y="109232"/>
                </a:lnTo>
                <a:lnTo>
                  <a:pt x="541355" y="107724"/>
                </a:lnTo>
                <a:lnTo>
                  <a:pt x="541355" y="103871"/>
                </a:lnTo>
                <a:close/>
              </a:path>
              <a:path w="1080134" h="123190">
                <a:moveTo>
                  <a:pt x="541355" y="78573"/>
                </a:moveTo>
                <a:lnTo>
                  <a:pt x="528120" y="78573"/>
                </a:lnTo>
                <a:lnTo>
                  <a:pt x="528006" y="85848"/>
                </a:lnTo>
                <a:lnTo>
                  <a:pt x="526164" y="95156"/>
                </a:lnTo>
                <a:lnTo>
                  <a:pt x="520643" y="102886"/>
                </a:lnTo>
                <a:lnTo>
                  <a:pt x="512076" y="108009"/>
                </a:lnTo>
                <a:lnTo>
                  <a:pt x="500979" y="110069"/>
                </a:lnTo>
                <a:lnTo>
                  <a:pt x="490759" y="110405"/>
                </a:lnTo>
                <a:lnTo>
                  <a:pt x="524305" y="110405"/>
                </a:lnTo>
                <a:lnTo>
                  <a:pt x="527784" y="103871"/>
                </a:lnTo>
                <a:lnTo>
                  <a:pt x="541355" y="103871"/>
                </a:lnTo>
                <a:lnTo>
                  <a:pt x="541355" y="78573"/>
                </a:lnTo>
                <a:close/>
              </a:path>
              <a:path w="1080134" h="123190">
                <a:moveTo>
                  <a:pt x="508853" y="31328"/>
                </a:moveTo>
                <a:lnTo>
                  <a:pt x="495139" y="33315"/>
                </a:lnTo>
                <a:lnTo>
                  <a:pt x="484079" y="38930"/>
                </a:lnTo>
                <a:lnTo>
                  <a:pt x="476317" y="47655"/>
                </a:lnTo>
                <a:lnTo>
                  <a:pt x="472498" y="58972"/>
                </a:lnTo>
                <a:lnTo>
                  <a:pt x="485733" y="58972"/>
                </a:lnTo>
                <a:lnTo>
                  <a:pt x="487992" y="52799"/>
                </a:lnTo>
                <a:lnTo>
                  <a:pt x="492749" y="48040"/>
                </a:lnTo>
                <a:lnTo>
                  <a:pt x="499610" y="44977"/>
                </a:lnTo>
                <a:lnTo>
                  <a:pt x="508183" y="43893"/>
                </a:lnTo>
                <a:lnTo>
                  <a:pt x="537062" y="43893"/>
                </a:lnTo>
                <a:lnTo>
                  <a:pt x="532392" y="38260"/>
                </a:lnTo>
                <a:lnTo>
                  <a:pt x="522130" y="33137"/>
                </a:lnTo>
                <a:lnTo>
                  <a:pt x="508853" y="31328"/>
                </a:lnTo>
                <a:close/>
              </a:path>
              <a:path w="1080134" h="123190">
                <a:moveTo>
                  <a:pt x="566590" y="35852"/>
                </a:moveTo>
                <a:lnTo>
                  <a:pt x="553522" y="35852"/>
                </a:lnTo>
                <a:lnTo>
                  <a:pt x="553522" y="119619"/>
                </a:lnTo>
                <a:lnTo>
                  <a:pt x="566590" y="119619"/>
                </a:lnTo>
                <a:lnTo>
                  <a:pt x="566590" y="78238"/>
                </a:lnTo>
                <a:lnTo>
                  <a:pt x="568514" y="64178"/>
                </a:lnTo>
                <a:lnTo>
                  <a:pt x="573940" y="53338"/>
                </a:lnTo>
                <a:lnTo>
                  <a:pt x="579873" y="48417"/>
                </a:lnTo>
                <a:lnTo>
                  <a:pt x="566590" y="48417"/>
                </a:lnTo>
                <a:lnTo>
                  <a:pt x="566590" y="35852"/>
                </a:lnTo>
                <a:close/>
              </a:path>
              <a:path w="1080134" h="123190">
                <a:moveTo>
                  <a:pt x="618620" y="43893"/>
                </a:moveTo>
                <a:lnTo>
                  <a:pt x="593228" y="43893"/>
                </a:lnTo>
                <a:lnTo>
                  <a:pt x="601238" y="45577"/>
                </a:lnTo>
                <a:lnTo>
                  <a:pt x="607426" y="50323"/>
                </a:lnTo>
                <a:lnTo>
                  <a:pt x="611415" y="57676"/>
                </a:lnTo>
                <a:lnTo>
                  <a:pt x="612754" y="66678"/>
                </a:lnTo>
                <a:lnTo>
                  <a:pt x="612829" y="119619"/>
                </a:lnTo>
                <a:lnTo>
                  <a:pt x="625897" y="119619"/>
                </a:lnTo>
                <a:lnTo>
                  <a:pt x="625897" y="66678"/>
                </a:lnTo>
                <a:lnTo>
                  <a:pt x="623549" y="52179"/>
                </a:lnTo>
                <a:lnTo>
                  <a:pt x="618620" y="43893"/>
                </a:lnTo>
                <a:close/>
              </a:path>
              <a:path w="1080134" h="123190">
                <a:moveTo>
                  <a:pt x="593228" y="31328"/>
                </a:moveTo>
                <a:lnTo>
                  <a:pt x="585113" y="32561"/>
                </a:lnTo>
                <a:lnTo>
                  <a:pt x="577689" y="36040"/>
                </a:lnTo>
                <a:lnTo>
                  <a:pt x="571459" y="41435"/>
                </a:lnTo>
                <a:lnTo>
                  <a:pt x="566925" y="48417"/>
                </a:lnTo>
                <a:lnTo>
                  <a:pt x="579873" y="48417"/>
                </a:lnTo>
                <a:lnTo>
                  <a:pt x="582351" y="46362"/>
                </a:lnTo>
                <a:lnTo>
                  <a:pt x="593228" y="43893"/>
                </a:lnTo>
                <a:lnTo>
                  <a:pt x="618620" y="43893"/>
                </a:lnTo>
                <a:lnTo>
                  <a:pt x="616913" y="41024"/>
                </a:lnTo>
                <a:lnTo>
                  <a:pt x="606601" y="33860"/>
                </a:lnTo>
                <a:lnTo>
                  <a:pt x="593228" y="31328"/>
                </a:lnTo>
                <a:close/>
              </a:path>
              <a:path w="1080134" h="123190">
                <a:moveTo>
                  <a:pt x="672377" y="31328"/>
                </a:moveTo>
                <a:lnTo>
                  <a:pt x="656137" y="34577"/>
                </a:lnTo>
                <a:lnTo>
                  <a:pt x="643603" y="43747"/>
                </a:lnTo>
                <a:lnTo>
                  <a:pt x="635530" y="57974"/>
                </a:lnTo>
                <a:lnTo>
                  <a:pt x="632671" y="76395"/>
                </a:lnTo>
                <a:lnTo>
                  <a:pt x="635530" y="95353"/>
                </a:lnTo>
                <a:lnTo>
                  <a:pt x="643603" y="109944"/>
                </a:lnTo>
                <a:lnTo>
                  <a:pt x="656137" y="119320"/>
                </a:lnTo>
                <a:lnTo>
                  <a:pt x="672377" y="122635"/>
                </a:lnTo>
                <a:lnTo>
                  <a:pt x="682183" y="121310"/>
                </a:lnTo>
                <a:lnTo>
                  <a:pt x="690638" y="117567"/>
                </a:lnTo>
                <a:lnTo>
                  <a:pt x="697209" y="111750"/>
                </a:lnTo>
                <a:lnTo>
                  <a:pt x="698133" y="110069"/>
                </a:lnTo>
                <a:lnTo>
                  <a:pt x="673885" y="110069"/>
                </a:lnTo>
                <a:lnTo>
                  <a:pt x="662665" y="107659"/>
                </a:lnTo>
                <a:lnTo>
                  <a:pt x="653990" y="100834"/>
                </a:lnTo>
                <a:lnTo>
                  <a:pt x="648393" y="90209"/>
                </a:lnTo>
                <a:lnTo>
                  <a:pt x="646409" y="76395"/>
                </a:lnTo>
                <a:lnTo>
                  <a:pt x="648393" y="63118"/>
                </a:lnTo>
                <a:lnTo>
                  <a:pt x="653990" y="52857"/>
                </a:lnTo>
                <a:lnTo>
                  <a:pt x="662665" y="46239"/>
                </a:lnTo>
                <a:lnTo>
                  <a:pt x="673885" y="43893"/>
                </a:lnTo>
                <a:lnTo>
                  <a:pt x="698182" y="43893"/>
                </a:lnTo>
                <a:lnTo>
                  <a:pt x="696455" y="41435"/>
                </a:lnTo>
                <a:lnTo>
                  <a:pt x="689633" y="36040"/>
                </a:lnTo>
                <a:lnTo>
                  <a:pt x="681429" y="32561"/>
                </a:lnTo>
                <a:lnTo>
                  <a:pt x="672377" y="31328"/>
                </a:lnTo>
                <a:close/>
              </a:path>
              <a:path w="1080134" h="123190">
                <a:moveTo>
                  <a:pt x="714763" y="104206"/>
                </a:moveTo>
                <a:lnTo>
                  <a:pt x="701695" y="104206"/>
                </a:lnTo>
                <a:lnTo>
                  <a:pt x="701695" y="119619"/>
                </a:lnTo>
                <a:lnTo>
                  <a:pt x="714763" y="119619"/>
                </a:lnTo>
                <a:lnTo>
                  <a:pt x="714763" y="104206"/>
                </a:lnTo>
                <a:close/>
              </a:path>
              <a:path w="1080134" h="123190">
                <a:moveTo>
                  <a:pt x="698182" y="43893"/>
                </a:moveTo>
                <a:lnTo>
                  <a:pt x="673885" y="43893"/>
                </a:lnTo>
                <a:lnTo>
                  <a:pt x="685295" y="46239"/>
                </a:lnTo>
                <a:lnTo>
                  <a:pt x="694052" y="52857"/>
                </a:lnTo>
                <a:lnTo>
                  <a:pt x="699635" y="63118"/>
                </a:lnTo>
                <a:lnTo>
                  <a:pt x="701528" y="76395"/>
                </a:lnTo>
                <a:lnTo>
                  <a:pt x="699447" y="90209"/>
                </a:lnTo>
                <a:lnTo>
                  <a:pt x="693800" y="100834"/>
                </a:lnTo>
                <a:lnTo>
                  <a:pt x="685107" y="107659"/>
                </a:lnTo>
                <a:lnTo>
                  <a:pt x="673885" y="110069"/>
                </a:lnTo>
                <a:lnTo>
                  <a:pt x="698133" y="110069"/>
                </a:lnTo>
                <a:lnTo>
                  <a:pt x="701360" y="104206"/>
                </a:lnTo>
                <a:lnTo>
                  <a:pt x="714763" y="104206"/>
                </a:lnTo>
                <a:lnTo>
                  <a:pt x="714763" y="48417"/>
                </a:lnTo>
                <a:lnTo>
                  <a:pt x="701360" y="48417"/>
                </a:lnTo>
                <a:lnTo>
                  <a:pt x="698182" y="43893"/>
                </a:lnTo>
                <a:close/>
              </a:path>
              <a:path w="1080134" h="123190">
                <a:moveTo>
                  <a:pt x="714763" y="0"/>
                </a:moveTo>
                <a:lnTo>
                  <a:pt x="701695" y="0"/>
                </a:lnTo>
                <a:lnTo>
                  <a:pt x="701695" y="48417"/>
                </a:lnTo>
                <a:lnTo>
                  <a:pt x="714763" y="48417"/>
                </a:lnTo>
                <a:lnTo>
                  <a:pt x="714763" y="0"/>
                </a:lnTo>
                <a:close/>
              </a:path>
              <a:path w="1080134" h="123190">
                <a:moveTo>
                  <a:pt x="739610" y="35852"/>
                </a:moveTo>
                <a:lnTo>
                  <a:pt x="726543" y="35852"/>
                </a:lnTo>
                <a:lnTo>
                  <a:pt x="726543" y="119619"/>
                </a:lnTo>
                <a:lnTo>
                  <a:pt x="739610" y="119619"/>
                </a:lnTo>
                <a:lnTo>
                  <a:pt x="739610" y="78070"/>
                </a:lnTo>
                <a:lnTo>
                  <a:pt x="741385" y="64107"/>
                </a:lnTo>
                <a:lnTo>
                  <a:pt x="746396" y="53317"/>
                </a:lnTo>
                <a:lnTo>
                  <a:pt x="751871" y="48417"/>
                </a:lnTo>
                <a:lnTo>
                  <a:pt x="739610" y="48417"/>
                </a:lnTo>
                <a:lnTo>
                  <a:pt x="739610" y="35852"/>
                </a:lnTo>
                <a:close/>
              </a:path>
              <a:path w="1080134" h="123190">
                <a:moveTo>
                  <a:pt x="788788" y="43893"/>
                </a:moveTo>
                <a:lnTo>
                  <a:pt x="764238" y="43893"/>
                </a:lnTo>
                <a:lnTo>
                  <a:pt x="772468" y="45430"/>
                </a:lnTo>
                <a:lnTo>
                  <a:pt x="778813" y="49778"/>
                </a:lnTo>
                <a:lnTo>
                  <a:pt x="782897" y="56545"/>
                </a:lnTo>
                <a:lnTo>
                  <a:pt x="784260" y="64835"/>
                </a:lnTo>
                <a:lnTo>
                  <a:pt x="784342" y="119619"/>
                </a:lnTo>
                <a:lnTo>
                  <a:pt x="797410" y="119619"/>
                </a:lnTo>
                <a:lnTo>
                  <a:pt x="797577" y="69526"/>
                </a:lnTo>
                <a:lnTo>
                  <a:pt x="799085" y="59019"/>
                </a:lnTo>
                <a:lnTo>
                  <a:pt x="803357" y="50930"/>
                </a:lnTo>
                <a:lnTo>
                  <a:pt x="806576" y="48417"/>
                </a:lnTo>
                <a:lnTo>
                  <a:pt x="791546" y="48417"/>
                </a:lnTo>
                <a:lnTo>
                  <a:pt x="788788" y="43893"/>
                </a:lnTo>
                <a:close/>
              </a:path>
              <a:path w="1080134" h="123190">
                <a:moveTo>
                  <a:pt x="843663" y="43893"/>
                </a:moveTo>
                <a:lnTo>
                  <a:pt x="818687" y="43893"/>
                </a:lnTo>
                <a:lnTo>
                  <a:pt x="826134" y="45430"/>
                </a:lnTo>
                <a:lnTo>
                  <a:pt x="831901" y="49778"/>
                </a:lnTo>
                <a:lnTo>
                  <a:pt x="835626" y="56545"/>
                </a:lnTo>
                <a:lnTo>
                  <a:pt x="836872" y="64835"/>
                </a:lnTo>
                <a:lnTo>
                  <a:pt x="836948" y="119619"/>
                </a:lnTo>
                <a:lnTo>
                  <a:pt x="850016" y="119619"/>
                </a:lnTo>
                <a:lnTo>
                  <a:pt x="849901" y="64107"/>
                </a:lnTo>
                <a:lnTo>
                  <a:pt x="847848" y="51118"/>
                </a:lnTo>
                <a:lnTo>
                  <a:pt x="843663" y="43893"/>
                </a:lnTo>
                <a:close/>
              </a:path>
              <a:path w="1080134" h="123190">
                <a:moveTo>
                  <a:pt x="766416" y="31328"/>
                </a:moveTo>
                <a:lnTo>
                  <a:pt x="758110" y="32561"/>
                </a:lnTo>
                <a:lnTo>
                  <a:pt x="750605" y="36040"/>
                </a:lnTo>
                <a:lnTo>
                  <a:pt x="744388" y="41435"/>
                </a:lnTo>
                <a:lnTo>
                  <a:pt x="739946" y="48417"/>
                </a:lnTo>
                <a:lnTo>
                  <a:pt x="751871" y="48417"/>
                </a:lnTo>
                <a:lnTo>
                  <a:pt x="754170" y="46359"/>
                </a:lnTo>
                <a:lnTo>
                  <a:pt x="764238" y="43893"/>
                </a:lnTo>
                <a:lnTo>
                  <a:pt x="788788" y="43893"/>
                </a:lnTo>
                <a:lnTo>
                  <a:pt x="787290" y="41435"/>
                </a:lnTo>
                <a:lnTo>
                  <a:pt x="781368" y="36040"/>
                </a:lnTo>
                <a:lnTo>
                  <a:pt x="774253" y="32561"/>
                </a:lnTo>
                <a:lnTo>
                  <a:pt x="766416" y="31328"/>
                </a:lnTo>
                <a:close/>
              </a:path>
              <a:path w="1080134" h="123190">
                <a:moveTo>
                  <a:pt x="819859" y="31328"/>
                </a:moveTo>
                <a:lnTo>
                  <a:pt x="810682" y="32561"/>
                </a:lnTo>
                <a:lnTo>
                  <a:pt x="802603" y="36040"/>
                </a:lnTo>
                <a:lnTo>
                  <a:pt x="796159" y="41435"/>
                </a:lnTo>
                <a:lnTo>
                  <a:pt x="791881" y="48417"/>
                </a:lnTo>
                <a:lnTo>
                  <a:pt x="806576" y="48417"/>
                </a:lnTo>
                <a:lnTo>
                  <a:pt x="810017" y="45731"/>
                </a:lnTo>
                <a:lnTo>
                  <a:pt x="818687" y="43893"/>
                </a:lnTo>
                <a:lnTo>
                  <a:pt x="843663" y="43893"/>
                </a:lnTo>
                <a:lnTo>
                  <a:pt x="841723" y="40543"/>
                </a:lnTo>
                <a:lnTo>
                  <a:pt x="832205" y="33737"/>
                </a:lnTo>
                <a:lnTo>
                  <a:pt x="819859" y="31328"/>
                </a:lnTo>
                <a:close/>
              </a:path>
              <a:path w="1080134" h="123190">
                <a:moveTo>
                  <a:pt x="926799" y="43893"/>
                </a:moveTo>
                <a:lnTo>
                  <a:pt x="909982" y="43893"/>
                </a:lnTo>
                <a:lnTo>
                  <a:pt x="918024" y="48919"/>
                </a:lnTo>
                <a:lnTo>
                  <a:pt x="918024" y="67683"/>
                </a:lnTo>
                <a:lnTo>
                  <a:pt x="878787" y="73424"/>
                </a:lnTo>
                <a:lnTo>
                  <a:pt x="860057" y="97337"/>
                </a:lnTo>
                <a:lnTo>
                  <a:pt x="862103" y="107724"/>
                </a:lnTo>
                <a:lnTo>
                  <a:pt x="867868" y="115703"/>
                </a:lnTo>
                <a:lnTo>
                  <a:pt x="876808" y="120826"/>
                </a:lnTo>
                <a:lnTo>
                  <a:pt x="888370" y="122635"/>
                </a:lnTo>
                <a:lnTo>
                  <a:pt x="898297" y="121281"/>
                </a:lnTo>
                <a:lnTo>
                  <a:pt x="906841" y="117462"/>
                </a:lnTo>
                <a:lnTo>
                  <a:pt x="913438" y="111538"/>
                </a:lnTo>
                <a:lnTo>
                  <a:pt x="914041" y="110405"/>
                </a:lnTo>
                <a:lnTo>
                  <a:pt x="880486" y="110405"/>
                </a:lnTo>
                <a:lnTo>
                  <a:pt x="873795" y="105043"/>
                </a:lnTo>
                <a:lnTo>
                  <a:pt x="873795" y="89798"/>
                </a:lnTo>
                <a:lnTo>
                  <a:pt x="875962" y="84269"/>
                </a:lnTo>
                <a:lnTo>
                  <a:pt x="917846" y="78573"/>
                </a:lnTo>
                <a:lnTo>
                  <a:pt x="931092" y="78573"/>
                </a:lnTo>
                <a:lnTo>
                  <a:pt x="931092" y="56626"/>
                </a:lnTo>
                <a:lnTo>
                  <a:pt x="928746" y="46242"/>
                </a:lnTo>
                <a:lnTo>
                  <a:pt x="926799" y="43893"/>
                </a:lnTo>
                <a:close/>
              </a:path>
              <a:path w="1080134" h="123190">
                <a:moveTo>
                  <a:pt x="931092" y="103871"/>
                </a:moveTo>
                <a:lnTo>
                  <a:pt x="917846" y="103871"/>
                </a:lnTo>
                <a:lnTo>
                  <a:pt x="917846" y="116938"/>
                </a:lnTo>
                <a:lnTo>
                  <a:pt x="922715" y="119619"/>
                </a:lnTo>
                <a:lnTo>
                  <a:pt x="936442" y="119619"/>
                </a:lnTo>
                <a:lnTo>
                  <a:pt x="936442" y="109232"/>
                </a:lnTo>
                <a:lnTo>
                  <a:pt x="932097" y="109232"/>
                </a:lnTo>
                <a:lnTo>
                  <a:pt x="931092" y="107724"/>
                </a:lnTo>
                <a:lnTo>
                  <a:pt x="931092" y="103871"/>
                </a:lnTo>
                <a:close/>
              </a:path>
              <a:path w="1080134" h="123190">
                <a:moveTo>
                  <a:pt x="931092" y="78573"/>
                </a:moveTo>
                <a:lnTo>
                  <a:pt x="917846" y="78573"/>
                </a:lnTo>
                <a:lnTo>
                  <a:pt x="917733" y="85848"/>
                </a:lnTo>
                <a:lnTo>
                  <a:pt x="915892" y="95156"/>
                </a:lnTo>
                <a:lnTo>
                  <a:pt x="910375" y="102886"/>
                </a:lnTo>
                <a:lnTo>
                  <a:pt x="901811" y="108009"/>
                </a:lnTo>
                <a:lnTo>
                  <a:pt x="890716" y="110069"/>
                </a:lnTo>
                <a:lnTo>
                  <a:pt x="880486" y="110405"/>
                </a:lnTo>
                <a:lnTo>
                  <a:pt x="914041" y="110405"/>
                </a:lnTo>
                <a:lnTo>
                  <a:pt x="917521" y="103871"/>
                </a:lnTo>
                <a:lnTo>
                  <a:pt x="931092" y="103871"/>
                </a:lnTo>
                <a:lnTo>
                  <a:pt x="931092" y="78573"/>
                </a:lnTo>
                <a:close/>
              </a:path>
              <a:path w="1080134" h="123190">
                <a:moveTo>
                  <a:pt x="898590" y="31328"/>
                </a:moveTo>
                <a:lnTo>
                  <a:pt x="884876" y="33315"/>
                </a:lnTo>
                <a:lnTo>
                  <a:pt x="873816" y="38930"/>
                </a:lnTo>
                <a:lnTo>
                  <a:pt x="866054" y="47655"/>
                </a:lnTo>
                <a:lnTo>
                  <a:pt x="862235" y="58972"/>
                </a:lnTo>
                <a:lnTo>
                  <a:pt x="875470" y="58972"/>
                </a:lnTo>
                <a:lnTo>
                  <a:pt x="877729" y="52799"/>
                </a:lnTo>
                <a:lnTo>
                  <a:pt x="882484" y="48040"/>
                </a:lnTo>
                <a:lnTo>
                  <a:pt x="889342" y="44977"/>
                </a:lnTo>
                <a:lnTo>
                  <a:pt x="897909" y="43893"/>
                </a:lnTo>
                <a:lnTo>
                  <a:pt x="926799" y="43893"/>
                </a:lnTo>
                <a:lnTo>
                  <a:pt x="922128" y="38260"/>
                </a:lnTo>
                <a:lnTo>
                  <a:pt x="911867" y="33137"/>
                </a:lnTo>
                <a:lnTo>
                  <a:pt x="898590" y="31328"/>
                </a:lnTo>
                <a:close/>
              </a:path>
              <a:path w="1080134" h="123190">
                <a:moveTo>
                  <a:pt x="956316" y="35852"/>
                </a:moveTo>
                <a:lnTo>
                  <a:pt x="943248" y="35852"/>
                </a:lnTo>
                <a:lnTo>
                  <a:pt x="943248" y="119619"/>
                </a:lnTo>
                <a:lnTo>
                  <a:pt x="956316" y="119619"/>
                </a:lnTo>
                <a:lnTo>
                  <a:pt x="956316" y="73547"/>
                </a:lnTo>
                <a:lnTo>
                  <a:pt x="957784" y="62906"/>
                </a:lnTo>
                <a:lnTo>
                  <a:pt x="962284" y="55014"/>
                </a:lnTo>
                <a:lnTo>
                  <a:pt x="969957" y="50105"/>
                </a:lnTo>
                <a:lnTo>
                  <a:pt x="980943" y="48417"/>
                </a:lnTo>
                <a:lnTo>
                  <a:pt x="956316" y="48417"/>
                </a:lnTo>
                <a:lnTo>
                  <a:pt x="956316" y="35852"/>
                </a:lnTo>
                <a:close/>
              </a:path>
              <a:path w="1080134" h="123190">
                <a:moveTo>
                  <a:pt x="992001" y="35852"/>
                </a:moveTo>
                <a:lnTo>
                  <a:pt x="968043" y="35852"/>
                </a:lnTo>
                <a:lnTo>
                  <a:pt x="960337" y="40878"/>
                </a:lnTo>
                <a:lnTo>
                  <a:pt x="956651" y="48417"/>
                </a:lnTo>
                <a:lnTo>
                  <a:pt x="992001" y="48417"/>
                </a:lnTo>
                <a:lnTo>
                  <a:pt x="992001" y="35852"/>
                </a:lnTo>
                <a:close/>
              </a:path>
              <a:path w="1080134" h="123190">
                <a:moveTo>
                  <a:pt x="1015099" y="0"/>
                </a:moveTo>
                <a:lnTo>
                  <a:pt x="1002032" y="0"/>
                </a:lnTo>
                <a:lnTo>
                  <a:pt x="1002032" y="119619"/>
                </a:lnTo>
                <a:lnTo>
                  <a:pt x="1015099" y="119619"/>
                </a:lnTo>
                <a:lnTo>
                  <a:pt x="1015099" y="87452"/>
                </a:lnTo>
                <a:lnTo>
                  <a:pt x="1030680" y="72877"/>
                </a:lnTo>
                <a:lnTo>
                  <a:pt x="1045294" y="72877"/>
                </a:lnTo>
                <a:lnTo>
                  <a:pt x="1043696" y="70699"/>
                </a:lnTo>
                <a:lnTo>
                  <a:pt x="1015099" y="70699"/>
                </a:lnTo>
                <a:lnTo>
                  <a:pt x="1015099" y="0"/>
                </a:lnTo>
                <a:close/>
              </a:path>
              <a:path w="1080134" h="123190">
                <a:moveTo>
                  <a:pt x="1045294" y="72877"/>
                </a:moveTo>
                <a:lnTo>
                  <a:pt x="1030680" y="72877"/>
                </a:lnTo>
                <a:lnTo>
                  <a:pt x="1064690" y="119619"/>
                </a:lnTo>
                <a:lnTo>
                  <a:pt x="1079600" y="119619"/>
                </a:lnTo>
                <a:lnTo>
                  <a:pt x="1045294" y="72877"/>
                </a:lnTo>
                <a:close/>
              </a:path>
              <a:path w="1080134" h="123190">
                <a:moveTo>
                  <a:pt x="1070386" y="35852"/>
                </a:moveTo>
                <a:lnTo>
                  <a:pt x="1052795" y="35852"/>
                </a:lnTo>
                <a:lnTo>
                  <a:pt x="1015435" y="70699"/>
                </a:lnTo>
                <a:lnTo>
                  <a:pt x="1043696" y="70699"/>
                </a:lnTo>
                <a:lnTo>
                  <a:pt x="1039392" y="64835"/>
                </a:lnTo>
                <a:lnTo>
                  <a:pt x="1039392" y="64500"/>
                </a:lnTo>
                <a:lnTo>
                  <a:pt x="1070386" y="35852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83897C3-A8F4-8D99-2BF2-E81CE6559E8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</p:spPr>
        <p:txBody>
          <a:bodyPr/>
          <a:lstStyle/>
          <a:p>
            <a:fld id="{B6F15528-21DE-4FAA-801E-634DDDAF4B2B}" type="slidenum">
              <a:rPr lang="en-US" smtClean="0"/>
              <a:t>10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EE5E7FA-B95E-0C7F-516C-DA7645119E6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76" t="32859" r="12984" b="31857"/>
          <a:stretch/>
        </p:blipFill>
        <p:spPr>
          <a:xfrm>
            <a:off x="6282715" y="3574250"/>
            <a:ext cx="12962845" cy="252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89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354405" y="536848"/>
            <a:ext cx="810260" cy="126364"/>
          </a:xfrm>
          <a:custGeom>
            <a:avLst/>
            <a:gdLst/>
            <a:ahLst/>
            <a:cxnLst/>
            <a:rect l="l" t="t" r="r" b="b"/>
            <a:pathLst>
              <a:path w="810260" h="126365">
                <a:moveTo>
                  <a:pt x="41339" y="5779"/>
                </a:moveTo>
                <a:lnTo>
                  <a:pt x="0" y="5779"/>
                </a:lnTo>
                <a:lnTo>
                  <a:pt x="0" y="95494"/>
                </a:lnTo>
                <a:lnTo>
                  <a:pt x="42595" y="95494"/>
                </a:lnTo>
                <a:lnTo>
                  <a:pt x="54960" y="93804"/>
                </a:lnTo>
                <a:lnTo>
                  <a:pt x="64521" y="89039"/>
                </a:lnTo>
                <a:lnTo>
                  <a:pt x="68893" y="83808"/>
                </a:lnTo>
                <a:lnTo>
                  <a:pt x="13695" y="83808"/>
                </a:lnTo>
                <a:lnTo>
                  <a:pt x="13695" y="55286"/>
                </a:lnTo>
                <a:lnTo>
                  <a:pt x="65117" y="55286"/>
                </a:lnTo>
                <a:lnTo>
                  <a:pt x="61586" y="52421"/>
                </a:lnTo>
                <a:lnTo>
                  <a:pt x="53778" y="49757"/>
                </a:lnTo>
                <a:lnTo>
                  <a:pt x="53778" y="49506"/>
                </a:lnTo>
                <a:lnTo>
                  <a:pt x="59951" y="46814"/>
                </a:lnTo>
                <a:lnTo>
                  <a:pt x="62763" y="43977"/>
                </a:lnTo>
                <a:lnTo>
                  <a:pt x="13695" y="43977"/>
                </a:lnTo>
                <a:lnTo>
                  <a:pt x="13695" y="17465"/>
                </a:lnTo>
                <a:lnTo>
                  <a:pt x="65858" y="17465"/>
                </a:lnTo>
                <a:lnTo>
                  <a:pt x="61270" y="11811"/>
                </a:lnTo>
                <a:lnTo>
                  <a:pt x="52582" y="7358"/>
                </a:lnTo>
                <a:lnTo>
                  <a:pt x="41339" y="5779"/>
                </a:lnTo>
                <a:close/>
              </a:path>
              <a:path w="810260" h="126365">
                <a:moveTo>
                  <a:pt x="65117" y="55286"/>
                </a:moveTo>
                <a:lnTo>
                  <a:pt x="52521" y="55286"/>
                </a:lnTo>
                <a:lnTo>
                  <a:pt x="59181" y="60940"/>
                </a:lnTo>
                <a:lnTo>
                  <a:pt x="59181" y="78029"/>
                </a:lnTo>
                <a:lnTo>
                  <a:pt x="52521" y="83808"/>
                </a:lnTo>
                <a:lnTo>
                  <a:pt x="68893" y="83808"/>
                </a:lnTo>
                <a:lnTo>
                  <a:pt x="70690" y="81659"/>
                </a:lnTo>
                <a:lnTo>
                  <a:pt x="72877" y="72123"/>
                </a:lnTo>
                <a:lnTo>
                  <a:pt x="71501" y="64017"/>
                </a:lnTo>
                <a:lnTo>
                  <a:pt x="67615" y="57312"/>
                </a:lnTo>
                <a:lnTo>
                  <a:pt x="65117" y="55286"/>
                </a:lnTo>
                <a:close/>
              </a:path>
              <a:path w="810260" h="126365">
                <a:moveTo>
                  <a:pt x="65858" y="17465"/>
                </a:moveTo>
                <a:lnTo>
                  <a:pt x="49631" y="17465"/>
                </a:lnTo>
                <a:lnTo>
                  <a:pt x="55160" y="22742"/>
                </a:lnTo>
                <a:lnTo>
                  <a:pt x="55160" y="38700"/>
                </a:lnTo>
                <a:lnTo>
                  <a:pt x="49631" y="43977"/>
                </a:lnTo>
                <a:lnTo>
                  <a:pt x="62763" y="43977"/>
                </a:lnTo>
                <a:lnTo>
                  <a:pt x="64710" y="42014"/>
                </a:lnTo>
                <a:lnTo>
                  <a:pt x="67772" y="35494"/>
                </a:lnTo>
                <a:lnTo>
                  <a:pt x="68856" y="27643"/>
                </a:lnTo>
                <a:lnTo>
                  <a:pt x="66871" y="18714"/>
                </a:lnTo>
                <a:lnTo>
                  <a:pt x="65858" y="17465"/>
                </a:lnTo>
                <a:close/>
              </a:path>
              <a:path w="810260" h="126365">
                <a:moveTo>
                  <a:pt x="92196" y="32669"/>
                </a:moveTo>
                <a:lnTo>
                  <a:pt x="79756" y="32669"/>
                </a:lnTo>
                <a:lnTo>
                  <a:pt x="79756" y="95494"/>
                </a:lnTo>
                <a:lnTo>
                  <a:pt x="92196" y="95494"/>
                </a:lnTo>
                <a:lnTo>
                  <a:pt x="92196" y="65715"/>
                </a:lnTo>
                <a:lnTo>
                  <a:pt x="93328" y="56976"/>
                </a:lnTo>
                <a:lnTo>
                  <a:pt x="96641" y="50370"/>
                </a:lnTo>
                <a:lnTo>
                  <a:pt x="102002" y="46190"/>
                </a:lnTo>
                <a:lnTo>
                  <a:pt x="109284" y="44731"/>
                </a:lnTo>
                <a:lnTo>
                  <a:pt x="119587" y="44731"/>
                </a:lnTo>
                <a:lnTo>
                  <a:pt x="119587" y="40710"/>
                </a:lnTo>
                <a:lnTo>
                  <a:pt x="92196" y="40710"/>
                </a:lnTo>
                <a:lnTo>
                  <a:pt x="92196" y="32669"/>
                </a:lnTo>
                <a:close/>
              </a:path>
              <a:path w="810260" h="126365">
                <a:moveTo>
                  <a:pt x="119587" y="32669"/>
                </a:moveTo>
                <a:lnTo>
                  <a:pt x="100614" y="32669"/>
                </a:lnTo>
                <a:lnTo>
                  <a:pt x="94960" y="35936"/>
                </a:lnTo>
                <a:lnTo>
                  <a:pt x="92447" y="40710"/>
                </a:lnTo>
                <a:lnTo>
                  <a:pt x="119587" y="40710"/>
                </a:lnTo>
                <a:lnTo>
                  <a:pt x="119587" y="32669"/>
                </a:lnTo>
                <a:close/>
              </a:path>
              <a:path w="810260" h="126365">
                <a:moveTo>
                  <a:pt x="174826" y="41339"/>
                </a:moveTo>
                <a:lnTo>
                  <a:pt x="159565" y="41339"/>
                </a:lnTo>
                <a:lnTo>
                  <a:pt x="165345" y="44857"/>
                </a:lnTo>
                <a:lnTo>
                  <a:pt x="165345" y="55788"/>
                </a:lnTo>
                <a:lnTo>
                  <a:pt x="126488" y="65008"/>
                </a:lnTo>
                <a:lnTo>
                  <a:pt x="120865" y="78280"/>
                </a:lnTo>
                <a:lnTo>
                  <a:pt x="122469" y="86253"/>
                </a:lnTo>
                <a:lnTo>
                  <a:pt x="127006" y="92400"/>
                </a:lnTo>
                <a:lnTo>
                  <a:pt x="134064" y="96356"/>
                </a:lnTo>
                <a:lnTo>
                  <a:pt x="143231" y="97756"/>
                </a:lnTo>
                <a:lnTo>
                  <a:pt x="153283" y="97756"/>
                </a:lnTo>
                <a:lnTo>
                  <a:pt x="162078" y="92730"/>
                </a:lnTo>
                <a:lnTo>
                  <a:pt x="164294" y="86950"/>
                </a:lnTo>
                <a:lnTo>
                  <a:pt x="139336" y="86950"/>
                </a:lnTo>
                <a:lnTo>
                  <a:pt x="133807" y="83557"/>
                </a:lnTo>
                <a:lnTo>
                  <a:pt x="133807" y="73379"/>
                </a:lnTo>
                <a:lnTo>
                  <a:pt x="135817" y="69359"/>
                </a:lnTo>
                <a:lnTo>
                  <a:pt x="165220" y="65212"/>
                </a:lnTo>
                <a:lnTo>
                  <a:pt x="176905" y="65212"/>
                </a:lnTo>
                <a:lnTo>
                  <a:pt x="176905" y="50260"/>
                </a:lnTo>
                <a:lnTo>
                  <a:pt x="175054" y="41627"/>
                </a:lnTo>
                <a:lnTo>
                  <a:pt x="174826" y="41339"/>
                </a:lnTo>
                <a:close/>
              </a:path>
              <a:path w="810260" h="126365">
                <a:moveTo>
                  <a:pt x="180800" y="85191"/>
                </a:moveTo>
                <a:lnTo>
                  <a:pt x="165220" y="85191"/>
                </a:lnTo>
                <a:lnTo>
                  <a:pt x="165220" y="94614"/>
                </a:lnTo>
                <a:lnTo>
                  <a:pt x="169617" y="95494"/>
                </a:lnTo>
                <a:lnTo>
                  <a:pt x="180800" y="95494"/>
                </a:lnTo>
                <a:lnTo>
                  <a:pt x="180800" y="85191"/>
                </a:lnTo>
                <a:close/>
              </a:path>
              <a:path w="810260" h="126365">
                <a:moveTo>
                  <a:pt x="176905" y="65212"/>
                </a:moveTo>
                <a:lnTo>
                  <a:pt x="165220" y="65212"/>
                </a:lnTo>
                <a:lnTo>
                  <a:pt x="165220" y="79411"/>
                </a:lnTo>
                <a:lnTo>
                  <a:pt x="158183" y="85568"/>
                </a:lnTo>
                <a:lnTo>
                  <a:pt x="147754" y="86196"/>
                </a:lnTo>
                <a:lnTo>
                  <a:pt x="139336" y="86950"/>
                </a:lnTo>
                <a:lnTo>
                  <a:pt x="164294" y="86950"/>
                </a:lnTo>
                <a:lnTo>
                  <a:pt x="164968" y="85191"/>
                </a:lnTo>
                <a:lnTo>
                  <a:pt x="180800" y="85191"/>
                </a:lnTo>
                <a:lnTo>
                  <a:pt x="180800" y="84437"/>
                </a:lnTo>
                <a:lnTo>
                  <a:pt x="177533" y="84437"/>
                </a:lnTo>
                <a:lnTo>
                  <a:pt x="176905" y="83934"/>
                </a:lnTo>
                <a:lnTo>
                  <a:pt x="176905" y="65212"/>
                </a:lnTo>
                <a:close/>
              </a:path>
              <a:path w="810260" h="126365">
                <a:moveTo>
                  <a:pt x="151147" y="29276"/>
                </a:moveTo>
                <a:lnTo>
                  <a:pt x="140653" y="30788"/>
                </a:lnTo>
                <a:lnTo>
                  <a:pt x="132126" y="35056"/>
                </a:lnTo>
                <a:lnTo>
                  <a:pt x="126074" y="41680"/>
                </a:lnTo>
                <a:lnTo>
                  <a:pt x="123001" y="50260"/>
                </a:lnTo>
                <a:lnTo>
                  <a:pt x="135817" y="50260"/>
                </a:lnTo>
                <a:lnTo>
                  <a:pt x="136948" y="44982"/>
                </a:lnTo>
                <a:lnTo>
                  <a:pt x="142979" y="41339"/>
                </a:lnTo>
                <a:lnTo>
                  <a:pt x="174826" y="41339"/>
                </a:lnTo>
                <a:lnTo>
                  <a:pt x="169822" y="35009"/>
                </a:lnTo>
                <a:lnTo>
                  <a:pt x="161692" y="30770"/>
                </a:lnTo>
                <a:lnTo>
                  <a:pt x="151147" y="29276"/>
                </a:lnTo>
                <a:close/>
              </a:path>
              <a:path w="810260" h="126365">
                <a:moveTo>
                  <a:pt x="198276" y="32669"/>
                </a:moveTo>
                <a:lnTo>
                  <a:pt x="185837" y="32669"/>
                </a:lnTo>
                <a:lnTo>
                  <a:pt x="185837" y="95494"/>
                </a:lnTo>
                <a:lnTo>
                  <a:pt x="198276" y="95494"/>
                </a:lnTo>
                <a:lnTo>
                  <a:pt x="198276" y="63830"/>
                </a:lnTo>
                <a:lnTo>
                  <a:pt x="199609" y="54644"/>
                </a:lnTo>
                <a:lnTo>
                  <a:pt x="203381" y="47543"/>
                </a:lnTo>
                <a:lnTo>
                  <a:pt x="209249" y="42962"/>
                </a:lnTo>
                <a:lnTo>
                  <a:pt x="216872" y="41339"/>
                </a:lnTo>
                <a:lnTo>
                  <a:pt x="239253" y="41339"/>
                </a:lnTo>
                <a:lnTo>
                  <a:pt x="238876" y="40710"/>
                </a:lnTo>
                <a:lnTo>
                  <a:pt x="198276" y="40710"/>
                </a:lnTo>
                <a:lnTo>
                  <a:pt x="198276" y="32669"/>
                </a:lnTo>
                <a:close/>
              </a:path>
              <a:path w="810260" h="126365">
                <a:moveTo>
                  <a:pt x="239253" y="41339"/>
                </a:moveTo>
                <a:lnTo>
                  <a:pt x="225417" y="41339"/>
                </a:lnTo>
                <a:lnTo>
                  <a:pt x="231071" y="47495"/>
                </a:lnTo>
                <a:lnTo>
                  <a:pt x="231197" y="95494"/>
                </a:lnTo>
                <a:lnTo>
                  <a:pt x="243636" y="95494"/>
                </a:lnTo>
                <a:lnTo>
                  <a:pt x="243510" y="56542"/>
                </a:lnTo>
                <a:lnTo>
                  <a:pt x="241683" y="45391"/>
                </a:lnTo>
                <a:lnTo>
                  <a:pt x="239253" y="41339"/>
                </a:lnTo>
                <a:close/>
              </a:path>
              <a:path w="810260" h="126365">
                <a:moveTo>
                  <a:pt x="218129" y="29276"/>
                </a:moveTo>
                <a:lnTo>
                  <a:pt x="210213" y="29276"/>
                </a:lnTo>
                <a:lnTo>
                  <a:pt x="202423" y="33925"/>
                </a:lnTo>
                <a:lnTo>
                  <a:pt x="198527" y="40710"/>
                </a:lnTo>
                <a:lnTo>
                  <a:pt x="238876" y="40710"/>
                </a:lnTo>
                <a:lnTo>
                  <a:pt x="236521" y="36784"/>
                </a:lnTo>
                <a:lnTo>
                  <a:pt x="228509" y="31239"/>
                </a:lnTo>
                <a:lnTo>
                  <a:pt x="218129" y="29276"/>
                </a:lnTo>
                <a:close/>
              </a:path>
              <a:path w="810260" h="126365">
                <a:moveTo>
                  <a:pt x="286472" y="29276"/>
                </a:moveTo>
                <a:lnTo>
                  <a:pt x="277677" y="29276"/>
                </a:lnTo>
                <a:lnTo>
                  <a:pt x="265569" y="31734"/>
                </a:lnTo>
                <a:lnTo>
                  <a:pt x="256206" y="38668"/>
                </a:lnTo>
                <a:lnTo>
                  <a:pt x="250165" y="49419"/>
                </a:lnTo>
                <a:lnTo>
                  <a:pt x="248023" y="63327"/>
                </a:lnTo>
                <a:lnTo>
                  <a:pt x="250167" y="77453"/>
                </a:lnTo>
                <a:lnTo>
                  <a:pt x="256222" y="88316"/>
                </a:lnTo>
                <a:lnTo>
                  <a:pt x="265622" y="95292"/>
                </a:lnTo>
                <a:lnTo>
                  <a:pt x="277803" y="97756"/>
                </a:lnTo>
                <a:lnTo>
                  <a:pt x="287226" y="97756"/>
                </a:lnTo>
                <a:lnTo>
                  <a:pt x="296022" y="92730"/>
                </a:lnTo>
                <a:lnTo>
                  <a:pt x="298884" y="85693"/>
                </a:lnTo>
                <a:lnTo>
                  <a:pt x="280064" y="85693"/>
                </a:lnTo>
                <a:lnTo>
                  <a:pt x="272256" y="84089"/>
                </a:lnTo>
                <a:lnTo>
                  <a:pt x="266227" y="79552"/>
                </a:lnTo>
                <a:lnTo>
                  <a:pt x="262342" y="72494"/>
                </a:lnTo>
                <a:lnTo>
                  <a:pt x="260965" y="63327"/>
                </a:lnTo>
                <a:lnTo>
                  <a:pt x="262342" y="54306"/>
                </a:lnTo>
                <a:lnTo>
                  <a:pt x="266227" y="47323"/>
                </a:lnTo>
                <a:lnTo>
                  <a:pt x="272256" y="42813"/>
                </a:lnTo>
                <a:lnTo>
                  <a:pt x="280064" y="41213"/>
                </a:lnTo>
                <a:lnTo>
                  <a:pt x="311728" y="41213"/>
                </a:lnTo>
                <a:lnTo>
                  <a:pt x="311728" y="40710"/>
                </a:lnTo>
                <a:lnTo>
                  <a:pt x="299038" y="40710"/>
                </a:lnTo>
                <a:lnTo>
                  <a:pt x="295268" y="33925"/>
                </a:lnTo>
                <a:lnTo>
                  <a:pt x="286472" y="29276"/>
                </a:lnTo>
                <a:close/>
              </a:path>
              <a:path w="810260" h="126365">
                <a:moveTo>
                  <a:pt x="311728" y="85316"/>
                </a:moveTo>
                <a:lnTo>
                  <a:pt x="299289" y="85316"/>
                </a:lnTo>
                <a:lnTo>
                  <a:pt x="299289" y="95494"/>
                </a:lnTo>
                <a:lnTo>
                  <a:pt x="311728" y="95494"/>
                </a:lnTo>
                <a:lnTo>
                  <a:pt x="311728" y="85316"/>
                </a:lnTo>
                <a:close/>
              </a:path>
              <a:path w="810260" h="126365">
                <a:moveTo>
                  <a:pt x="311728" y="41213"/>
                </a:moveTo>
                <a:lnTo>
                  <a:pt x="280064" y="41213"/>
                </a:lnTo>
                <a:lnTo>
                  <a:pt x="287943" y="42813"/>
                </a:lnTo>
                <a:lnTo>
                  <a:pt x="293996" y="47323"/>
                </a:lnTo>
                <a:lnTo>
                  <a:pt x="297858" y="54306"/>
                </a:lnTo>
                <a:lnTo>
                  <a:pt x="299163" y="63327"/>
                </a:lnTo>
                <a:lnTo>
                  <a:pt x="297787" y="72494"/>
                </a:lnTo>
                <a:lnTo>
                  <a:pt x="293902" y="79552"/>
                </a:lnTo>
                <a:lnTo>
                  <a:pt x="287872" y="84089"/>
                </a:lnTo>
                <a:lnTo>
                  <a:pt x="280064" y="85693"/>
                </a:lnTo>
                <a:lnTo>
                  <a:pt x="298884" y="85693"/>
                </a:lnTo>
                <a:lnTo>
                  <a:pt x="299038" y="85316"/>
                </a:lnTo>
                <a:lnTo>
                  <a:pt x="311728" y="85316"/>
                </a:lnTo>
                <a:lnTo>
                  <a:pt x="311728" y="41213"/>
                </a:lnTo>
                <a:close/>
              </a:path>
              <a:path w="810260" h="126365">
                <a:moveTo>
                  <a:pt x="311728" y="5779"/>
                </a:moveTo>
                <a:lnTo>
                  <a:pt x="299289" y="5779"/>
                </a:lnTo>
                <a:lnTo>
                  <a:pt x="299289" y="40710"/>
                </a:lnTo>
                <a:lnTo>
                  <a:pt x="311728" y="40710"/>
                </a:lnTo>
                <a:lnTo>
                  <a:pt x="311728" y="5779"/>
                </a:lnTo>
                <a:close/>
              </a:path>
              <a:path w="810260" h="126365">
                <a:moveTo>
                  <a:pt x="368648" y="5779"/>
                </a:moveTo>
                <a:lnTo>
                  <a:pt x="354952" y="5779"/>
                </a:lnTo>
                <a:lnTo>
                  <a:pt x="354952" y="95494"/>
                </a:lnTo>
                <a:lnTo>
                  <a:pt x="368648" y="95494"/>
                </a:lnTo>
                <a:lnTo>
                  <a:pt x="368648" y="5779"/>
                </a:lnTo>
                <a:close/>
              </a:path>
              <a:path w="810260" h="126365">
                <a:moveTo>
                  <a:pt x="413819" y="29276"/>
                </a:moveTo>
                <a:lnTo>
                  <a:pt x="405024" y="29276"/>
                </a:lnTo>
                <a:lnTo>
                  <a:pt x="392916" y="31734"/>
                </a:lnTo>
                <a:lnTo>
                  <a:pt x="383553" y="38668"/>
                </a:lnTo>
                <a:lnTo>
                  <a:pt x="377512" y="49419"/>
                </a:lnTo>
                <a:lnTo>
                  <a:pt x="375370" y="63327"/>
                </a:lnTo>
                <a:lnTo>
                  <a:pt x="377514" y="77453"/>
                </a:lnTo>
                <a:lnTo>
                  <a:pt x="383569" y="88316"/>
                </a:lnTo>
                <a:lnTo>
                  <a:pt x="392969" y="95292"/>
                </a:lnTo>
                <a:lnTo>
                  <a:pt x="405149" y="97756"/>
                </a:lnTo>
                <a:lnTo>
                  <a:pt x="414573" y="97756"/>
                </a:lnTo>
                <a:lnTo>
                  <a:pt x="423369" y="92730"/>
                </a:lnTo>
                <a:lnTo>
                  <a:pt x="426231" y="85693"/>
                </a:lnTo>
                <a:lnTo>
                  <a:pt x="407411" y="85693"/>
                </a:lnTo>
                <a:lnTo>
                  <a:pt x="399603" y="84089"/>
                </a:lnTo>
                <a:lnTo>
                  <a:pt x="393574" y="79552"/>
                </a:lnTo>
                <a:lnTo>
                  <a:pt x="389689" y="72494"/>
                </a:lnTo>
                <a:lnTo>
                  <a:pt x="388312" y="63327"/>
                </a:lnTo>
                <a:lnTo>
                  <a:pt x="389689" y="54306"/>
                </a:lnTo>
                <a:lnTo>
                  <a:pt x="393574" y="47323"/>
                </a:lnTo>
                <a:lnTo>
                  <a:pt x="399603" y="42813"/>
                </a:lnTo>
                <a:lnTo>
                  <a:pt x="407411" y="41213"/>
                </a:lnTo>
                <a:lnTo>
                  <a:pt x="439075" y="41213"/>
                </a:lnTo>
                <a:lnTo>
                  <a:pt x="439075" y="40710"/>
                </a:lnTo>
                <a:lnTo>
                  <a:pt x="426384" y="40710"/>
                </a:lnTo>
                <a:lnTo>
                  <a:pt x="422615" y="33925"/>
                </a:lnTo>
                <a:lnTo>
                  <a:pt x="413819" y="29276"/>
                </a:lnTo>
                <a:close/>
              </a:path>
              <a:path w="810260" h="126365">
                <a:moveTo>
                  <a:pt x="439075" y="85316"/>
                </a:moveTo>
                <a:lnTo>
                  <a:pt x="426636" y="85316"/>
                </a:lnTo>
                <a:lnTo>
                  <a:pt x="426636" y="95494"/>
                </a:lnTo>
                <a:lnTo>
                  <a:pt x="439075" y="95494"/>
                </a:lnTo>
                <a:lnTo>
                  <a:pt x="439075" y="85316"/>
                </a:lnTo>
                <a:close/>
              </a:path>
              <a:path w="810260" h="126365">
                <a:moveTo>
                  <a:pt x="439075" y="41213"/>
                </a:moveTo>
                <a:lnTo>
                  <a:pt x="407411" y="41213"/>
                </a:lnTo>
                <a:lnTo>
                  <a:pt x="415290" y="42813"/>
                </a:lnTo>
                <a:lnTo>
                  <a:pt x="421343" y="47323"/>
                </a:lnTo>
                <a:lnTo>
                  <a:pt x="425204" y="54306"/>
                </a:lnTo>
                <a:lnTo>
                  <a:pt x="426510" y="63327"/>
                </a:lnTo>
                <a:lnTo>
                  <a:pt x="425134" y="72494"/>
                </a:lnTo>
                <a:lnTo>
                  <a:pt x="421248" y="79552"/>
                </a:lnTo>
                <a:lnTo>
                  <a:pt x="415219" y="84089"/>
                </a:lnTo>
                <a:lnTo>
                  <a:pt x="407411" y="85693"/>
                </a:lnTo>
                <a:lnTo>
                  <a:pt x="426231" y="85693"/>
                </a:lnTo>
                <a:lnTo>
                  <a:pt x="426384" y="85316"/>
                </a:lnTo>
                <a:lnTo>
                  <a:pt x="439075" y="85316"/>
                </a:lnTo>
                <a:lnTo>
                  <a:pt x="439075" y="41213"/>
                </a:lnTo>
                <a:close/>
              </a:path>
              <a:path w="810260" h="126365">
                <a:moveTo>
                  <a:pt x="439075" y="5779"/>
                </a:moveTo>
                <a:lnTo>
                  <a:pt x="426636" y="5779"/>
                </a:lnTo>
                <a:lnTo>
                  <a:pt x="426636" y="40710"/>
                </a:lnTo>
                <a:lnTo>
                  <a:pt x="439075" y="40710"/>
                </a:lnTo>
                <a:lnTo>
                  <a:pt x="439075" y="5779"/>
                </a:lnTo>
                <a:close/>
              </a:path>
              <a:path w="810260" h="126365">
                <a:moveTo>
                  <a:pt x="474927" y="29276"/>
                </a:moveTo>
                <a:lnTo>
                  <a:pt x="462068" y="31671"/>
                </a:lnTo>
                <a:lnTo>
                  <a:pt x="452153" y="38449"/>
                </a:lnTo>
                <a:lnTo>
                  <a:pt x="445773" y="48995"/>
                </a:lnTo>
                <a:lnTo>
                  <a:pt x="443515" y="62699"/>
                </a:lnTo>
                <a:lnTo>
                  <a:pt x="445753" y="77029"/>
                </a:lnTo>
                <a:lnTo>
                  <a:pt x="452090" y="88096"/>
                </a:lnTo>
                <a:lnTo>
                  <a:pt x="461962" y="95229"/>
                </a:lnTo>
                <a:lnTo>
                  <a:pt x="474802" y="97756"/>
                </a:lnTo>
                <a:lnTo>
                  <a:pt x="484110" y="96491"/>
                </a:lnTo>
                <a:lnTo>
                  <a:pt x="492440" y="92918"/>
                </a:lnTo>
                <a:lnTo>
                  <a:pt x="499239" y="87366"/>
                </a:lnTo>
                <a:lnTo>
                  <a:pt x="500334" y="85693"/>
                </a:lnTo>
                <a:lnTo>
                  <a:pt x="463996" y="85693"/>
                </a:lnTo>
                <a:lnTo>
                  <a:pt x="456834" y="78531"/>
                </a:lnTo>
                <a:lnTo>
                  <a:pt x="456834" y="67851"/>
                </a:lnTo>
                <a:lnTo>
                  <a:pt x="506214" y="67851"/>
                </a:lnTo>
                <a:lnTo>
                  <a:pt x="506094" y="62699"/>
                </a:lnTo>
                <a:lnTo>
                  <a:pt x="505189" y="57045"/>
                </a:lnTo>
                <a:lnTo>
                  <a:pt x="456959" y="57045"/>
                </a:lnTo>
                <a:lnTo>
                  <a:pt x="456959" y="47621"/>
                </a:lnTo>
                <a:lnTo>
                  <a:pt x="464121" y="41339"/>
                </a:lnTo>
                <a:lnTo>
                  <a:pt x="499198" y="41339"/>
                </a:lnTo>
                <a:lnTo>
                  <a:pt x="497639" y="38684"/>
                </a:lnTo>
                <a:lnTo>
                  <a:pt x="487767" y="31736"/>
                </a:lnTo>
                <a:lnTo>
                  <a:pt x="474927" y="29276"/>
                </a:lnTo>
                <a:close/>
              </a:path>
              <a:path w="810260" h="126365">
                <a:moveTo>
                  <a:pt x="492016" y="76646"/>
                </a:moveTo>
                <a:lnTo>
                  <a:pt x="489503" y="82049"/>
                </a:lnTo>
                <a:lnTo>
                  <a:pt x="482592" y="85693"/>
                </a:lnTo>
                <a:lnTo>
                  <a:pt x="500334" y="85693"/>
                </a:lnTo>
                <a:lnTo>
                  <a:pt x="503953" y="80165"/>
                </a:lnTo>
                <a:lnTo>
                  <a:pt x="492016" y="76646"/>
                </a:lnTo>
                <a:close/>
              </a:path>
              <a:path w="810260" h="126365">
                <a:moveTo>
                  <a:pt x="499198" y="41339"/>
                </a:moveTo>
                <a:lnTo>
                  <a:pt x="485608" y="41339"/>
                </a:lnTo>
                <a:lnTo>
                  <a:pt x="492644" y="47621"/>
                </a:lnTo>
                <a:lnTo>
                  <a:pt x="492644" y="57045"/>
                </a:lnTo>
                <a:lnTo>
                  <a:pt x="505189" y="57045"/>
                </a:lnTo>
                <a:lnTo>
                  <a:pt x="503976" y="49472"/>
                </a:lnTo>
                <a:lnTo>
                  <a:pt x="499198" y="41339"/>
                </a:lnTo>
                <a:close/>
              </a:path>
              <a:path w="810260" h="126365">
                <a:moveTo>
                  <a:pt x="523533" y="32669"/>
                </a:moveTo>
                <a:lnTo>
                  <a:pt x="511094" y="32669"/>
                </a:lnTo>
                <a:lnTo>
                  <a:pt x="511094" y="95494"/>
                </a:lnTo>
                <a:lnTo>
                  <a:pt x="523533" y="95494"/>
                </a:lnTo>
                <a:lnTo>
                  <a:pt x="523533" y="63830"/>
                </a:lnTo>
                <a:lnTo>
                  <a:pt x="524866" y="54644"/>
                </a:lnTo>
                <a:lnTo>
                  <a:pt x="528638" y="47543"/>
                </a:lnTo>
                <a:lnTo>
                  <a:pt x="534506" y="42962"/>
                </a:lnTo>
                <a:lnTo>
                  <a:pt x="542130" y="41339"/>
                </a:lnTo>
                <a:lnTo>
                  <a:pt x="564510" y="41339"/>
                </a:lnTo>
                <a:lnTo>
                  <a:pt x="564133" y="40710"/>
                </a:lnTo>
                <a:lnTo>
                  <a:pt x="523533" y="40710"/>
                </a:lnTo>
                <a:lnTo>
                  <a:pt x="523533" y="32669"/>
                </a:lnTo>
                <a:close/>
              </a:path>
              <a:path w="810260" h="126365">
                <a:moveTo>
                  <a:pt x="564510" y="41339"/>
                </a:moveTo>
                <a:lnTo>
                  <a:pt x="550674" y="41339"/>
                </a:lnTo>
                <a:lnTo>
                  <a:pt x="556328" y="47495"/>
                </a:lnTo>
                <a:lnTo>
                  <a:pt x="556454" y="95494"/>
                </a:lnTo>
                <a:lnTo>
                  <a:pt x="568893" y="95494"/>
                </a:lnTo>
                <a:lnTo>
                  <a:pt x="568768" y="56542"/>
                </a:lnTo>
                <a:lnTo>
                  <a:pt x="566940" y="45391"/>
                </a:lnTo>
                <a:lnTo>
                  <a:pt x="564510" y="41339"/>
                </a:lnTo>
                <a:close/>
              </a:path>
              <a:path w="810260" h="126365">
                <a:moveTo>
                  <a:pt x="543386" y="29276"/>
                </a:moveTo>
                <a:lnTo>
                  <a:pt x="535470" y="29276"/>
                </a:lnTo>
                <a:lnTo>
                  <a:pt x="527680" y="33925"/>
                </a:lnTo>
                <a:lnTo>
                  <a:pt x="523785" y="40710"/>
                </a:lnTo>
                <a:lnTo>
                  <a:pt x="564133" y="40710"/>
                </a:lnTo>
                <a:lnTo>
                  <a:pt x="561778" y="36784"/>
                </a:lnTo>
                <a:lnTo>
                  <a:pt x="553766" y="31239"/>
                </a:lnTo>
                <a:lnTo>
                  <a:pt x="543386" y="29276"/>
                </a:lnTo>
                <a:close/>
              </a:path>
              <a:path w="810260" h="126365">
                <a:moveTo>
                  <a:pt x="596473" y="43977"/>
                </a:moveTo>
                <a:lnTo>
                  <a:pt x="584034" y="43977"/>
                </a:lnTo>
                <a:lnTo>
                  <a:pt x="584034" y="89463"/>
                </a:lnTo>
                <a:lnTo>
                  <a:pt x="587552" y="95494"/>
                </a:lnTo>
                <a:lnTo>
                  <a:pt x="611803" y="95494"/>
                </a:lnTo>
                <a:lnTo>
                  <a:pt x="611803" y="83180"/>
                </a:lnTo>
                <a:lnTo>
                  <a:pt x="596850" y="83180"/>
                </a:lnTo>
                <a:lnTo>
                  <a:pt x="596473" y="82552"/>
                </a:lnTo>
                <a:lnTo>
                  <a:pt x="596473" y="43977"/>
                </a:lnTo>
                <a:close/>
              </a:path>
              <a:path w="810260" h="126365">
                <a:moveTo>
                  <a:pt x="610421" y="32669"/>
                </a:moveTo>
                <a:lnTo>
                  <a:pt x="571972" y="32669"/>
                </a:lnTo>
                <a:lnTo>
                  <a:pt x="571972" y="43977"/>
                </a:lnTo>
                <a:lnTo>
                  <a:pt x="610421" y="43977"/>
                </a:lnTo>
                <a:lnTo>
                  <a:pt x="610421" y="32669"/>
                </a:lnTo>
                <a:close/>
              </a:path>
              <a:path w="810260" h="126365">
                <a:moveTo>
                  <a:pt x="596348" y="17088"/>
                </a:moveTo>
                <a:lnTo>
                  <a:pt x="583908" y="17088"/>
                </a:lnTo>
                <a:lnTo>
                  <a:pt x="583908" y="32669"/>
                </a:lnTo>
                <a:lnTo>
                  <a:pt x="596348" y="32669"/>
                </a:lnTo>
                <a:lnTo>
                  <a:pt x="596348" y="17088"/>
                </a:lnTo>
                <a:close/>
              </a:path>
              <a:path w="810260" h="126365">
                <a:moveTo>
                  <a:pt x="631216" y="5528"/>
                </a:moveTo>
                <a:lnTo>
                  <a:pt x="618776" y="5528"/>
                </a:lnTo>
                <a:lnTo>
                  <a:pt x="618776" y="20858"/>
                </a:lnTo>
                <a:lnTo>
                  <a:pt x="631216" y="20858"/>
                </a:lnTo>
                <a:lnTo>
                  <a:pt x="631216" y="5528"/>
                </a:lnTo>
                <a:close/>
              </a:path>
              <a:path w="810260" h="126365">
                <a:moveTo>
                  <a:pt x="631216" y="32669"/>
                </a:moveTo>
                <a:lnTo>
                  <a:pt x="618776" y="32669"/>
                </a:lnTo>
                <a:lnTo>
                  <a:pt x="618776" y="95494"/>
                </a:lnTo>
                <a:lnTo>
                  <a:pt x="631216" y="95494"/>
                </a:lnTo>
                <a:lnTo>
                  <a:pt x="631216" y="32669"/>
                </a:lnTo>
                <a:close/>
              </a:path>
              <a:path w="810260" h="126365">
                <a:moveTo>
                  <a:pt x="660838" y="43977"/>
                </a:moveTo>
                <a:lnTo>
                  <a:pt x="648399" y="43977"/>
                </a:lnTo>
                <a:lnTo>
                  <a:pt x="648399" y="89463"/>
                </a:lnTo>
                <a:lnTo>
                  <a:pt x="651917" y="95494"/>
                </a:lnTo>
                <a:lnTo>
                  <a:pt x="676167" y="95494"/>
                </a:lnTo>
                <a:lnTo>
                  <a:pt x="676167" y="83180"/>
                </a:lnTo>
                <a:lnTo>
                  <a:pt x="661215" y="83180"/>
                </a:lnTo>
                <a:lnTo>
                  <a:pt x="660838" y="82552"/>
                </a:lnTo>
                <a:lnTo>
                  <a:pt x="660838" y="43977"/>
                </a:lnTo>
                <a:close/>
              </a:path>
              <a:path w="810260" h="126365">
                <a:moveTo>
                  <a:pt x="674785" y="32669"/>
                </a:moveTo>
                <a:lnTo>
                  <a:pt x="636336" y="32669"/>
                </a:lnTo>
                <a:lnTo>
                  <a:pt x="636336" y="43977"/>
                </a:lnTo>
                <a:lnTo>
                  <a:pt x="674785" y="43977"/>
                </a:lnTo>
                <a:lnTo>
                  <a:pt x="674785" y="32669"/>
                </a:lnTo>
                <a:close/>
              </a:path>
              <a:path w="810260" h="126365">
                <a:moveTo>
                  <a:pt x="660712" y="17088"/>
                </a:moveTo>
                <a:lnTo>
                  <a:pt x="648273" y="17088"/>
                </a:lnTo>
                <a:lnTo>
                  <a:pt x="648273" y="32669"/>
                </a:lnTo>
                <a:lnTo>
                  <a:pt x="660712" y="32669"/>
                </a:lnTo>
                <a:lnTo>
                  <a:pt x="660712" y="17088"/>
                </a:lnTo>
                <a:close/>
              </a:path>
              <a:path w="810260" h="126365">
                <a:moveTo>
                  <a:pt x="692010" y="32669"/>
                </a:moveTo>
                <a:lnTo>
                  <a:pt x="678691" y="32669"/>
                </a:lnTo>
                <a:lnTo>
                  <a:pt x="701308" y="96876"/>
                </a:lnTo>
                <a:lnTo>
                  <a:pt x="696282" y="109190"/>
                </a:lnTo>
                <a:lnTo>
                  <a:pt x="696156" y="110069"/>
                </a:lnTo>
                <a:lnTo>
                  <a:pt x="684220" y="110069"/>
                </a:lnTo>
                <a:lnTo>
                  <a:pt x="684220" y="122006"/>
                </a:lnTo>
                <a:lnTo>
                  <a:pt x="689874" y="122006"/>
                </a:lnTo>
                <a:lnTo>
                  <a:pt x="697778" y="121419"/>
                </a:lnTo>
                <a:lnTo>
                  <a:pt x="702879" y="118347"/>
                </a:lnTo>
                <a:lnTo>
                  <a:pt x="707225" y="110821"/>
                </a:lnTo>
                <a:lnTo>
                  <a:pt x="712868" y="96876"/>
                </a:lnTo>
                <a:lnTo>
                  <a:pt x="719995" y="77400"/>
                </a:lnTo>
                <a:lnTo>
                  <a:pt x="707088" y="77400"/>
                </a:lnTo>
                <a:lnTo>
                  <a:pt x="692010" y="32669"/>
                </a:lnTo>
                <a:close/>
              </a:path>
              <a:path w="810260" h="126365">
                <a:moveTo>
                  <a:pt x="736365" y="32669"/>
                </a:moveTo>
                <a:lnTo>
                  <a:pt x="722920" y="32669"/>
                </a:lnTo>
                <a:lnTo>
                  <a:pt x="707339" y="77400"/>
                </a:lnTo>
                <a:lnTo>
                  <a:pt x="719995" y="77400"/>
                </a:lnTo>
                <a:lnTo>
                  <a:pt x="736365" y="32669"/>
                </a:lnTo>
                <a:close/>
              </a:path>
              <a:path w="810260" h="126365">
                <a:moveTo>
                  <a:pt x="810017" y="0"/>
                </a:moveTo>
                <a:lnTo>
                  <a:pt x="800844" y="0"/>
                </a:lnTo>
                <a:lnTo>
                  <a:pt x="800844" y="125776"/>
                </a:lnTo>
                <a:lnTo>
                  <a:pt x="810017" y="125776"/>
                </a:lnTo>
                <a:lnTo>
                  <a:pt x="810017" y="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078379" y="522399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5EA744C-66AA-E6E4-BDC5-5907F78C21C6}"/>
              </a:ext>
            </a:extLst>
          </p:cNvPr>
          <p:cNvSpPr txBox="1"/>
          <p:nvPr/>
        </p:nvSpPr>
        <p:spPr>
          <a:xfrm>
            <a:off x="5526879" y="1637654"/>
            <a:ext cx="9913784" cy="31085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  <a:lvl1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5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_tradnl" sz="2400" b="1" dirty="0">
                <a:solidFill>
                  <a:srgbClr val="42A046"/>
                </a:solidFill>
                <a:latin typeface="Arial Nova"/>
                <a:ea typeface="Calibri" panose="020F0502020204030204" pitchFamily="34" charset="0"/>
                <a:cs typeface="Times New Roman"/>
              </a:rPr>
              <a:t>QUÉ HACER </a:t>
            </a:r>
            <a:endParaRPr lang="es-ES_tradnl" sz="2400" kern="0" dirty="0">
              <a:solidFill>
                <a:srgbClr val="42A046"/>
              </a:solidFill>
              <a:effectLst/>
              <a:latin typeface="Arial Nova"/>
              <a:ea typeface="Calibri" panose="020F0502020204030204" pitchFamily="34" charset="0"/>
              <a:cs typeface="Times New Roman"/>
            </a:endParaRPr>
          </a:p>
          <a:p>
            <a:pPr marL="342900" indent="-3429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kern="100" dirty="0">
                <a:solidFill>
                  <a:schemeClr val="tx1"/>
                </a:solidFill>
                <a:effectLst/>
                <a:latin typeface="Arial Nova"/>
                <a:ea typeface="Calibri" panose="020F0502020204030204" pitchFamily="34" charset="0"/>
                <a:cs typeface="Times New Roman"/>
              </a:rPr>
              <a:t>Usar el “Distribuidor Independiente Herbalife” en publicidad y materiales </a:t>
            </a:r>
            <a:br>
              <a:rPr lang="es-ES_tradnl" sz="2000" kern="100" dirty="0">
                <a:solidFill>
                  <a:schemeClr val="tx1"/>
                </a:solidFill>
                <a:effectLst/>
                <a:latin typeface="Arial Nova"/>
                <a:ea typeface="Calibri" panose="020F0502020204030204" pitchFamily="34" charset="0"/>
                <a:cs typeface="Times New Roman"/>
              </a:rPr>
            </a:br>
            <a:r>
              <a:rPr lang="es-ES_tradnl" sz="2000" kern="100" dirty="0">
                <a:solidFill>
                  <a:schemeClr val="tx1"/>
                </a:solidFill>
                <a:latin typeface="Arial Nova"/>
                <a:ea typeface="Calibri" panose="020F0502020204030204" pitchFamily="34" charset="0"/>
                <a:cs typeface="Times New Roman"/>
              </a:rPr>
              <a:t>para tu</a:t>
            </a:r>
            <a:r>
              <a:rPr lang="es-ES_tradnl" sz="2000" kern="100" dirty="0">
                <a:solidFill>
                  <a:schemeClr val="tx1"/>
                </a:solidFill>
                <a:effectLst/>
                <a:latin typeface="Arial Nova"/>
                <a:ea typeface="Calibri" panose="020F0502020204030204" pitchFamily="34" charset="0"/>
                <a:cs typeface="Times New Roman"/>
              </a:rPr>
              <a:t> negocio</a:t>
            </a:r>
          </a:p>
          <a:p>
            <a:pPr>
              <a:buClr>
                <a:srgbClr val="42A046"/>
              </a:buClr>
            </a:pPr>
            <a:endParaRPr lang="es-ES_tradnl" sz="2000" kern="100" dirty="0">
              <a:solidFill>
                <a:schemeClr val="tx1"/>
              </a:solidFill>
              <a:effectLst/>
              <a:latin typeface="Arial Nova"/>
              <a:ea typeface="Calibri" panose="020F0502020204030204" pitchFamily="34" charset="0"/>
              <a:cs typeface="Times New Roman"/>
            </a:endParaRPr>
          </a:p>
          <a:p>
            <a:pPr marL="342900" indent="-342900">
              <a:buClr>
                <a:srgbClr val="42A046"/>
              </a:buClr>
              <a:buFont typeface="Wingdings" panose="05000000000000000000" pitchFamily="2" charset="2"/>
              <a:buChar char="ü"/>
            </a:pPr>
            <a:endParaRPr lang="es-ES_tradnl" sz="2000" kern="100" dirty="0">
              <a:solidFill>
                <a:schemeClr val="tx1"/>
              </a:solidFill>
              <a:effectLst/>
              <a:latin typeface="Arial Nova"/>
              <a:ea typeface="Calibri" panose="020F0502020204030204" pitchFamily="34" charset="0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s-ES_tradnl" sz="2400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s-ES_tradnl" sz="2400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s-ES_tradnl" sz="2400" b="1" dirty="0">
                <a:solidFill>
                  <a:srgbClr val="FF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QUÉ NO HACER </a:t>
            </a:r>
            <a:endParaRPr lang="es-ES_tradnl" sz="2400" b="1" kern="0" dirty="0">
              <a:solidFill>
                <a:srgbClr val="FF0000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kern="1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Cambiar de color, posición y/o variar las dimensiones de los elementos</a:t>
            </a:r>
            <a:endParaRPr lang="es-ES_tradnl" sz="2000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object 3">
            <a:extLst>
              <a:ext uri="{FF2B5EF4-FFF2-40B4-BE49-F238E27FC236}">
                <a16:creationId xmlns:a16="http://schemas.microsoft.com/office/drawing/2014/main" id="{6F169667-136E-D44C-76FC-2A470DF8BD68}"/>
              </a:ext>
            </a:extLst>
          </p:cNvPr>
          <p:cNvSpPr/>
          <p:nvPr/>
        </p:nvSpPr>
        <p:spPr>
          <a:xfrm>
            <a:off x="6282715" y="540241"/>
            <a:ext cx="628650" cy="94615"/>
          </a:xfrm>
          <a:custGeom>
            <a:avLst/>
            <a:gdLst/>
            <a:ahLst/>
            <a:cxnLst/>
            <a:rect l="l" t="t" r="r" b="b"/>
            <a:pathLst>
              <a:path w="628650" h="94615">
                <a:moveTo>
                  <a:pt x="35936" y="0"/>
                </a:moveTo>
                <a:lnTo>
                  <a:pt x="0" y="0"/>
                </a:lnTo>
                <a:lnTo>
                  <a:pt x="0" y="92101"/>
                </a:lnTo>
                <a:lnTo>
                  <a:pt x="35936" y="92101"/>
                </a:lnTo>
                <a:lnTo>
                  <a:pt x="49844" y="90474"/>
                </a:lnTo>
                <a:lnTo>
                  <a:pt x="60595" y="85678"/>
                </a:lnTo>
                <a:lnTo>
                  <a:pt x="65251" y="80416"/>
                </a:lnTo>
                <a:lnTo>
                  <a:pt x="13695" y="80416"/>
                </a:lnTo>
                <a:lnTo>
                  <a:pt x="13695" y="50762"/>
                </a:lnTo>
                <a:lnTo>
                  <a:pt x="61391" y="50762"/>
                </a:lnTo>
                <a:lnTo>
                  <a:pt x="55675" y="47749"/>
                </a:lnTo>
                <a:lnTo>
                  <a:pt x="45736" y="46365"/>
                </a:lnTo>
                <a:lnTo>
                  <a:pt x="45736" y="43852"/>
                </a:lnTo>
                <a:lnTo>
                  <a:pt x="54408" y="41342"/>
                </a:lnTo>
                <a:lnTo>
                  <a:pt x="58330" y="38951"/>
                </a:lnTo>
                <a:lnTo>
                  <a:pt x="13695" y="38951"/>
                </a:lnTo>
                <a:lnTo>
                  <a:pt x="13695" y="11685"/>
                </a:lnTo>
                <a:lnTo>
                  <a:pt x="62432" y="11685"/>
                </a:lnTo>
                <a:lnTo>
                  <a:pt x="58427" y="6753"/>
                </a:lnTo>
                <a:lnTo>
                  <a:pt x="48630" y="1763"/>
                </a:lnTo>
                <a:lnTo>
                  <a:pt x="35936" y="0"/>
                </a:lnTo>
                <a:close/>
              </a:path>
              <a:path w="628650" h="94615">
                <a:moveTo>
                  <a:pt x="61391" y="50762"/>
                </a:moveTo>
                <a:lnTo>
                  <a:pt x="35936" y="50762"/>
                </a:lnTo>
                <a:lnTo>
                  <a:pt x="44258" y="51760"/>
                </a:lnTo>
                <a:lnTo>
                  <a:pt x="50684" y="54689"/>
                </a:lnTo>
                <a:lnTo>
                  <a:pt x="54824" y="59456"/>
                </a:lnTo>
                <a:lnTo>
                  <a:pt x="56291" y="65966"/>
                </a:lnTo>
                <a:lnTo>
                  <a:pt x="56291" y="74887"/>
                </a:lnTo>
                <a:lnTo>
                  <a:pt x="48124" y="80416"/>
                </a:lnTo>
                <a:lnTo>
                  <a:pt x="65251" y="80416"/>
                </a:lnTo>
                <a:lnTo>
                  <a:pt x="67529" y="77842"/>
                </a:lnTo>
                <a:lnTo>
                  <a:pt x="69987" y="67097"/>
                </a:lnTo>
                <a:lnTo>
                  <a:pt x="68247" y="58292"/>
                </a:lnTo>
                <a:lnTo>
                  <a:pt x="63327" y="51783"/>
                </a:lnTo>
                <a:lnTo>
                  <a:pt x="61391" y="50762"/>
                </a:lnTo>
                <a:close/>
              </a:path>
              <a:path w="628650" h="94615">
                <a:moveTo>
                  <a:pt x="62432" y="11685"/>
                </a:moveTo>
                <a:lnTo>
                  <a:pt x="46365" y="11685"/>
                </a:lnTo>
                <a:lnTo>
                  <a:pt x="53275" y="17465"/>
                </a:lnTo>
                <a:lnTo>
                  <a:pt x="53275" y="33297"/>
                </a:lnTo>
                <a:lnTo>
                  <a:pt x="46365" y="38951"/>
                </a:lnTo>
                <a:lnTo>
                  <a:pt x="58330" y="38951"/>
                </a:lnTo>
                <a:lnTo>
                  <a:pt x="61113" y="37255"/>
                </a:lnTo>
                <a:lnTo>
                  <a:pt x="65438" y="31660"/>
                </a:lnTo>
                <a:lnTo>
                  <a:pt x="66971" y="24627"/>
                </a:lnTo>
                <a:lnTo>
                  <a:pt x="64737" y="14524"/>
                </a:lnTo>
                <a:lnTo>
                  <a:pt x="62432" y="11685"/>
                </a:lnTo>
                <a:close/>
              </a:path>
              <a:path w="628650" h="94615">
                <a:moveTo>
                  <a:pt x="90625" y="27266"/>
                </a:moveTo>
                <a:lnTo>
                  <a:pt x="78186" y="27266"/>
                </a:lnTo>
                <a:lnTo>
                  <a:pt x="78186" y="92101"/>
                </a:lnTo>
                <a:lnTo>
                  <a:pt x="90625" y="92101"/>
                </a:lnTo>
                <a:lnTo>
                  <a:pt x="90625" y="58930"/>
                </a:lnTo>
                <a:lnTo>
                  <a:pt x="91505" y="54281"/>
                </a:lnTo>
                <a:lnTo>
                  <a:pt x="95777" y="42972"/>
                </a:lnTo>
                <a:lnTo>
                  <a:pt x="98460" y="40836"/>
                </a:lnTo>
                <a:lnTo>
                  <a:pt x="90625" y="40836"/>
                </a:lnTo>
                <a:lnTo>
                  <a:pt x="90625" y="27266"/>
                </a:lnTo>
                <a:close/>
              </a:path>
              <a:path w="628650" h="94615">
                <a:moveTo>
                  <a:pt x="118017" y="25884"/>
                </a:moveTo>
                <a:lnTo>
                  <a:pt x="101305" y="25884"/>
                </a:lnTo>
                <a:lnTo>
                  <a:pt x="94646" y="33423"/>
                </a:lnTo>
                <a:lnTo>
                  <a:pt x="91882" y="40836"/>
                </a:lnTo>
                <a:lnTo>
                  <a:pt x="98460" y="40836"/>
                </a:lnTo>
                <a:lnTo>
                  <a:pt x="101934" y="38072"/>
                </a:lnTo>
                <a:lnTo>
                  <a:pt x="118017" y="38072"/>
                </a:lnTo>
                <a:lnTo>
                  <a:pt x="118017" y="25884"/>
                </a:lnTo>
                <a:close/>
              </a:path>
              <a:path w="628650" h="94615">
                <a:moveTo>
                  <a:pt x="176192" y="34302"/>
                </a:moveTo>
                <a:lnTo>
                  <a:pt x="160173" y="34302"/>
                </a:lnTo>
                <a:lnTo>
                  <a:pt x="165827" y="37569"/>
                </a:lnTo>
                <a:lnTo>
                  <a:pt x="165827" y="50888"/>
                </a:lnTo>
                <a:lnTo>
                  <a:pt x="127755" y="60029"/>
                </a:lnTo>
                <a:lnTo>
                  <a:pt x="121095" y="73756"/>
                </a:lnTo>
                <a:lnTo>
                  <a:pt x="122925" y="82383"/>
                </a:lnTo>
                <a:lnTo>
                  <a:pt x="128100" y="88866"/>
                </a:lnTo>
                <a:lnTo>
                  <a:pt x="136150" y="92946"/>
                </a:lnTo>
                <a:lnTo>
                  <a:pt x="146602" y="94363"/>
                </a:lnTo>
                <a:lnTo>
                  <a:pt x="155628" y="92726"/>
                </a:lnTo>
                <a:lnTo>
                  <a:pt x="162639" y="88520"/>
                </a:lnTo>
                <a:lnTo>
                  <a:pt x="167506" y="82807"/>
                </a:lnTo>
                <a:lnTo>
                  <a:pt x="167613" y="82552"/>
                </a:lnTo>
                <a:lnTo>
                  <a:pt x="140948" y="82552"/>
                </a:lnTo>
                <a:lnTo>
                  <a:pt x="134037" y="79913"/>
                </a:lnTo>
                <a:lnTo>
                  <a:pt x="134037" y="69610"/>
                </a:lnTo>
                <a:lnTo>
                  <a:pt x="136802" y="65338"/>
                </a:lnTo>
                <a:lnTo>
                  <a:pt x="165701" y="61568"/>
                </a:lnTo>
                <a:lnTo>
                  <a:pt x="178266" y="61568"/>
                </a:lnTo>
                <a:lnTo>
                  <a:pt x="178266" y="43223"/>
                </a:lnTo>
                <a:lnTo>
                  <a:pt x="176440" y="34624"/>
                </a:lnTo>
                <a:lnTo>
                  <a:pt x="176192" y="34302"/>
                </a:lnTo>
                <a:close/>
              </a:path>
              <a:path w="628650" h="94615">
                <a:moveTo>
                  <a:pt x="178266" y="76646"/>
                </a:moveTo>
                <a:lnTo>
                  <a:pt x="171356" y="76646"/>
                </a:lnTo>
                <a:lnTo>
                  <a:pt x="171356" y="89211"/>
                </a:lnTo>
                <a:lnTo>
                  <a:pt x="173743" y="92604"/>
                </a:lnTo>
                <a:lnTo>
                  <a:pt x="186434" y="92604"/>
                </a:lnTo>
                <a:lnTo>
                  <a:pt x="186434" y="80919"/>
                </a:lnTo>
                <a:lnTo>
                  <a:pt x="178518" y="80919"/>
                </a:lnTo>
                <a:lnTo>
                  <a:pt x="178392" y="79913"/>
                </a:lnTo>
                <a:lnTo>
                  <a:pt x="178266" y="76646"/>
                </a:lnTo>
                <a:close/>
              </a:path>
              <a:path w="628650" h="94615">
                <a:moveTo>
                  <a:pt x="178266" y="61568"/>
                </a:moveTo>
                <a:lnTo>
                  <a:pt x="165701" y="61568"/>
                </a:lnTo>
                <a:lnTo>
                  <a:pt x="165701" y="63076"/>
                </a:lnTo>
                <a:lnTo>
                  <a:pt x="164394" y="70548"/>
                </a:lnTo>
                <a:lnTo>
                  <a:pt x="160707" y="76395"/>
                </a:lnTo>
                <a:lnTo>
                  <a:pt x="154993" y="80357"/>
                </a:lnTo>
                <a:lnTo>
                  <a:pt x="147608" y="82175"/>
                </a:lnTo>
                <a:lnTo>
                  <a:pt x="140948" y="82552"/>
                </a:lnTo>
                <a:lnTo>
                  <a:pt x="167613" y="82552"/>
                </a:lnTo>
                <a:lnTo>
                  <a:pt x="170099" y="76646"/>
                </a:lnTo>
                <a:lnTo>
                  <a:pt x="178266" y="76646"/>
                </a:lnTo>
                <a:lnTo>
                  <a:pt x="178266" y="61568"/>
                </a:lnTo>
                <a:close/>
              </a:path>
              <a:path w="628650" h="94615">
                <a:moveTo>
                  <a:pt x="153011" y="22114"/>
                </a:moveTo>
                <a:lnTo>
                  <a:pt x="142126" y="23488"/>
                </a:lnTo>
                <a:lnTo>
                  <a:pt x="133598" y="27454"/>
                </a:lnTo>
                <a:lnTo>
                  <a:pt x="127708" y="33776"/>
                </a:lnTo>
                <a:lnTo>
                  <a:pt x="124739" y="42218"/>
                </a:lnTo>
                <a:lnTo>
                  <a:pt x="137556" y="44605"/>
                </a:lnTo>
                <a:lnTo>
                  <a:pt x="138812" y="38197"/>
                </a:lnTo>
                <a:lnTo>
                  <a:pt x="144592" y="34302"/>
                </a:lnTo>
                <a:lnTo>
                  <a:pt x="176192" y="34302"/>
                </a:lnTo>
                <a:lnTo>
                  <a:pt x="171293" y="27957"/>
                </a:lnTo>
                <a:lnTo>
                  <a:pt x="163318" y="23645"/>
                </a:lnTo>
                <a:lnTo>
                  <a:pt x="153011" y="22114"/>
                </a:lnTo>
                <a:close/>
              </a:path>
              <a:path w="628650" h="94615">
                <a:moveTo>
                  <a:pt x="205794" y="27266"/>
                </a:moveTo>
                <a:lnTo>
                  <a:pt x="193355" y="27266"/>
                </a:lnTo>
                <a:lnTo>
                  <a:pt x="193355" y="92101"/>
                </a:lnTo>
                <a:lnTo>
                  <a:pt x="205794" y="92101"/>
                </a:lnTo>
                <a:lnTo>
                  <a:pt x="205794" y="59181"/>
                </a:lnTo>
                <a:lnTo>
                  <a:pt x="207229" y="49170"/>
                </a:lnTo>
                <a:lnTo>
                  <a:pt x="211244" y="41480"/>
                </a:lnTo>
                <a:lnTo>
                  <a:pt x="213303" y="39831"/>
                </a:lnTo>
                <a:lnTo>
                  <a:pt x="205794" y="39831"/>
                </a:lnTo>
                <a:lnTo>
                  <a:pt x="205794" y="27266"/>
                </a:lnTo>
                <a:close/>
              </a:path>
              <a:path w="628650" h="94615">
                <a:moveTo>
                  <a:pt x="247984" y="34805"/>
                </a:moveTo>
                <a:lnTo>
                  <a:pt x="234066" y="34805"/>
                </a:lnTo>
                <a:lnTo>
                  <a:pt x="240223" y="41339"/>
                </a:lnTo>
                <a:lnTo>
                  <a:pt x="240348" y="92101"/>
                </a:lnTo>
                <a:lnTo>
                  <a:pt x="252788" y="92101"/>
                </a:lnTo>
                <a:lnTo>
                  <a:pt x="252788" y="52647"/>
                </a:lnTo>
                <a:lnTo>
                  <a:pt x="250889" y="40129"/>
                </a:lnTo>
                <a:lnTo>
                  <a:pt x="247984" y="34805"/>
                </a:lnTo>
                <a:close/>
              </a:path>
              <a:path w="628650" h="94615">
                <a:moveTo>
                  <a:pt x="227406" y="22742"/>
                </a:moveTo>
                <a:lnTo>
                  <a:pt x="220904" y="24052"/>
                </a:lnTo>
                <a:lnTo>
                  <a:pt x="215061" y="27470"/>
                </a:lnTo>
                <a:lnTo>
                  <a:pt x="210302" y="32796"/>
                </a:lnTo>
                <a:lnTo>
                  <a:pt x="207051" y="39831"/>
                </a:lnTo>
                <a:lnTo>
                  <a:pt x="213303" y="39831"/>
                </a:lnTo>
                <a:lnTo>
                  <a:pt x="217403" y="36546"/>
                </a:lnTo>
                <a:lnTo>
                  <a:pt x="225270" y="34805"/>
                </a:lnTo>
                <a:lnTo>
                  <a:pt x="247984" y="34805"/>
                </a:lnTo>
                <a:lnTo>
                  <a:pt x="245704" y="30627"/>
                </a:lnTo>
                <a:lnTo>
                  <a:pt x="237715" y="24658"/>
                </a:lnTo>
                <a:lnTo>
                  <a:pt x="227406" y="22742"/>
                </a:lnTo>
                <a:close/>
              </a:path>
              <a:path w="628650" h="94615">
                <a:moveTo>
                  <a:pt x="288724" y="23119"/>
                </a:moveTo>
                <a:lnTo>
                  <a:pt x="277130" y="25522"/>
                </a:lnTo>
                <a:lnTo>
                  <a:pt x="268164" y="32355"/>
                </a:lnTo>
                <a:lnTo>
                  <a:pt x="262378" y="43051"/>
                </a:lnTo>
                <a:lnTo>
                  <a:pt x="260327" y="57045"/>
                </a:lnTo>
                <a:lnTo>
                  <a:pt x="262335" y="72205"/>
                </a:lnTo>
                <a:lnTo>
                  <a:pt x="268007" y="83997"/>
                </a:lnTo>
                <a:lnTo>
                  <a:pt x="276812" y="91642"/>
                </a:lnTo>
                <a:lnTo>
                  <a:pt x="288221" y="94363"/>
                </a:lnTo>
                <a:lnTo>
                  <a:pt x="295996" y="93116"/>
                </a:lnTo>
                <a:lnTo>
                  <a:pt x="302639" y="89573"/>
                </a:lnTo>
                <a:lnTo>
                  <a:pt x="307741" y="83997"/>
                </a:lnTo>
                <a:lnTo>
                  <a:pt x="308307" y="82678"/>
                </a:lnTo>
                <a:lnTo>
                  <a:pt x="290985" y="82678"/>
                </a:lnTo>
                <a:lnTo>
                  <a:pt x="283711" y="80891"/>
                </a:lnTo>
                <a:lnTo>
                  <a:pt x="278122" y="75924"/>
                </a:lnTo>
                <a:lnTo>
                  <a:pt x="274535" y="68365"/>
                </a:lnTo>
                <a:lnTo>
                  <a:pt x="273269" y="58804"/>
                </a:lnTo>
                <a:lnTo>
                  <a:pt x="274535" y="48997"/>
                </a:lnTo>
                <a:lnTo>
                  <a:pt x="278122" y="41511"/>
                </a:lnTo>
                <a:lnTo>
                  <a:pt x="283711" y="36735"/>
                </a:lnTo>
                <a:lnTo>
                  <a:pt x="290985" y="35056"/>
                </a:lnTo>
                <a:lnTo>
                  <a:pt x="308652" y="35056"/>
                </a:lnTo>
                <a:lnTo>
                  <a:pt x="307895" y="33403"/>
                </a:lnTo>
                <a:lnTo>
                  <a:pt x="303032" y="28082"/>
                </a:lnTo>
                <a:lnTo>
                  <a:pt x="296543" y="24458"/>
                </a:lnTo>
                <a:lnTo>
                  <a:pt x="288724" y="23119"/>
                </a:lnTo>
                <a:close/>
              </a:path>
              <a:path w="628650" h="94615">
                <a:moveTo>
                  <a:pt x="324534" y="76772"/>
                </a:moveTo>
                <a:lnTo>
                  <a:pt x="312095" y="76772"/>
                </a:lnTo>
                <a:lnTo>
                  <a:pt x="312095" y="92101"/>
                </a:lnTo>
                <a:lnTo>
                  <a:pt x="324534" y="92101"/>
                </a:lnTo>
                <a:lnTo>
                  <a:pt x="324534" y="76772"/>
                </a:lnTo>
                <a:close/>
              </a:path>
              <a:path w="628650" h="94615">
                <a:moveTo>
                  <a:pt x="308652" y="35056"/>
                </a:moveTo>
                <a:lnTo>
                  <a:pt x="290985" y="35056"/>
                </a:lnTo>
                <a:lnTo>
                  <a:pt x="298187" y="36735"/>
                </a:lnTo>
                <a:lnTo>
                  <a:pt x="303739" y="41511"/>
                </a:lnTo>
                <a:lnTo>
                  <a:pt x="307312" y="48997"/>
                </a:lnTo>
                <a:lnTo>
                  <a:pt x="308576" y="58804"/>
                </a:lnTo>
                <a:lnTo>
                  <a:pt x="307312" y="68365"/>
                </a:lnTo>
                <a:lnTo>
                  <a:pt x="303739" y="75924"/>
                </a:lnTo>
                <a:lnTo>
                  <a:pt x="298187" y="80891"/>
                </a:lnTo>
                <a:lnTo>
                  <a:pt x="290985" y="82678"/>
                </a:lnTo>
                <a:lnTo>
                  <a:pt x="308307" y="82678"/>
                </a:lnTo>
                <a:lnTo>
                  <a:pt x="310838" y="76772"/>
                </a:lnTo>
                <a:lnTo>
                  <a:pt x="324534" y="76772"/>
                </a:lnTo>
                <a:lnTo>
                  <a:pt x="324534" y="39831"/>
                </a:lnTo>
                <a:lnTo>
                  <a:pt x="310838" y="39831"/>
                </a:lnTo>
                <a:lnTo>
                  <a:pt x="308652" y="35056"/>
                </a:lnTo>
                <a:close/>
              </a:path>
              <a:path w="628650" h="94615">
                <a:moveTo>
                  <a:pt x="324534" y="0"/>
                </a:moveTo>
                <a:lnTo>
                  <a:pt x="312095" y="0"/>
                </a:lnTo>
                <a:lnTo>
                  <a:pt x="312095" y="39831"/>
                </a:lnTo>
                <a:lnTo>
                  <a:pt x="324534" y="39831"/>
                </a:lnTo>
                <a:lnTo>
                  <a:pt x="324534" y="0"/>
                </a:lnTo>
                <a:close/>
              </a:path>
              <a:path w="628650" h="94615">
                <a:moveTo>
                  <a:pt x="346973" y="27266"/>
                </a:moveTo>
                <a:lnTo>
                  <a:pt x="334534" y="27266"/>
                </a:lnTo>
                <a:lnTo>
                  <a:pt x="334534" y="92101"/>
                </a:lnTo>
                <a:lnTo>
                  <a:pt x="346973" y="92101"/>
                </a:lnTo>
                <a:lnTo>
                  <a:pt x="346973" y="59181"/>
                </a:lnTo>
                <a:lnTo>
                  <a:pt x="348408" y="49170"/>
                </a:lnTo>
                <a:lnTo>
                  <a:pt x="352423" y="41480"/>
                </a:lnTo>
                <a:lnTo>
                  <a:pt x="354482" y="39831"/>
                </a:lnTo>
                <a:lnTo>
                  <a:pt x="346973" y="39831"/>
                </a:lnTo>
                <a:lnTo>
                  <a:pt x="346973" y="27266"/>
                </a:lnTo>
                <a:close/>
              </a:path>
              <a:path w="628650" h="94615">
                <a:moveTo>
                  <a:pt x="389690" y="34805"/>
                </a:moveTo>
                <a:lnTo>
                  <a:pt x="375245" y="34805"/>
                </a:lnTo>
                <a:lnTo>
                  <a:pt x="381401" y="41339"/>
                </a:lnTo>
                <a:lnTo>
                  <a:pt x="381527" y="92101"/>
                </a:lnTo>
                <a:lnTo>
                  <a:pt x="393967" y="92101"/>
                </a:lnTo>
                <a:lnTo>
                  <a:pt x="393967" y="55663"/>
                </a:lnTo>
                <a:lnTo>
                  <a:pt x="395806" y="47050"/>
                </a:lnTo>
                <a:lnTo>
                  <a:pt x="399919" y="40475"/>
                </a:lnTo>
                <a:lnTo>
                  <a:pt x="400836" y="39831"/>
                </a:lnTo>
                <a:lnTo>
                  <a:pt x="392207" y="39831"/>
                </a:lnTo>
                <a:lnTo>
                  <a:pt x="389690" y="34805"/>
                </a:lnTo>
                <a:close/>
              </a:path>
              <a:path w="628650" h="94615">
                <a:moveTo>
                  <a:pt x="435559" y="34805"/>
                </a:moveTo>
                <a:lnTo>
                  <a:pt x="421861" y="34805"/>
                </a:lnTo>
                <a:lnTo>
                  <a:pt x="427892" y="41339"/>
                </a:lnTo>
                <a:lnTo>
                  <a:pt x="427892" y="92101"/>
                </a:lnTo>
                <a:lnTo>
                  <a:pt x="440457" y="92101"/>
                </a:lnTo>
                <a:lnTo>
                  <a:pt x="440332" y="52647"/>
                </a:lnTo>
                <a:lnTo>
                  <a:pt x="438486" y="40147"/>
                </a:lnTo>
                <a:lnTo>
                  <a:pt x="435559" y="34805"/>
                </a:lnTo>
                <a:close/>
              </a:path>
              <a:path w="628650" h="94615">
                <a:moveTo>
                  <a:pt x="368585" y="22742"/>
                </a:moveTo>
                <a:lnTo>
                  <a:pt x="362083" y="24052"/>
                </a:lnTo>
                <a:lnTo>
                  <a:pt x="356240" y="27470"/>
                </a:lnTo>
                <a:lnTo>
                  <a:pt x="351481" y="32796"/>
                </a:lnTo>
                <a:lnTo>
                  <a:pt x="348230" y="39831"/>
                </a:lnTo>
                <a:lnTo>
                  <a:pt x="354482" y="39831"/>
                </a:lnTo>
                <a:lnTo>
                  <a:pt x="358582" y="36546"/>
                </a:lnTo>
                <a:lnTo>
                  <a:pt x="366449" y="34805"/>
                </a:lnTo>
                <a:lnTo>
                  <a:pt x="389690" y="34805"/>
                </a:lnTo>
                <a:lnTo>
                  <a:pt x="388569" y="32567"/>
                </a:lnTo>
                <a:lnTo>
                  <a:pt x="383271" y="27140"/>
                </a:lnTo>
                <a:lnTo>
                  <a:pt x="376535" y="23787"/>
                </a:lnTo>
                <a:lnTo>
                  <a:pt x="368585" y="22742"/>
                </a:lnTo>
                <a:close/>
              </a:path>
              <a:path w="628650" h="94615">
                <a:moveTo>
                  <a:pt x="414950" y="22742"/>
                </a:moveTo>
                <a:lnTo>
                  <a:pt x="407759" y="24122"/>
                </a:lnTo>
                <a:lnTo>
                  <a:pt x="401427" y="27658"/>
                </a:lnTo>
                <a:lnTo>
                  <a:pt x="396485" y="33008"/>
                </a:lnTo>
                <a:lnTo>
                  <a:pt x="393464" y="39831"/>
                </a:lnTo>
                <a:lnTo>
                  <a:pt x="400836" y="39831"/>
                </a:lnTo>
                <a:lnTo>
                  <a:pt x="405894" y="36279"/>
                </a:lnTo>
                <a:lnTo>
                  <a:pt x="413317" y="34805"/>
                </a:lnTo>
                <a:lnTo>
                  <a:pt x="435559" y="34805"/>
                </a:lnTo>
                <a:lnTo>
                  <a:pt x="433295" y="30674"/>
                </a:lnTo>
                <a:lnTo>
                  <a:pt x="425277" y="24711"/>
                </a:lnTo>
                <a:lnTo>
                  <a:pt x="414950" y="22742"/>
                </a:lnTo>
                <a:close/>
              </a:path>
              <a:path w="628650" h="94615">
                <a:moveTo>
                  <a:pt x="502360" y="34302"/>
                </a:moveTo>
                <a:lnTo>
                  <a:pt x="486341" y="34302"/>
                </a:lnTo>
                <a:lnTo>
                  <a:pt x="491995" y="37569"/>
                </a:lnTo>
                <a:lnTo>
                  <a:pt x="491995" y="50888"/>
                </a:lnTo>
                <a:lnTo>
                  <a:pt x="453923" y="60029"/>
                </a:lnTo>
                <a:lnTo>
                  <a:pt x="447263" y="73756"/>
                </a:lnTo>
                <a:lnTo>
                  <a:pt x="449093" y="82383"/>
                </a:lnTo>
                <a:lnTo>
                  <a:pt x="454268" y="88866"/>
                </a:lnTo>
                <a:lnTo>
                  <a:pt x="462318" y="92946"/>
                </a:lnTo>
                <a:lnTo>
                  <a:pt x="472770" y="94363"/>
                </a:lnTo>
                <a:lnTo>
                  <a:pt x="481796" y="92726"/>
                </a:lnTo>
                <a:lnTo>
                  <a:pt x="488807" y="88520"/>
                </a:lnTo>
                <a:lnTo>
                  <a:pt x="493674" y="82807"/>
                </a:lnTo>
                <a:lnTo>
                  <a:pt x="493781" y="82552"/>
                </a:lnTo>
                <a:lnTo>
                  <a:pt x="467116" y="82552"/>
                </a:lnTo>
                <a:lnTo>
                  <a:pt x="460205" y="79913"/>
                </a:lnTo>
                <a:lnTo>
                  <a:pt x="460205" y="69610"/>
                </a:lnTo>
                <a:lnTo>
                  <a:pt x="462970" y="65338"/>
                </a:lnTo>
                <a:lnTo>
                  <a:pt x="491869" y="61568"/>
                </a:lnTo>
                <a:lnTo>
                  <a:pt x="504434" y="61568"/>
                </a:lnTo>
                <a:lnTo>
                  <a:pt x="504434" y="43223"/>
                </a:lnTo>
                <a:lnTo>
                  <a:pt x="502609" y="34624"/>
                </a:lnTo>
                <a:lnTo>
                  <a:pt x="502360" y="34302"/>
                </a:lnTo>
                <a:close/>
              </a:path>
              <a:path w="628650" h="94615">
                <a:moveTo>
                  <a:pt x="504434" y="76646"/>
                </a:moveTo>
                <a:lnTo>
                  <a:pt x="497524" y="76646"/>
                </a:lnTo>
                <a:lnTo>
                  <a:pt x="497524" y="89211"/>
                </a:lnTo>
                <a:lnTo>
                  <a:pt x="499911" y="92604"/>
                </a:lnTo>
                <a:lnTo>
                  <a:pt x="512602" y="92604"/>
                </a:lnTo>
                <a:lnTo>
                  <a:pt x="512602" y="80919"/>
                </a:lnTo>
                <a:lnTo>
                  <a:pt x="504686" y="80919"/>
                </a:lnTo>
                <a:lnTo>
                  <a:pt x="504560" y="79913"/>
                </a:lnTo>
                <a:lnTo>
                  <a:pt x="504434" y="76646"/>
                </a:lnTo>
                <a:close/>
              </a:path>
              <a:path w="628650" h="94615">
                <a:moveTo>
                  <a:pt x="504434" y="61568"/>
                </a:moveTo>
                <a:lnTo>
                  <a:pt x="491869" y="61568"/>
                </a:lnTo>
                <a:lnTo>
                  <a:pt x="491869" y="63076"/>
                </a:lnTo>
                <a:lnTo>
                  <a:pt x="490562" y="70548"/>
                </a:lnTo>
                <a:lnTo>
                  <a:pt x="486875" y="76395"/>
                </a:lnTo>
                <a:lnTo>
                  <a:pt x="481162" y="80357"/>
                </a:lnTo>
                <a:lnTo>
                  <a:pt x="473776" y="82175"/>
                </a:lnTo>
                <a:lnTo>
                  <a:pt x="467116" y="82552"/>
                </a:lnTo>
                <a:lnTo>
                  <a:pt x="493781" y="82552"/>
                </a:lnTo>
                <a:lnTo>
                  <a:pt x="496267" y="76646"/>
                </a:lnTo>
                <a:lnTo>
                  <a:pt x="504434" y="76646"/>
                </a:lnTo>
                <a:lnTo>
                  <a:pt x="504434" y="61568"/>
                </a:lnTo>
                <a:close/>
              </a:path>
              <a:path w="628650" h="94615">
                <a:moveTo>
                  <a:pt x="479179" y="22114"/>
                </a:moveTo>
                <a:lnTo>
                  <a:pt x="468294" y="23488"/>
                </a:lnTo>
                <a:lnTo>
                  <a:pt x="459766" y="27454"/>
                </a:lnTo>
                <a:lnTo>
                  <a:pt x="453876" y="33776"/>
                </a:lnTo>
                <a:lnTo>
                  <a:pt x="450907" y="42218"/>
                </a:lnTo>
                <a:lnTo>
                  <a:pt x="463724" y="44605"/>
                </a:lnTo>
                <a:lnTo>
                  <a:pt x="464980" y="38197"/>
                </a:lnTo>
                <a:lnTo>
                  <a:pt x="470760" y="34302"/>
                </a:lnTo>
                <a:lnTo>
                  <a:pt x="502360" y="34302"/>
                </a:lnTo>
                <a:lnTo>
                  <a:pt x="497461" y="27957"/>
                </a:lnTo>
                <a:lnTo>
                  <a:pt x="489486" y="23645"/>
                </a:lnTo>
                <a:lnTo>
                  <a:pt x="479179" y="22114"/>
                </a:lnTo>
                <a:close/>
              </a:path>
              <a:path w="628650" h="94615">
                <a:moveTo>
                  <a:pt x="531962" y="27266"/>
                </a:moveTo>
                <a:lnTo>
                  <a:pt x="519523" y="27266"/>
                </a:lnTo>
                <a:lnTo>
                  <a:pt x="519523" y="92101"/>
                </a:lnTo>
                <a:lnTo>
                  <a:pt x="531962" y="92101"/>
                </a:lnTo>
                <a:lnTo>
                  <a:pt x="531962" y="58930"/>
                </a:lnTo>
                <a:lnTo>
                  <a:pt x="532842" y="54281"/>
                </a:lnTo>
                <a:lnTo>
                  <a:pt x="537114" y="42972"/>
                </a:lnTo>
                <a:lnTo>
                  <a:pt x="539798" y="40836"/>
                </a:lnTo>
                <a:lnTo>
                  <a:pt x="531962" y="40836"/>
                </a:lnTo>
                <a:lnTo>
                  <a:pt x="531962" y="27266"/>
                </a:lnTo>
                <a:close/>
              </a:path>
              <a:path w="628650" h="94615">
                <a:moveTo>
                  <a:pt x="559354" y="25884"/>
                </a:moveTo>
                <a:lnTo>
                  <a:pt x="542643" y="25884"/>
                </a:lnTo>
                <a:lnTo>
                  <a:pt x="535983" y="33423"/>
                </a:lnTo>
                <a:lnTo>
                  <a:pt x="533219" y="40836"/>
                </a:lnTo>
                <a:lnTo>
                  <a:pt x="539798" y="40836"/>
                </a:lnTo>
                <a:lnTo>
                  <a:pt x="543271" y="38072"/>
                </a:lnTo>
                <a:lnTo>
                  <a:pt x="559354" y="38072"/>
                </a:lnTo>
                <a:lnTo>
                  <a:pt x="559354" y="25884"/>
                </a:lnTo>
                <a:close/>
              </a:path>
              <a:path w="628650" h="94615">
                <a:moveTo>
                  <a:pt x="579971" y="0"/>
                </a:moveTo>
                <a:lnTo>
                  <a:pt x="567532" y="0"/>
                </a:lnTo>
                <a:lnTo>
                  <a:pt x="567532" y="92101"/>
                </a:lnTo>
                <a:lnTo>
                  <a:pt x="579971" y="92101"/>
                </a:lnTo>
                <a:lnTo>
                  <a:pt x="579971" y="68228"/>
                </a:lnTo>
                <a:lnTo>
                  <a:pt x="589144" y="59684"/>
                </a:lnTo>
                <a:lnTo>
                  <a:pt x="603749" y="59684"/>
                </a:lnTo>
                <a:lnTo>
                  <a:pt x="598191" y="52396"/>
                </a:lnTo>
                <a:lnTo>
                  <a:pt x="598191" y="52019"/>
                </a:lnTo>
                <a:lnTo>
                  <a:pt x="579971" y="52019"/>
                </a:lnTo>
                <a:lnTo>
                  <a:pt x="579971" y="0"/>
                </a:lnTo>
                <a:close/>
              </a:path>
              <a:path w="628650" h="94615">
                <a:moveTo>
                  <a:pt x="603749" y="59684"/>
                </a:moveTo>
                <a:lnTo>
                  <a:pt x="589144" y="59684"/>
                </a:lnTo>
                <a:lnTo>
                  <a:pt x="613897" y="92101"/>
                </a:lnTo>
                <a:lnTo>
                  <a:pt x="628473" y="92101"/>
                </a:lnTo>
                <a:lnTo>
                  <a:pt x="603749" y="59684"/>
                </a:lnTo>
                <a:close/>
              </a:path>
              <a:path w="628650" h="94615">
                <a:moveTo>
                  <a:pt x="622441" y="27266"/>
                </a:moveTo>
                <a:lnTo>
                  <a:pt x="606358" y="27266"/>
                </a:lnTo>
                <a:lnTo>
                  <a:pt x="581228" y="52019"/>
                </a:lnTo>
                <a:lnTo>
                  <a:pt x="598191" y="52019"/>
                </a:lnTo>
                <a:lnTo>
                  <a:pt x="598191" y="51139"/>
                </a:lnTo>
                <a:lnTo>
                  <a:pt x="622441" y="27266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E8CFC27-ADDB-33E5-561E-B45F3E32269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</p:spPr>
        <p:txBody>
          <a:bodyPr/>
          <a:lstStyle/>
          <a:p>
            <a:fld id="{B6F15528-21DE-4FAA-801E-634DDDAF4B2B}" type="slidenum">
              <a:rPr lang="en-US" smtClean="0"/>
              <a:t>11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8537B60-5C3B-AC71-FCED-E3A557C3777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16" t="33417" r="8843" b="26877"/>
          <a:stretch/>
        </p:blipFill>
        <p:spPr>
          <a:xfrm>
            <a:off x="450849" y="1720836"/>
            <a:ext cx="4218687" cy="87726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7F48441-CF4F-BF9B-01DA-4F797BE9E2C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91" t="19713" r="-14691" b="19713"/>
          <a:stretch/>
        </p:blipFill>
        <p:spPr>
          <a:xfrm>
            <a:off x="527050" y="3774539"/>
            <a:ext cx="3483813" cy="16262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39295BD-9813-8EC4-715F-F148DD472457}"/>
              </a:ext>
            </a:extLst>
          </p:cNvPr>
          <p:cNvSpPr txBox="1"/>
          <p:nvPr/>
        </p:nvSpPr>
        <p:spPr>
          <a:xfrm>
            <a:off x="450850" y="2682875"/>
            <a:ext cx="31000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Uso</a:t>
            </a:r>
            <a:r>
              <a:rPr lang="en-US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Horizontal </a:t>
            </a:r>
            <a:endParaRPr lang="en-US" dirty="0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EACBD-E47A-BE6F-A454-EB83A36B0A36}"/>
              </a:ext>
            </a:extLst>
          </p:cNvPr>
          <p:cNvSpPr txBox="1"/>
          <p:nvPr/>
        </p:nvSpPr>
        <p:spPr>
          <a:xfrm>
            <a:off x="450849" y="5502275"/>
            <a:ext cx="31000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Uso</a:t>
            </a:r>
            <a:r>
              <a:rPr lang="en-US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vertical </a:t>
            </a:r>
            <a:endParaRPr lang="en-US" dirty="0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538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2563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32184" y="532632"/>
            <a:ext cx="474980" cy="98425"/>
          </a:xfrm>
          <a:custGeom>
            <a:avLst/>
            <a:gdLst/>
            <a:ahLst/>
            <a:cxnLst/>
            <a:rect l="l" t="t" r="r" b="b"/>
            <a:pathLst>
              <a:path w="474980" h="98425">
                <a:moveTo>
                  <a:pt x="13695" y="5905"/>
                </a:moveTo>
                <a:lnTo>
                  <a:pt x="0" y="5905"/>
                </a:lnTo>
                <a:lnTo>
                  <a:pt x="0" y="95620"/>
                </a:lnTo>
                <a:lnTo>
                  <a:pt x="13695" y="95620"/>
                </a:lnTo>
                <a:lnTo>
                  <a:pt x="13695" y="56794"/>
                </a:lnTo>
                <a:lnTo>
                  <a:pt x="76395" y="56794"/>
                </a:lnTo>
                <a:lnTo>
                  <a:pt x="76395" y="45108"/>
                </a:lnTo>
                <a:lnTo>
                  <a:pt x="13695" y="45108"/>
                </a:lnTo>
                <a:lnTo>
                  <a:pt x="13695" y="5905"/>
                </a:lnTo>
                <a:close/>
              </a:path>
              <a:path w="474980" h="98425">
                <a:moveTo>
                  <a:pt x="76395" y="56794"/>
                </a:moveTo>
                <a:lnTo>
                  <a:pt x="62825" y="56794"/>
                </a:lnTo>
                <a:lnTo>
                  <a:pt x="62825" y="95620"/>
                </a:lnTo>
                <a:lnTo>
                  <a:pt x="76395" y="95620"/>
                </a:lnTo>
                <a:lnTo>
                  <a:pt x="76395" y="56794"/>
                </a:lnTo>
                <a:close/>
              </a:path>
              <a:path w="474980" h="98425">
                <a:moveTo>
                  <a:pt x="76395" y="5905"/>
                </a:moveTo>
                <a:lnTo>
                  <a:pt x="62825" y="5905"/>
                </a:lnTo>
                <a:lnTo>
                  <a:pt x="62825" y="45108"/>
                </a:lnTo>
                <a:lnTo>
                  <a:pt x="76395" y="45108"/>
                </a:lnTo>
                <a:lnTo>
                  <a:pt x="76395" y="5905"/>
                </a:lnTo>
                <a:close/>
              </a:path>
              <a:path w="474980" h="98425">
                <a:moveTo>
                  <a:pt x="114666" y="29402"/>
                </a:moveTo>
                <a:lnTo>
                  <a:pt x="101807" y="31797"/>
                </a:lnTo>
                <a:lnTo>
                  <a:pt x="91892" y="38574"/>
                </a:lnTo>
                <a:lnTo>
                  <a:pt x="85511" y="49121"/>
                </a:lnTo>
                <a:lnTo>
                  <a:pt x="83254" y="62825"/>
                </a:lnTo>
                <a:lnTo>
                  <a:pt x="85492" y="77155"/>
                </a:lnTo>
                <a:lnTo>
                  <a:pt x="91829" y="88222"/>
                </a:lnTo>
                <a:lnTo>
                  <a:pt x="101701" y="95355"/>
                </a:lnTo>
                <a:lnTo>
                  <a:pt x="114541" y="97881"/>
                </a:lnTo>
                <a:lnTo>
                  <a:pt x="123848" y="96617"/>
                </a:lnTo>
                <a:lnTo>
                  <a:pt x="132179" y="93044"/>
                </a:lnTo>
                <a:lnTo>
                  <a:pt x="138978" y="87492"/>
                </a:lnTo>
                <a:lnTo>
                  <a:pt x="140073" y="85819"/>
                </a:lnTo>
                <a:lnTo>
                  <a:pt x="103735" y="85819"/>
                </a:lnTo>
                <a:lnTo>
                  <a:pt x="96572" y="78657"/>
                </a:lnTo>
                <a:lnTo>
                  <a:pt x="96572" y="67976"/>
                </a:lnTo>
                <a:lnTo>
                  <a:pt x="145953" y="67976"/>
                </a:lnTo>
                <a:lnTo>
                  <a:pt x="145832" y="62825"/>
                </a:lnTo>
                <a:lnTo>
                  <a:pt x="144927" y="57171"/>
                </a:lnTo>
                <a:lnTo>
                  <a:pt x="96698" y="57171"/>
                </a:lnTo>
                <a:lnTo>
                  <a:pt x="96698" y="47747"/>
                </a:lnTo>
                <a:lnTo>
                  <a:pt x="103860" y="41464"/>
                </a:lnTo>
                <a:lnTo>
                  <a:pt x="138937" y="41464"/>
                </a:lnTo>
                <a:lnTo>
                  <a:pt x="137378" y="38810"/>
                </a:lnTo>
                <a:lnTo>
                  <a:pt x="127506" y="31862"/>
                </a:lnTo>
                <a:lnTo>
                  <a:pt x="114666" y="29402"/>
                </a:lnTo>
                <a:close/>
              </a:path>
              <a:path w="474980" h="98425">
                <a:moveTo>
                  <a:pt x="131755" y="76772"/>
                </a:moveTo>
                <a:lnTo>
                  <a:pt x="129242" y="82175"/>
                </a:lnTo>
                <a:lnTo>
                  <a:pt x="122331" y="85819"/>
                </a:lnTo>
                <a:lnTo>
                  <a:pt x="140073" y="85819"/>
                </a:lnTo>
                <a:lnTo>
                  <a:pt x="143691" y="80290"/>
                </a:lnTo>
                <a:lnTo>
                  <a:pt x="131755" y="76772"/>
                </a:lnTo>
                <a:close/>
              </a:path>
              <a:path w="474980" h="98425">
                <a:moveTo>
                  <a:pt x="138937" y="41464"/>
                </a:moveTo>
                <a:lnTo>
                  <a:pt x="125346" y="41464"/>
                </a:lnTo>
                <a:lnTo>
                  <a:pt x="132383" y="47747"/>
                </a:lnTo>
                <a:lnTo>
                  <a:pt x="132383" y="57171"/>
                </a:lnTo>
                <a:lnTo>
                  <a:pt x="144927" y="57171"/>
                </a:lnTo>
                <a:lnTo>
                  <a:pt x="143715" y="49598"/>
                </a:lnTo>
                <a:lnTo>
                  <a:pt x="138937" y="41464"/>
                </a:lnTo>
                <a:close/>
              </a:path>
              <a:path w="474980" h="98425">
                <a:moveTo>
                  <a:pt x="163272" y="32794"/>
                </a:moveTo>
                <a:lnTo>
                  <a:pt x="150833" y="32794"/>
                </a:lnTo>
                <a:lnTo>
                  <a:pt x="150833" y="95620"/>
                </a:lnTo>
                <a:lnTo>
                  <a:pt x="163272" y="95620"/>
                </a:lnTo>
                <a:lnTo>
                  <a:pt x="163272" y="65840"/>
                </a:lnTo>
                <a:lnTo>
                  <a:pt x="164405" y="57102"/>
                </a:lnTo>
                <a:lnTo>
                  <a:pt x="167717" y="50495"/>
                </a:lnTo>
                <a:lnTo>
                  <a:pt x="173079" y="46315"/>
                </a:lnTo>
                <a:lnTo>
                  <a:pt x="180361" y="44857"/>
                </a:lnTo>
                <a:lnTo>
                  <a:pt x="190664" y="44857"/>
                </a:lnTo>
                <a:lnTo>
                  <a:pt x="190664" y="40836"/>
                </a:lnTo>
                <a:lnTo>
                  <a:pt x="163272" y="40836"/>
                </a:lnTo>
                <a:lnTo>
                  <a:pt x="163272" y="32794"/>
                </a:lnTo>
                <a:close/>
              </a:path>
              <a:path w="474980" h="98425">
                <a:moveTo>
                  <a:pt x="190664" y="32794"/>
                </a:moveTo>
                <a:lnTo>
                  <a:pt x="171691" y="32794"/>
                </a:lnTo>
                <a:lnTo>
                  <a:pt x="166036" y="36061"/>
                </a:lnTo>
                <a:lnTo>
                  <a:pt x="163523" y="40836"/>
                </a:lnTo>
                <a:lnTo>
                  <a:pt x="190664" y="40836"/>
                </a:lnTo>
                <a:lnTo>
                  <a:pt x="190664" y="32794"/>
                </a:lnTo>
                <a:close/>
              </a:path>
              <a:path w="474980" h="98425">
                <a:moveTo>
                  <a:pt x="227446" y="85442"/>
                </a:moveTo>
                <a:lnTo>
                  <a:pt x="210307" y="85442"/>
                </a:lnTo>
                <a:lnTo>
                  <a:pt x="213323" y="92855"/>
                </a:lnTo>
                <a:lnTo>
                  <a:pt x="221741" y="97881"/>
                </a:lnTo>
                <a:lnTo>
                  <a:pt x="231542" y="97881"/>
                </a:lnTo>
                <a:lnTo>
                  <a:pt x="243722" y="95417"/>
                </a:lnTo>
                <a:lnTo>
                  <a:pt x="253123" y="88442"/>
                </a:lnTo>
                <a:lnTo>
                  <a:pt x="254585" y="85819"/>
                </a:lnTo>
                <a:lnTo>
                  <a:pt x="229280" y="85819"/>
                </a:lnTo>
                <a:lnTo>
                  <a:pt x="227446" y="85442"/>
                </a:lnTo>
                <a:close/>
              </a:path>
              <a:path w="474980" h="98425">
                <a:moveTo>
                  <a:pt x="210056" y="5905"/>
                </a:moveTo>
                <a:lnTo>
                  <a:pt x="197617" y="5905"/>
                </a:lnTo>
                <a:lnTo>
                  <a:pt x="197617" y="95620"/>
                </a:lnTo>
                <a:lnTo>
                  <a:pt x="210056" y="95620"/>
                </a:lnTo>
                <a:lnTo>
                  <a:pt x="210056" y="85442"/>
                </a:lnTo>
                <a:lnTo>
                  <a:pt x="227446" y="85442"/>
                </a:lnTo>
                <a:lnTo>
                  <a:pt x="221472" y="84215"/>
                </a:lnTo>
                <a:lnTo>
                  <a:pt x="215443" y="79678"/>
                </a:lnTo>
                <a:lnTo>
                  <a:pt x="211558" y="72620"/>
                </a:lnTo>
                <a:lnTo>
                  <a:pt x="210182" y="63453"/>
                </a:lnTo>
                <a:lnTo>
                  <a:pt x="211487" y="54432"/>
                </a:lnTo>
                <a:lnTo>
                  <a:pt x="215349" y="47448"/>
                </a:lnTo>
                <a:lnTo>
                  <a:pt x="221402" y="42939"/>
                </a:lnTo>
                <a:lnTo>
                  <a:pt x="229280" y="41339"/>
                </a:lnTo>
                <a:lnTo>
                  <a:pt x="254686" y="41339"/>
                </a:lnTo>
                <a:lnTo>
                  <a:pt x="254408" y="40836"/>
                </a:lnTo>
                <a:lnTo>
                  <a:pt x="210056" y="40836"/>
                </a:lnTo>
                <a:lnTo>
                  <a:pt x="210056" y="5905"/>
                </a:lnTo>
                <a:close/>
              </a:path>
              <a:path w="474980" h="98425">
                <a:moveTo>
                  <a:pt x="254686" y="41339"/>
                </a:moveTo>
                <a:lnTo>
                  <a:pt x="229280" y="41339"/>
                </a:lnTo>
                <a:lnTo>
                  <a:pt x="237088" y="42939"/>
                </a:lnTo>
                <a:lnTo>
                  <a:pt x="243118" y="47448"/>
                </a:lnTo>
                <a:lnTo>
                  <a:pt x="247003" y="54432"/>
                </a:lnTo>
                <a:lnTo>
                  <a:pt x="248379" y="63453"/>
                </a:lnTo>
                <a:lnTo>
                  <a:pt x="247003" y="72620"/>
                </a:lnTo>
                <a:lnTo>
                  <a:pt x="243118" y="79678"/>
                </a:lnTo>
                <a:lnTo>
                  <a:pt x="237088" y="84215"/>
                </a:lnTo>
                <a:lnTo>
                  <a:pt x="229280" y="85819"/>
                </a:lnTo>
                <a:lnTo>
                  <a:pt x="254585" y="85819"/>
                </a:lnTo>
                <a:lnTo>
                  <a:pt x="259177" y="77579"/>
                </a:lnTo>
                <a:lnTo>
                  <a:pt x="261321" y="63453"/>
                </a:lnTo>
                <a:lnTo>
                  <a:pt x="259221" y="49545"/>
                </a:lnTo>
                <a:lnTo>
                  <a:pt x="254686" y="41339"/>
                </a:lnTo>
                <a:close/>
              </a:path>
              <a:path w="474980" h="98425">
                <a:moveTo>
                  <a:pt x="232045" y="29402"/>
                </a:moveTo>
                <a:lnTo>
                  <a:pt x="223124" y="29402"/>
                </a:lnTo>
                <a:lnTo>
                  <a:pt x="214454" y="34051"/>
                </a:lnTo>
                <a:lnTo>
                  <a:pt x="210307" y="40836"/>
                </a:lnTo>
                <a:lnTo>
                  <a:pt x="254408" y="40836"/>
                </a:lnTo>
                <a:lnTo>
                  <a:pt x="253280" y="38794"/>
                </a:lnTo>
                <a:lnTo>
                  <a:pt x="244040" y="31860"/>
                </a:lnTo>
                <a:lnTo>
                  <a:pt x="232045" y="29402"/>
                </a:lnTo>
                <a:close/>
              </a:path>
              <a:path w="474980" h="98425">
                <a:moveTo>
                  <a:pt x="319072" y="41464"/>
                </a:moveTo>
                <a:lnTo>
                  <a:pt x="303812" y="41464"/>
                </a:lnTo>
                <a:lnTo>
                  <a:pt x="309592" y="44982"/>
                </a:lnTo>
                <a:lnTo>
                  <a:pt x="309592" y="55914"/>
                </a:lnTo>
                <a:lnTo>
                  <a:pt x="270735" y="65134"/>
                </a:lnTo>
                <a:lnTo>
                  <a:pt x="265112" y="78405"/>
                </a:lnTo>
                <a:lnTo>
                  <a:pt x="266716" y="86378"/>
                </a:lnTo>
                <a:lnTo>
                  <a:pt x="271253" y="92525"/>
                </a:lnTo>
                <a:lnTo>
                  <a:pt x="278311" y="96482"/>
                </a:lnTo>
                <a:lnTo>
                  <a:pt x="287478" y="97881"/>
                </a:lnTo>
                <a:lnTo>
                  <a:pt x="297530" y="97881"/>
                </a:lnTo>
                <a:lnTo>
                  <a:pt x="306325" y="92855"/>
                </a:lnTo>
                <a:lnTo>
                  <a:pt x="308541" y="87075"/>
                </a:lnTo>
                <a:lnTo>
                  <a:pt x="283582" y="87075"/>
                </a:lnTo>
                <a:lnTo>
                  <a:pt x="278054" y="83683"/>
                </a:lnTo>
                <a:lnTo>
                  <a:pt x="278054" y="73505"/>
                </a:lnTo>
                <a:lnTo>
                  <a:pt x="280064" y="69484"/>
                </a:lnTo>
                <a:lnTo>
                  <a:pt x="309467" y="65338"/>
                </a:lnTo>
                <a:lnTo>
                  <a:pt x="321152" y="65338"/>
                </a:lnTo>
                <a:lnTo>
                  <a:pt x="321152" y="50385"/>
                </a:lnTo>
                <a:lnTo>
                  <a:pt x="319301" y="41753"/>
                </a:lnTo>
                <a:lnTo>
                  <a:pt x="319072" y="41464"/>
                </a:lnTo>
                <a:close/>
              </a:path>
              <a:path w="474980" h="98425">
                <a:moveTo>
                  <a:pt x="325047" y="85316"/>
                </a:moveTo>
                <a:lnTo>
                  <a:pt x="309467" y="85316"/>
                </a:lnTo>
                <a:lnTo>
                  <a:pt x="309467" y="94740"/>
                </a:lnTo>
                <a:lnTo>
                  <a:pt x="313864" y="95620"/>
                </a:lnTo>
                <a:lnTo>
                  <a:pt x="325047" y="95620"/>
                </a:lnTo>
                <a:lnTo>
                  <a:pt x="325047" y="85316"/>
                </a:lnTo>
                <a:close/>
              </a:path>
              <a:path w="474980" h="98425">
                <a:moveTo>
                  <a:pt x="321152" y="65338"/>
                </a:moveTo>
                <a:lnTo>
                  <a:pt x="309467" y="65338"/>
                </a:lnTo>
                <a:lnTo>
                  <a:pt x="309467" y="79536"/>
                </a:lnTo>
                <a:lnTo>
                  <a:pt x="302430" y="85693"/>
                </a:lnTo>
                <a:lnTo>
                  <a:pt x="292001" y="86321"/>
                </a:lnTo>
                <a:lnTo>
                  <a:pt x="283582" y="87075"/>
                </a:lnTo>
                <a:lnTo>
                  <a:pt x="308541" y="87075"/>
                </a:lnTo>
                <a:lnTo>
                  <a:pt x="309215" y="85316"/>
                </a:lnTo>
                <a:lnTo>
                  <a:pt x="325047" y="85316"/>
                </a:lnTo>
                <a:lnTo>
                  <a:pt x="325047" y="84562"/>
                </a:lnTo>
                <a:lnTo>
                  <a:pt x="321780" y="84562"/>
                </a:lnTo>
                <a:lnTo>
                  <a:pt x="321152" y="84060"/>
                </a:lnTo>
                <a:lnTo>
                  <a:pt x="321152" y="65338"/>
                </a:lnTo>
                <a:close/>
              </a:path>
              <a:path w="474980" h="98425">
                <a:moveTo>
                  <a:pt x="295394" y="29402"/>
                </a:moveTo>
                <a:lnTo>
                  <a:pt x="284900" y="30913"/>
                </a:lnTo>
                <a:lnTo>
                  <a:pt x="276373" y="35182"/>
                </a:lnTo>
                <a:lnTo>
                  <a:pt x="270320" y="41806"/>
                </a:lnTo>
                <a:lnTo>
                  <a:pt x="267248" y="50385"/>
                </a:lnTo>
                <a:lnTo>
                  <a:pt x="280064" y="50385"/>
                </a:lnTo>
                <a:lnTo>
                  <a:pt x="281195" y="45108"/>
                </a:lnTo>
                <a:lnTo>
                  <a:pt x="287226" y="41464"/>
                </a:lnTo>
                <a:lnTo>
                  <a:pt x="319072" y="41464"/>
                </a:lnTo>
                <a:lnTo>
                  <a:pt x="314068" y="35135"/>
                </a:lnTo>
                <a:lnTo>
                  <a:pt x="305938" y="30896"/>
                </a:lnTo>
                <a:lnTo>
                  <a:pt x="295394" y="29402"/>
                </a:lnTo>
                <a:close/>
              </a:path>
              <a:path w="474980" h="98425">
                <a:moveTo>
                  <a:pt x="342523" y="5905"/>
                </a:moveTo>
                <a:lnTo>
                  <a:pt x="330084" y="5905"/>
                </a:lnTo>
                <a:lnTo>
                  <a:pt x="330084" y="95620"/>
                </a:lnTo>
                <a:lnTo>
                  <a:pt x="342523" y="95620"/>
                </a:lnTo>
                <a:lnTo>
                  <a:pt x="342523" y="5905"/>
                </a:lnTo>
                <a:close/>
              </a:path>
              <a:path w="474980" h="98425">
                <a:moveTo>
                  <a:pt x="362564" y="5654"/>
                </a:moveTo>
                <a:lnTo>
                  <a:pt x="350125" y="5654"/>
                </a:lnTo>
                <a:lnTo>
                  <a:pt x="350125" y="20983"/>
                </a:lnTo>
                <a:lnTo>
                  <a:pt x="362564" y="20983"/>
                </a:lnTo>
                <a:lnTo>
                  <a:pt x="362564" y="5654"/>
                </a:lnTo>
                <a:close/>
              </a:path>
              <a:path w="474980" h="98425">
                <a:moveTo>
                  <a:pt x="362564" y="32794"/>
                </a:moveTo>
                <a:lnTo>
                  <a:pt x="350125" y="32794"/>
                </a:lnTo>
                <a:lnTo>
                  <a:pt x="350125" y="95620"/>
                </a:lnTo>
                <a:lnTo>
                  <a:pt x="362564" y="95620"/>
                </a:lnTo>
                <a:lnTo>
                  <a:pt x="362564" y="32794"/>
                </a:lnTo>
                <a:close/>
              </a:path>
              <a:path w="474980" h="98425">
                <a:moveTo>
                  <a:pt x="443138" y="29402"/>
                </a:moveTo>
                <a:lnTo>
                  <a:pt x="430278" y="31797"/>
                </a:lnTo>
                <a:lnTo>
                  <a:pt x="420364" y="38574"/>
                </a:lnTo>
                <a:lnTo>
                  <a:pt x="413983" y="49121"/>
                </a:lnTo>
                <a:lnTo>
                  <a:pt x="411725" y="62825"/>
                </a:lnTo>
                <a:lnTo>
                  <a:pt x="413963" y="77155"/>
                </a:lnTo>
                <a:lnTo>
                  <a:pt x="420301" y="88222"/>
                </a:lnTo>
                <a:lnTo>
                  <a:pt x="430172" y="95355"/>
                </a:lnTo>
                <a:lnTo>
                  <a:pt x="443012" y="97881"/>
                </a:lnTo>
                <a:lnTo>
                  <a:pt x="452320" y="96617"/>
                </a:lnTo>
                <a:lnTo>
                  <a:pt x="460650" y="93044"/>
                </a:lnTo>
                <a:lnTo>
                  <a:pt x="467449" y="87492"/>
                </a:lnTo>
                <a:lnTo>
                  <a:pt x="468544" y="85819"/>
                </a:lnTo>
                <a:lnTo>
                  <a:pt x="432206" y="85819"/>
                </a:lnTo>
                <a:lnTo>
                  <a:pt x="425044" y="78657"/>
                </a:lnTo>
                <a:lnTo>
                  <a:pt x="425044" y="67976"/>
                </a:lnTo>
                <a:lnTo>
                  <a:pt x="474425" y="67976"/>
                </a:lnTo>
                <a:lnTo>
                  <a:pt x="474304" y="62825"/>
                </a:lnTo>
                <a:lnTo>
                  <a:pt x="473399" y="57171"/>
                </a:lnTo>
                <a:lnTo>
                  <a:pt x="425170" y="57171"/>
                </a:lnTo>
                <a:lnTo>
                  <a:pt x="425170" y="47747"/>
                </a:lnTo>
                <a:lnTo>
                  <a:pt x="432332" y="41464"/>
                </a:lnTo>
                <a:lnTo>
                  <a:pt x="467408" y="41464"/>
                </a:lnTo>
                <a:lnTo>
                  <a:pt x="465849" y="38810"/>
                </a:lnTo>
                <a:lnTo>
                  <a:pt x="455978" y="31862"/>
                </a:lnTo>
                <a:lnTo>
                  <a:pt x="443138" y="29402"/>
                </a:lnTo>
                <a:close/>
              </a:path>
              <a:path w="474980" h="98425">
                <a:moveTo>
                  <a:pt x="392899" y="44103"/>
                </a:moveTo>
                <a:lnTo>
                  <a:pt x="380459" y="44103"/>
                </a:lnTo>
                <a:lnTo>
                  <a:pt x="380459" y="95620"/>
                </a:lnTo>
                <a:lnTo>
                  <a:pt x="392899" y="95620"/>
                </a:lnTo>
                <a:lnTo>
                  <a:pt x="392899" y="44103"/>
                </a:lnTo>
                <a:close/>
              </a:path>
              <a:path w="474980" h="98425">
                <a:moveTo>
                  <a:pt x="460226" y="76772"/>
                </a:moveTo>
                <a:lnTo>
                  <a:pt x="457713" y="82175"/>
                </a:lnTo>
                <a:lnTo>
                  <a:pt x="450803" y="85819"/>
                </a:lnTo>
                <a:lnTo>
                  <a:pt x="468544" y="85819"/>
                </a:lnTo>
                <a:lnTo>
                  <a:pt x="472163" y="80290"/>
                </a:lnTo>
                <a:lnTo>
                  <a:pt x="460226" y="76772"/>
                </a:lnTo>
                <a:close/>
              </a:path>
              <a:path w="474980" h="98425">
                <a:moveTo>
                  <a:pt x="467408" y="41464"/>
                </a:moveTo>
                <a:lnTo>
                  <a:pt x="453818" y="41464"/>
                </a:lnTo>
                <a:lnTo>
                  <a:pt x="460855" y="47747"/>
                </a:lnTo>
                <a:lnTo>
                  <a:pt x="460855" y="57171"/>
                </a:lnTo>
                <a:lnTo>
                  <a:pt x="473399" y="57171"/>
                </a:lnTo>
                <a:lnTo>
                  <a:pt x="472187" y="49598"/>
                </a:lnTo>
                <a:lnTo>
                  <a:pt x="467408" y="41464"/>
                </a:lnTo>
                <a:close/>
              </a:path>
              <a:path w="474980" h="98425">
                <a:moveTo>
                  <a:pt x="410113" y="32794"/>
                </a:moveTo>
                <a:lnTo>
                  <a:pt x="369528" y="32794"/>
                </a:lnTo>
                <a:lnTo>
                  <a:pt x="369528" y="44103"/>
                </a:lnTo>
                <a:lnTo>
                  <a:pt x="410113" y="44103"/>
                </a:lnTo>
                <a:lnTo>
                  <a:pt x="410113" y="32794"/>
                </a:lnTo>
                <a:close/>
              </a:path>
              <a:path w="474980" h="98425">
                <a:moveTo>
                  <a:pt x="413003" y="0"/>
                </a:moveTo>
                <a:lnTo>
                  <a:pt x="398678" y="0"/>
                </a:lnTo>
                <a:lnTo>
                  <a:pt x="390266" y="916"/>
                </a:lnTo>
                <a:lnTo>
                  <a:pt x="384621" y="3942"/>
                </a:lnTo>
                <a:lnTo>
                  <a:pt x="381451" y="9488"/>
                </a:lnTo>
                <a:lnTo>
                  <a:pt x="380459" y="17968"/>
                </a:lnTo>
                <a:lnTo>
                  <a:pt x="380459" y="32794"/>
                </a:lnTo>
                <a:lnTo>
                  <a:pt x="392899" y="32794"/>
                </a:lnTo>
                <a:lnTo>
                  <a:pt x="392899" y="12690"/>
                </a:lnTo>
                <a:lnTo>
                  <a:pt x="393150" y="11811"/>
                </a:lnTo>
                <a:lnTo>
                  <a:pt x="413003" y="11811"/>
                </a:lnTo>
                <a:lnTo>
                  <a:pt x="413003" y="0"/>
                </a:lnTo>
                <a:close/>
              </a:path>
            </a:pathLst>
          </a:custGeom>
          <a:solidFill>
            <a:srgbClr val="AC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11617" y="538287"/>
            <a:ext cx="736600" cy="116839"/>
          </a:xfrm>
          <a:custGeom>
            <a:avLst/>
            <a:gdLst/>
            <a:ahLst/>
            <a:cxnLst/>
            <a:rect l="l" t="t" r="r" b="b"/>
            <a:pathLst>
              <a:path w="736600" h="116840">
                <a:moveTo>
                  <a:pt x="41339" y="251"/>
                </a:moveTo>
                <a:lnTo>
                  <a:pt x="0" y="251"/>
                </a:lnTo>
                <a:lnTo>
                  <a:pt x="0" y="89965"/>
                </a:lnTo>
                <a:lnTo>
                  <a:pt x="42595" y="89965"/>
                </a:lnTo>
                <a:lnTo>
                  <a:pt x="54960" y="88275"/>
                </a:lnTo>
                <a:lnTo>
                  <a:pt x="64521" y="83510"/>
                </a:lnTo>
                <a:lnTo>
                  <a:pt x="68893" y="78280"/>
                </a:lnTo>
                <a:lnTo>
                  <a:pt x="13695" y="78280"/>
                </a:lnTo>
                <a:lnTo>
                  <a:pt x="13695" y="49757"/>
                </a:lnTo>
                <a:lnTo>
                  <a:pt x="65117" y="49757"/>
                </a:lnTo>
                <a:lnTo>
                  <a:pt x="61586" y="46893"/>
                </a:lnTo>
                <a:lnTo>
                  <a:pt x="53778" y="44229"/>
                </a:lnTo>
                <a:lnTo>
                  <a:pt x="53778" y="43977"/>
                </a:lnTo>
                <a:lnTo>
                  <a:pt x="59951" y="41286"/>
                </a:lnTo>
                <a:lnTo>
                  <a:pt x="62763" y="38449"/>
                </a:lnTo>
                <a:lnTo>
                  <a:pt x="13695" y="38449"/>
                </a:lnTo>
                <a:lnTo>
                  <a:pt x="13695" y="11936"/>
                </a:lnTo>
                <a:lnTo>
                  <a:pt x="65858" y="11936"/>
                </a:lnTo>
                <a:lnTo>
                  <a:pt x="61270" y="6282"/>
                </a:lnTo>
                <a:lnTo>
                  <a:pt x="52582" y="1829"/>
                </a:lnTo>
                <a:lnTo>
                  <a:pt x="41339" y="251"/>
                </a:lnTo>
                <a:close/>
              </a:path>
              <a:path w="736600" h="116840">
                <a:moveTo>
                  <a:pt x="65117" y="49757"/>
                </a:moveTo>
                <a:lnTo>
                  <a:pt x="52521" y="49757"/>
                </a:lnTo>
                <a:lnTo>
                  <a:pt x="59181" y="55411"/>
                </a:lnTo>
                <a:lnTo>
                  <a:pt x="59181" y="72500"/>
                </a:lnTo>
                <a:lnTo>
                  <a:pt x="52521" y="78280"/>
                </a:lnTo>
                <a:lnTo>
                  <a:pt x="68893" y="78280"/>
                </a:lnTo>
                <a:lnTo>
                  <a:pt x="70690" y="76130"/>
                </a:lnTo>
                <a:lnTo>
                  <a:pt x="72877" y="66594"/>
                </a:lnTo>
                <a:lnTo>
                  <a:pt x="71501" y="58488"/>
                </a:lnTo>
                <a:lnTo>
                  <a:pt x="67615" y="51783"/>
                </a:lnTo>
                <a:lnTo>
                  <a:pt x="65117" y="49757"/>
                </a:lnTo>
                <a:close/>
              </a:path>
              <a:path w="736600" h="116840">
                <a:moveTo>
                  <a:pt x="65858" y="11936"/>
                </a:moveTo>
                <a:lnTo>
                  <a:pt x="49631" y="11936"/>
                </a:lnTo>
                <a:lnTo>
                  <a:pt x="55160" y="17214"/>
                </a:lnTo>
                <a:lnTo>
                  <a:pt x="55160" y="33171"/>
                </a:lnTo>
                <a:lnTo>
                  <a:pt x="49631" y="38449"/>
                </a:lnTo>
                <a:lnTo>
                  <a:pt x="62763" y="38449"/>
                </a:lnTo>
                <a:lnTo>
                  <a:pt x="64710" y="36485"/>
                </a:lnTo>
                <a:lnTo>
                  <a:pt x="67772" y="29965"/>
                </a:lnTo>
                <a:lnTo>
                  <a:pt x="68856" y="22114"/>
                </a:lnTo>
                <a:lnTo>
                  <a:pt x="66871" y="13185"/>
                </a:lnTo>
                <a:lnTo>
                  <a:pt x="65858" y="11936"/>
                </a:lnTo>
                <a:close/>
              </a:path>
              <a:path w="736600" h="116840">
                <a:moveTo>
                  <a:pt x="92196" y="27140"/>
                </a:moveTo>
                <a:lnTo>
                  <a:pt x="79756" y="27140"/>
                </a:lnTo>
                <a:lnTo>
                  <a:pt x="79756" y="89965"/>
                </a:lnTo>
                <a:lnTo>
                  <a:pt x="92196" y="89965"/>
                </a:lnTo>
                <a:lnTo>
                  <a:pt x="92196" y="60186"/>
                </a:lnTo>
                <a:lnTo>
                  <a:pt x="93328" y="51448"/>
                </a:lnTo>
                <a:lnTo>
                  <a:pt x="96641" y="44841"/>
                </a:lnTo>
                <a:lnTo>
                  <a:pt x="102002" y="40661"/>
                </a:lnTo>
                <a:lnTo>
                  <a:pt x="109284" y="39202"/>
                </a:lnTo>
                <a:lnTo>
                  <a:pt x="119587" y="39202"/>
                </a:lnTo>
                <a:lnTo>
                  <a:pt x="119587" y="35182"/>
                </a:lnTo>
                <a:lnTo>
                  <a:pt x="92196" y="35182"/>
                </a:lnTo>
                <a:lnTo>
                  <a:pt x="92196" y="27140"/>
                </a:lnTo>
                <a:close/>
              </a:path>
              <a:path w="736600" h="116840">
                <a:moveTo>
                  <a:pt x="119587" y="27140"/>
                </a:moveTo>
                <a:lnTo>
                  <a:pt x="100614" y="27140"/>
                </a:lnTo>
                <a:lnTo>
                  <a:pt x="94960" y="30407"/>
                </a:lnTo>
                <a:lnTo>
                  <a:pt x="92447" y="35182"/>
                </a:lnTo>
                <a:lnTo>
                  <a:pt x="119587" y="35182"/>
                </a:lnTo>
                <a:lnTo>
                  <a:pt x="119587" y="27140"/>
                </a:lnTo>
                <a:close/>
              </a:path>
              <a:path w="736600" h="116840">
                <a:moveTo>
                  <a:pt x="174826" y="35810"/>
                </a:moveTo>
                <a:lnTo>
                  <a:pt x="159565" y="35810"/>
                </a:lnTo>
                <a:lnTo>
                  <a:pt x="165345" y="39328"/>
                </a:lnTo>
                <a:lnTo>
                  <a:pt x="165345" y="50260"/>
                </a:lnTo>
                <a:lnTo>
                  <a:pt x="126488" y="59479"/>
                </a:lnTo>
                <a:lnTo>
                  <a:pt x="120865" y="72751"/>
                </a:lnTo>
                <a:lnTo>
                  <a:pt x="122469" y="80724"/>
                </a:lnTo>
                <a:lnTo>
                  <a:pt x="127006" y="86871"/>
                </a:lnTo>
                <a:lnTo>
                  <a:pt x="134064" y="90827"/>
                </a:lnTo>
                <a:lnTo>
                  <a:pt x="143231" y="92227"/>
                </a:lnTo>
                <a:lnTo>
                  <a:pt x="153283" y="92227"/>
                </a:lnTo>
                <a:lnTo>
                  <a:pt x="162078" y="87201"/>
                </a:lnTo>
                <a:lnTo>
                  <a:pt x="164294" y="81421"/>
                </a:lnTo>
                <a:lnTo>
                  <a:pt x="139336" y="81421"/>
                </a:lnTo>
                <a:lnTo>
                  <a:pt x="133807" y="78029"/>
                </a:lnTo>
                <a:lnTo>
                  <a:pt x="133807" y="67851"/>
                </a:lnTo>
                <a:lnTo>
                  <a:pt x="135817" y="63830"/>
                </a:lnTo>
                <a:lnTo>
                  <a:pt x="165220" y="59684"/>
                </a:lnTo>
                <a:lnTo>
                  <a:pt x="176905" y="59684"/>
                </a:lnTo>
                <a:lnTo>
                  <a:pt x="176905" y="44731"/>
                </a:lnTo>
                <a:lnTo>
                  <a:pt x="175054" y="36099"/>
                </a:lnTo>
                <a:lnTo>
                  <a:pt x="174826" y="35810"/>
                </a:lnTo>
                <a:close/>
              </a:path>
              <a:path w="736600" h="116840">
                <a:moveTo>
                  <a:pt x="180800" y="79662"/>
                </a:moveTo>
                <a:lnTo>
                  <a:pt x="165220" y="79662"/>
                </a:lnTo>
                <a:lnTo>
                  <a:pt x="165220" y="89086"/>
                </a:lnTo>
                <a:lnTo>
                  <a:pt x="169617" y="89965"/>
                </a:lnTo>
                <a:lnTo>
                  <a:pt x="180800" y="89965"/>
                </a:lnTo>
                <a:lnTo>
                  <a:pt x="180800" y="79662"/>
                </a:lnTo>
                <a:close/>
              </a:path>
              <a:path w="736600" h="116840">
                <a:moveTo>
                  <a:pt x="176905" y="59684"/>
                </a:moveTo>
                <a:lnTo>
                  <a:pt x="165220" y="59684"/>
                </a:lnTo>
                <a:lnTo>
                  <a:pt x="165220" y="73882"/>
                </a:lnTo>
                <a:lnTo>
                  <a:pt x="158183" y="80039"/>
                </a:lnTo>
                <a:lnTo>
                  <a:pt x="147754" y="80667"/>
                </a:lnTo>
                <a:lnTo>
                  <a:pt x="139336" y="81421"/>
                </a:lnTo>
                <a:lnTo>
                  <a:pt x="164294" y="81421"/>
                </a:lnTo>
                <a:lnTo>
                  <a:pt x="164968" y="79662"/>
                </a:lnTo>
                <a:lnTo>
                  <a:pt x="180800" y="79662"/>
                </a:lnTo>
                <a:lnTo>
                  <a:pt x="180800" y="78908"/>
                </a:lnTo>
                <a:lnTo>
                  <a:pt x="177533" y="78908"/>
                </a:lnTo>
                <a:lnTo>
                  <a:pt x="176905" y="78405"/>
                </a:lnTo>
                <a:lnTo>
                  <a:pt x="176905" y="59684"/>
                </a:lnTo>
                <a:close/>
              </a:path>
              <a:path w="736600" h="116840">
                <a:moveTo>
                  <a:pt x="151147" y="23747"/>
                </a:moveTo>
                <a:lnTo>
                  <a:pt x="140653" y="25259"/>
                </a:lnTo>
                <a:lnTo>
                  <a:pt x="132126" y="29527"/>
                </a:lnTo>
                <a:lnTo>
                  <a:pt x="126074" y="36152"/>
                </a:lnTo>
                <a:lnTo>
                  <a:pt x="123001" y="44731"/>
                </a:lnTo>
                <a:lnTo>
                  <a:pt x="135817" y="44731"/>
                </a:lnTo>
                <a:lnTo>
                  <a:pt x="136948" y="39454"/>
                </a:lnTo>
                <a:lnTo>
                  <a:pt x="142979" y="35810"/>
                </a:lnTo>
                <a:lnTo>
                  <a:pt x="174826" y="35810"/>
                </a:lnTo>
                <a:lnTo>
                  <a:pt x="169822" y="29480"/>
                </a:lnTo>
                <a:lnTo>
                  <a:pt x="161692" y="25242"/>
                </a:lnTo>
                <a:lnTo>
                  <a:pt x="151147" y="23747"/>
                </a:lnTo>
                <a:close/>
              </a:path>
              <a:path w="736600" h="116840">
                <a:moveTo>
                  <a:pt x="198276" y="27140"/>
                </a:moveTo>
                <a:lnTo>
                  <a:pt x="185837" y="27140"/>
                </a:lnTo>
                <a:lnTo>
                  <a:pt x="185837" y="89965"/>
                </a:lnTo>
                <a:lnTo>
                  <a:pt x="198276" y="89965"/>
                </a:lnTo>
                <a:lnTo>
                  <a:pt x="198276" y="58301"/>
                </a:lnTo>
                <a:lnTo>
                  <a:pt x="199609" y="49115"/>
                </a:lnTo>
                <a:lnTo>
                  <a:pt x="203381" y="42014"/>
                </a:lnTo>
                <a:lnTo>
                  <a:pt x="209249" y="37434"/>
                </a:lnTo>
                <a:lnTo>
                  <a:pt x="216872" y="35810"/>
                </a:lnTo>
                <a:lnTo>
                  <a:pt x="239253" y="35810"/>
                </a:lnTo>
                <a:lnTo>
                  <a:pt x="238876" y="35182"/>
                </a:lnTo>
                <a:lnTo>
                  <a:pt x="198276" y="35182"/>
                </a:lnTo>
                <a:lnTo>
                  <a:pt x="198276" y="27140"/>
                </a:lnTo>
                <a:close/>
              </a:path>
              <a:path w="736600" h="116840">
                <a:moveTo>
                  <a:pt x="239253" y="35810"/>
                </a:moveTo>
                <a:lnTo>
                  <a:pt x="225417" y="35810"/>
                </a:lnTo>
                <a:lnTo>
                  <a:pt x="231071" y="41967"/>
                </a:lnTo>
                <a:lnTo>
                  <a:pt x="231197" y="89965"/>
                </a:lnTo>
                <a:lnTo>
                  <a:pt x="243636" y="89965"/>
                </a:lnTo>
                <a:lnTo>
                  <a:pt x="243510" y="51014"/>
                </a:lnTo>
                <a:lnTo>
                  <a:pt x="241683" y="39862"/>
                </a:lnTo>
                <a:lnTo>
                  <a:pt x="239253" y="35810"/>
                </a:lnTo>
                <a:close/>
              </a:path>
              <a:path w="736600" h="116840">
                <a:moveTo>
                  <a:pt x="218129" y="23747"/>
                </a:moveTo>
                <a:lnTo>
                  <a:pt x="210213" y="23747"/>
                </a:lnTo>
                <a:lnTo>
                  <a:pt x="202423" y="28397"/>
                </a:lnTo>
                <a:lnTo>
                  <a:pt x="198527" y="35182"/>
                </a:lnTo>
                <a:lnTo>
                  <a:pt x="238876" y="35182"/>
                </a:lnTo>
                <a:lnTo>
                  <a:pt x="236521" y="31255"/>
                </a:lnTo>
                <a:lnTo>
                  <a:pt x="228509" y="25711"/>
                </a:lnTo>
                <a:lnTo>
                  <a:pt x="218129" y="23747"/>
                </a:lnTo>
                <a:close/>
              </a:path>
              <a:path w="736600" h="116840">
                <a:moveTo>
                  <a:pt x="286472" y="23747"/>
                </a:moveTo>
                <a:lnTo>
                  <a:pt x="277677" y="23747"/>
                </a:lnTo>
                <a:lnTo>
                  <a:pt x="265569" y="26206"/>
                </a:lnTo>
                <a:lnTo>
                  <a:pt x="256206" y="33140"/>
                </a:lnTo>
                <a:lnTo>
                  <a:pt x="250165" y="43891"/>
                </a:lnTo>
                <a:lnTo>
                  <a:pt x="248023" y="57799"/>
                </a:lnTo>
                <a:lnTo>
                  <a:pt x="250167" y="71925"/>
                </a:lnTo>
                <a:lnTo>
                  <a:pt x="256222" y="82788"/>
                </a:lnTo>
                <a:lnTo>
                  <a:pt x="265622" y="89763"/>
                </a:lnTo>
                <a:lnTo>
                  <a:pt x="277803" y="92227"/>
                </a:lnTo>
                <a:lnTo>
                  <a:pt x="287226" y="92227"/>
                </a:lnTo>
                <a:lnTo>
                  <a:pt x="296022" y="87201"/>
                </a:lnTo>
                <a:lnTo>
                  <a:pt x="298884" y="80165"/>
                </a:lnTo>
                <a:lnTo>
                  <a:pt x="280064" y="80165"/>
                </a:lnTo>
                <a:lnTo>
                  <a:pt x="272256" y="78561"/>
                </a:lnTo>
                <a:lnTo>
                  <a:pt x="266227" y="74023"/>
                </a:lnTo>
                <a:lnTo>
                  <a:pt x="262342" y="66965"/>
                </a:lnTo>
                <a:lnTo>
                  <a:pt x="260965" y="57799"/>
                </a:lnTo>
                <a:lnTo>
                  <a:pt x="262342" y="48777"/>
                </a:lnTo>
                <a:lnTo>
                  <a:pt x="266227" y="41794"/>
                </a:lnTo>
                <a:lnTo>
                  <a:pt x="272256" y="37284"/>
                </a:lnTo>
                <a:lnTo>
                  <a:pt x="280064" y="35684"/>
                </a:lnTo>
                <a:lnTo>
                  <a:pt x="311728" y="35684"/>
                </a:lnTo>
                <a:lnTo>
                  <a:pt x="311728" y="35182"/>
                </a:lnTo>
                <a:lnTo>
                  <a:pt x="299038" y="35182"/>
                </a:lnTo>
                <a:lnTo>
                  <a:pt x="295268" y="28397"/>
                </a:lnTo>
                <a:lnTo>
                  <a:pt x="286472" y="23747"/>
                </a:lnTo>
                <a:close/>
              </a:path>
              <a:path w="736600" h="116840">
                <a:moveTo>
                  <a:pt x="311728" y="79788"/>
                </a:moveTo>
                <a:lnTo>
                  <a:pt x="299289" y="79788"/>
                </a:lnTo>
                <a:lnTo>
                  <a:pt x="299289" y="89965"/>
                </a:lnTo>
                <a:lnTo>
                  <a:pt x="311728" y="89965"/>
                </a:lnTo>
                <a:lnTo>
                  <a:pt x="311728" y="79788"/>
                </a:lnTo>
                <a:close/>
              </a:path>
              <a:path w="736600" h="116840">
                <a:moveTo>
                  <a:pt x="311728" y="35684"/>
                </a:moveTo>
                <a:lnTo>
                  <a:pt x="280064" y="35684"/>
                </a:lnTo>
                <a:lnTo>
                  <a:pt x="287943" y="37284"/>
                </a:lnTo>
                <a:lnTo>
                  <a:pt x="293996" y="41794"/>
                </a:lnTo>
                <a:lnTo>
                  <a:pt x="297858" y="48777"/>
                </a:lnTo>
                <a:lnTo>
                  <a:pt x="299163" y="57799"/>
                </a:lnTo>
                <a:lnTo>
                  <a:pt x="297787" y="66965"/>
                </a:lnTo>
                <a:lnTo>
                  <a:pt x="293902" y="74023"/>
                </a:lnTo>
                <a:lnTo>
                  <a:pt x="287872" y="78561"/>
                </a:lnTo>
                <a:lnTo>
                  <a:pt x="280064" y="80165"/>
                </a:lnTo>
                <a:lnTo>
                  <a:pt x="298884" y="80165"/>
                </a:lnTo>
                <a:lnTo>
                  <a:pt x="299038" y="79788"/>
                </a:lnTo>
                <a:lnTo>
                  <a:pt x="311728" y="79788"/>
                </a:lnTo>
                <a:lnTo>
                  <a:pt x="311728" y="35684"/>
                </a:lnTo>
                <a:close/>
              </a:path>
              <a:path w="736600" h="116840">
                <a:moveTo>
                  <a:pt x="311728" y="251"/>
                </a:moveTo>
                <a:lnTo>
                  <a:pt x="299289" y="251"/>
                </a:lnTo>
                <a:lnTo>
                  <a:pt x="299289" y="35182"/>
                </a:lnTo>
                <a:lnTo>
                  <a:pt x="311728" y="35182"/>
                </a:lnTo>
                <a:lnTo>
                  <a:pt x="311728" y="251"/>
                </a:lnTo>
                <a:close/>
              </a:path>
              <a:path w="736600" h="116840">
                <a:moveTo>
                  <a:pt x="368648" y="251"/>
                </a:moveTo>
                <a:lnTo>
                  <a:pt x="354952" y="251"/>
                </a:lnTo>
                <a:lnTo>
                  <a:pt x="354952" y="89965"/>
                </a:lnTo>
                <a:lnTo>
                  <a:pt x="368648" y="89965"/>
                </a:lnTo>
                <a:lnTo>
                  <a:pt x="368648" y="251"/>
                </a:lnTo>
                <a:close/>
              </a:path>
              <a:path w="736600" h="116840">
                <a:moveTo>
                  <a:pt x="413819" y="23747"/>
                </a:moveTo>
                <a:lnTo>
                  <a:pt x="405024" y="23747"/>
                </a:lnTo>
                <a:lnTo>
                  <a:pt x="392916" y="26206"/>
                </a:lnTo>
                <a:lnTo>
                  <a:pt x="383553" y="33140"/>
                </a:lnTo>
                <a:lnTo>
                  <a:pt x="377512" y="43891"/>
                </a:lnTo>
                <a:lnTo>
                  <a:pt x="375370" y="57799"/>
                </a:lnTo>
                <a:lnTo>
                  <a:pt x="377514" y="71925"/>
                </a:lnTo>
                <a:lnTo>
                  <a:pt x="383569" y="82788"/>
                </a:lnTo>
                <a:lnTo>
                  <a:pt x="392969" y="89763"/>
                </a:lnTo>
                <a:lnTo>
                  <a:pt x="405149" y="92227"/>
                </a:lnTo>
                <a:lnTo>
                  <a:pt x="414573" y="92227"/>
                </a:lnTo>
                <a:lnTo>
                  <a:pt x="423369" y="87201"/>
                </a:lnTo>
                <a:lnTo>
                  <a:pt x="426231" y="80165"/>
                </a:lnTo>
                <a:lnTo>
                  <a:pt x="407411" y="80165"/>
                </a:lnTo>
                <a:lnTo>
                  <a:pt x="399603" y="78561"/>
                </a:lnTo>
                <a:lnTo>
                  <a:pt x="393574" y="74023"/>
                </a:lnTo>
                <a:lnTo>
                  <a:pt x="389689" y="66965"/>
                </a:lnTo>
                <a:lnTo>
                  <a:pt x="388312" y="57799"/>
                </a:lnTo>
                <a:lnTo>
                  <a:pt x="389689" y="48777"/>
                </a:lnTo>
                <a:lnTo>
                  <a:pt x="393574" y="41794"/>
                </a:lnTo>
                <a:lnTo>
                  <a:pt x="399603" y="37284"/>
                </a:lnTo>
                <a:lnTo>
                  <a:pt x="407411" y="35684"/>
                </a:lnTo>
                <a:lnTo>
                  <a:pt x="439075" y="35684"/>
                </a:lnTo>
                <a:lnTo>
                  <a:pt x="439075" y="35182"/>
                </a:lnTo>
                <a:lnTo>
                  <a:pt x="426384" y="35182"/>
                </a:lnTo>
                <a:lnTo>
                  <a:pt x="422615" y="28397"/>
                </a:lnTo>
                <a:lnTo>
                  <a:pt x="413819" y="23747"/>
                </a:lnTo>
                <a:close/>
              </a:path>
              <a:path w="736600" h="116840">
                <a:moveTo>
                  <a:pt x="439075" y="79788"/>
                </a:moveTo>
                <a:lnTo>
                  <a:pt x="426636" y="79788"/>
                </a:lnTo>
                <a:lnTo>
                  <a:pt x="426636" y="89965"/>
                </a:lnTo>
                <a:lnTo>
                  <a:pt x="439075" y="89965"/>
                </a:lnTo>
                <a:lnTo>
                  <a:pt x="439075" y="79788"/>
                </a:lnTo>
                <a:close/>
              </a:path>
              <a:path w="736600" h="116840">
                <a:moveTo>
                  <a:pt x="439075" y="35684"/>
                </a:moveTo>
                <a:lnTo>
                  <a:pt x="407411" y="35684"/>
                </a:lnTo>
                <a:lnTo>
                  <a:pt x="415290" y="37284"/>
                </a:lnTo>
                <a:lnTo>
                  <a:pt x="421343" y="41794"/>
                </a:lnTo>
                <a:lnTo>
                  <a:pt x="425204" y="48777"/>
                </a:lnTo>
                <a:lnTo>
                  <a:pt x="426510" y="57799"/>
                </a:lnTo>
                <a:lnTo>
                  <a:pt x="425134" y="66965"/>
                </a:lnTo>
                <a:lnTo>
                  <a:pt x="421248" y="74023"/>
                </a:lnTo>
                <a:lnTo>
                  <a:pt x="415219" y="78561"/>
                </a:lnTo>
                <a:lnTo>
                  <a:pt x="407411" y="80165"/>
                </a:lnTo>
                <a:lnTo>
                  <a:pt x="426231" y="80165"/>
                </a:lnTo>
                <a:lnTo>
                  <a:pt x="426384" y="79788"/>
                </a:lnTo>
                <a:lnTo>
                  <a:pt x="439075" y="79788"/>
                </a:lnTo>
                <a:lnTo>
                  <a:pt x="439075" y="35684"/>
                </a:lnTo>
                <a:close/>
              </a:path>
              <a:path w="736600" h="116840">
                <a:moveTo>
                  <a:pt x="439075" y="251"/>
                </a:moveTo>
                <a:lnTo>
                  <a:pt x="426636" y="251"/>
                </a:lnTo>
                <a:lnTo>
                  <a:pt x="426636" y="35182"/>
                </a:lnTo>
                <a:lnTo>
                  <a:pt x="439075" y="35182"/>
                </a:lnTo>
                <a:lnTo>
                  <a:pt x="439075" y="251"/>
                </a:lnTo>
                <a:close/>
              </a:path>
              <a:path w="736600" h="116840">
                <a:moveTo>
                  <a:pt x="474927" y="23747"/>
                </a:moveTo>
                <a:lnTo>
                  <a:pt x="462068" y="26143"/>
                </a:lnTo>
                <a:lnTo>
                  <a:pt x="452153" y="32920"/>
                </a:lnTo>
                <a:lnTo>
                  <a:pt x="445773" y="43467"/>
                </a:lnTo>
                <a:lnTo>
                  <a:pt x="443515" y="57171"/>
                </a:lnTo>
                <a:lnTo>
                  <a:pt x="445753" y="71501"/>
                </a:lnTo>
                <a:lnTo>
                  <a:pt x="452090" y="82568"/>
                </a:lnTo>
                <a:lnTo>
                  <a:pt x="461962" y="89700"/>
                </a:lnTo>
                <a:lnTo>
                  <a:pt x="474802" y="92227"/>
                </a:lnTo>
                <a:lnTo>
                  <a:pt x="484110" y="90963"/>
                </a:lnTo>
                <a:lnTo>
                  <a:pt x="492440" y="87390"/>
                </a:lnTo>
                <a:lnTo>
                  <a:pt x="499239" y="81837"/>
                </a:lnTo>
                <a:lnTo>
                  <a:pt x="500334" y="80165"/>
                </a:lnTo>
                <a:lnTo>
                  <a:pt x="463996" y="80165"/>
                </a:lnTo>
                <a:lnTo>
                  <a:pt x="456834" y="73003"/>
                </a:lnTo>
                <a:lnTo>
                  <a:pt x="456834" y="62322"/>
                </a:lnTo>
                <a:lnTo>
                  <a:pt x="506214" y="62322"/>
                </a:lnTo>
                <a:lnTo>
                  <a:pt x="506094" y="57171"/>
                </a:lnTo>
                <a:lnTo>
                  <a:pt x="505189" y="51516"/>
                </a:lnTo>
                <a:lnTo>
                  <a:pt x="456959" y="51516"/>
                </a:lnTo>
                <a:lnTo>
                  <a:pt x="456959" y="42092"/>
                </a:lnTo>
                <a:lnTo>
                  <a:pt x="464121" y="35810"/>
                </a:lnTo>
                <a:lnTo>
                  <a:pt x="499198" y="35810"/>
                </a:lnTo>
                <a:lnTo>
                  <a:pt x="497639" y="33156"/>
                </a:lnTo>
                <a:lnTo>
                  <a:pt x="487767" y="26207"/>
                </a:lnTo>
                <a:lnTo>
                  <a:pt x="474927" y="23747"/>
                </a:lnTo>
                <a:close/>
              </a:path>
              <a:path w="736600" h="116840">
                <a:moveTo>
                  <a:pt x="492016" y="71118"/>
                </a:moveTo>
                <a:lnTo>
                  <a:pt x="489503" y="76521"/>
                </a:lnTo>
                <a:lnTo>
                  <a:pt x="482592" y="80165"/>
                </a:lnTo>
                <a:lnTo>
                  <a:pt x="500334" y="80165"/>
                </a:lnTo>
                <a:lnTo>
                  <a:pt x="503953" y="74636"/>
                </a:lnTo>
                <a:lnTo>
                  <a:pt x="492016" y="71118"/>
                </a:lnTo>
                <a:close/>
              </a:path>
              <a:path w="736600" h="116840">
                <a:moveTo>
                  <a:pt x="499198" y="35810"/>
                </a:moveTo>
                <a:lnTo>
                  <a:pt x="485608" y="35810"/>
                </a:lnTo>
                <a:lnTo>
                  <a:pt x="492644" y="42092"/>
                </a:lnTo>
                <a:lnTo>
                  <a:pt x="492644" y="51516"/>
                </a:lnTo>
                <a:lnTo>
                  <a:pt x="505189" y="51516"/>
                </a:lnTo>
                <a:lnTo>
                  <a:pt x="503976" y="43944"/>
                </a:lnTo>
                <a:lnTo>
                  <a:pt x="499198" y="35810"/>
                </a:lnTo>
                <a:close/>
              </a:path>
              <a:path w="736600" h="116840">
                <a:moveTo>
                  <a:pt x="523533" y="27140"/>
                </a:moveTo>
                <a:lnTo>
                  <a:pt x="511094" y="27140"/>
                </a:lnTo>
                <a:lnTo>
                  <a:pt x="511094" y="89965"/>
                </a:lnTo>
                <a:lnTo>
                  <a:pt x="523533" y="89965"/>
                </a:lnTo>
                <a:lnTo>
                  <a:pt x="523533" y="58301"/>
                </a:lnTo>
                <a:lnTo>
                  <a:pt x="524866" y="49115"/>
                </a:lnTo>
                <a:lnTo>
                  <a:pt x="528638" y="42014"/>
                </a:lnTo>
                <a:lnTo>
                  <a:pt x="534506" y="37434"/>
                </a:lnTo>
                <a:lnTo>
                  <a:pt x="542130" y="35810"/>
                </a:lnTo>
                <a:lnTo>
                  <a:pt x="564510" y="35810"/>
                </a:lnTo>
                <a:lnTo>
                  <a:pt x="564133" y="35182"/>
                </a:lnTo>
                <a:lnTo>
                  <a:pt x="523533" y="35182"/>
                </a:lnTo>
                <a:lnTo>
                  <a:pt x="523533" y="27140"/>
                </a:lnTo>
                <a:close/>
              </a:path>
              <a:path w="736600" h="116840">
                <a:moveTo>
                  <a:pt x="564510" y="35810"/>
                </a:moveTo>
                <a:lnTo>
                  <a:pt x="550674" y="35810"/>
                </a:lnTo>
                <a:lnTo>
                  <a:pt x="556328" y="41967"/>
                </a:lnTo>
                <a:lnTo>
                  <a:pt x="556454" y="89965"/>
                </a:lnTo>
                <a:lnTo>
                  <a:pt x="568893" y="89965"/>
                </a:lnTo>
                <a:lnTo>
                  <a:pt x="568768" y="51014"/>
                </a:lnTo>
                <a:lnTo>
                  <a:pt x="566940" y="39862"/>
                </a:lnTo>
                <a:lnTo>
                  <a:pt x="564510" y="35810"/>
                </a:lnTo>
                <a:close/>
              </a:path>
              <a:path w="736600" h="116840">
                <a:moveTo>
                  <a:pt x="543386" y="23747"/>
                </a:moveTo>
                <a:lnTo>
                  <a:pt x="535470" y="23747"/>
                </a:lnTo>
                <a:lnTo>
                  <a:pt x="527680" y="28397"/>
                </a:lnTo>
                <a:lnTo>
                  <a:pt x="523785" y="35182"/>
                </a:lnTo>
                <a:lnTo>
                  <a:pt x="564133" y="35182"/>
                </a:lnTo>
                <a:lnTo>
                  <a:pt x="561778" y="31255"/>
                </a:lnTo>
                <a:lnTo>
                  <a:pt x="553766" y="25711"/>
                </a:lnTo>
                <a:lnTo>
                  <a:pt x="543386" y="23747"/>
                </a:lnTo>
                <a:close/>
              </a:path>
              <a:path w="736600" h="116840">
                <a:moveTo>
                  <a:pt x="596473" y="38449"/>
                </a:moveTo>
                <a:lnTo>
                  <a:pt x="584034" y="38449"/>
                </a:lnTo>
                <a:lnTo>
                  <a:pt x="584034" y="83934"/>
                </a:lnTo>
                <a:lnTo>
                  <a:pt x="587552" y="89965"/>
                </a:lnTo>
                <a:lnTo>
                  <a:pt x="611803" y="89965"/>
                </a:lnTo>
                <a:lnTo>
                  <a:pt x="611803" y="77652"/>
                </a:lnTo>
                <a:lnTo>
                  <a:pt x="596850" y="77652"/>
                </a:lnTo>
                <a:lnTo>
                  <a:pt x="596473" y="77023"/>
                </a:lnTo>
                <a:lnTo>
                  <a:pt x="596473" y="38449"/>
                </a:lnTo>
                <a:close/>
              </a:path>
              <a:path w="736600" h="116840">
                <a:moveTo>
                  <a:pt x="610421" y="27140"/>
                </a:moveTo>
                <a:lnTo>
                  <a:pt x="571972" y="27140"/>
                </a:lnTo>
                <a:lnTo>
                  <a:pt x="571972" y="38449"/>
                </a:lnTo>
                <a:lnTo>
                  <a:pt x="610421" y="38449"/>
                </a:lnTo>
                <a:lnTo>
                  <a:pt x="610421" y="27140"/>
                </a:lnTo>
                <a:close/>
              </a:path>
              <a:path w="736600" h="116840">
                <a:moveTo>
                  <a:pt x="596348" y="11559"/>
                </a:moveTo>
                <a:lnTo>
                  <a:pt x="583908" y="11559"/>
                </a:lnTo>
                <a:lnTo>
                  <a:pt x="583908" y="27140"/>
                </a:lnTo>
                <a:lnTo>
                  <a:pt x="596348" y="27140"/>
                </a:lnTo>
                <a:lnTo>
                  <a:pt x="596348" y="11559"/>
                </a:lnTo>
                <a:close/>
              </a:path>
              <a:path w="736600" h="116840">
                <a:moveTo>
                  <a:pt x="631216" y="0"/>
                </a:moveTo>
                <a:lnTo>
                  <a:pt x="618776" y="0"/>
                </a:lnTo>
                <a:lnTo>
                  <a:pt x="618776" y="15329"/>
                </a:lnTo>
                <a:lnTo>
                  <a:pt x="631216" y="15329"/>
                </a:lnTo>
                <a:lnTo>
                  <a:pt x="631216" y="0"/>
                </a:lnTo>
                <a:close/>
              </a:path>
              <a:path w="736600" h="116840">
                <a:moveTo>
                  <a:pt x="631216" y="27140"/>
                </a:moveTo>
                <a:lnTo>
                  <a:pt x="618776" y="27140"/>
                </a:lnTo>
                <a:lnTo>
                  <a:pt x="618776" y="89965"/>
                </a:lnTo>
                <a:lnTo>
                  <a:pt x="631216" y="89965"/>
                </a:lnTo>
                <a:lnTo>
                  <a:pt x="631216" y="27140"/>
                </a:lnTo>
                <a:close/>
              </a:path>
              <a:path w="736600" h="116840">
                <a:moveTo>
                  <a:pt x="660838" y="38449"/>
                </a:moveTo>
                <a:lnTo>
                  <a:pt x="648399" y="38449"/>
                </a:lnTo>
                <a:lnTo>
                  <a:pt x="648399" y="83934"/>
                </a:lnTo>
                <a:lnTo>
                  <a:pt x="651917" y="89965"/>
                </a:lnTo>
                <a:lnTo>
                  <a:pt x="676167" y="89965"/>
                </a:lnTo>
                <a:lnTo>
                  <a:pt x="676167" y="77652"/>
                </a:lnTo>
                <a:lnTo>
                  <a:pt x="661215" y="77652"/>
                </a:lnTo>
                <a:lnTo>
                  <a:pt x="660838" y="77023"/>
                </a:lnTo>
                <a:lnTo>
                  <a:pt x="660838" y="38449"/>
                </a:lnTo>
                <a:close/>
              </a:path>
              <a:path w="736600" h="116840">
                <a:moveTo>
                  <a:pt x="674785" y="27140"/>
                </a:moveTo>
                <a:lnTo>
                  <a:pt x="636336" y="27140"/>
                </a:lnTo>
                <a:lnTo>
                  <a:pt x="636336" y="38449"/>
                </a:lnTo>
                <a:lnTo>
                  <a:pt x="674785" y="38449"/>
                </a:lnTo>
                <a:lnTo>
                  <a:pt x="674785" y="27140"/>
                </a:lnTo>
                <a:close/>
              </a:path>
              <a:path w="736600" h="116840">
                <a:moveTo>
                  <a:pt x="660712" y="11559"/>
                </a:moveTo>
                <a:lnTo>
                  <a:pt x="648273" y="11559"/>
                </a:lnTo>
                <a:lnTo>
                  <a:pt x="648273" y="27140"/>
                </a:lnTo>
                <a:lnTo>
                  <a:pt x="660712" y="27140"/>
                </a:lnTo>
                <a:lnTo>
                  <a:pt x="660712" y="11559"/>
                </a:lnTo>
                <a:close/>
              </a:path>
              <a:path w="736600" h="116840">
                <a:moveTo>
                  <a:pt x="692010" y="27140"/>
                </a:moveTo>
                <a:lnTo>
                  <a:pt x="678691" y="27140"/>
                </a:lnTo>
                <a:lnTo>
                  <a:pt x="701308" y="91348"/>
                </a:lnTo>
                <a:lnTo>
                  <a:pt x="696282" y="103661"/>
                </a:lnTo>
                <a:lnTo>
                  <a:pt x="696156" y="104541"/>
                </a:lnTo>
                <a:lnTo>
                  <a:pt x="684220" y="104541"/>
                </a:lnTo>
                <a:lnTo>
                  <a:pt x="684220" y="116478"/>
                </a:lnTo>
                <a:lnTo>
                  <a:pt x="689874" y="116478"/>
                </a:lnTo>
                <a:lnTo>
                  <a:pt x="697778" y="115891"/>
                </a:lnTo>
                <a:lnTo>
                  <a:pt x="702879" y="112818"/>
                </a:lnTo>
                <a:lnTo>
                  <a:pt x="707225" y="105293"/>
                </a:lnTo>
                <a:lnTo>
                  <a:pt x="712868" y="91348"/>
                </a:lnTo>
                <a:lnTo>
                  <a:pt x="719995" y="71872"/>
                </a:lnTo>
                <a:lnTo>
                  <a:pt x="707088" y="71872"/>
                </a:lnTo>
                <a:lnTo>
                  <a:pt x="692010" y="27140"/>
                </a:lnTo>
                <a:close/>
              </a:path>
              <a:path w="736600" h="116840">
                <a:moveTo>
                  <a:pt x="736365" y="27140"/>
                </a:moveTo>
                <a:lnTo>
                  <a:pt x="722920" y="27140"/>
                </a:lnTo>
                <a:lnTo>
                  <a:pt x="707339" y="71872"/>
                </a:lnTo>
                <a:lnTo>
                  <a:pt x="719995" y="71872"/>
                </a:lnTo>
                <a:lnTo>
                  <a:pt x="736365" y="27140"/>
                </a:lnTo>
                <a:close/>
              </a:path>
            </a:pathLst>
          </a:custGeom>
          <a:solidFill>
            <a:srgbClr val="AC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79606" y="523544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730958-3F0E-25EC-8BD7-41957783B1E6}"/>
              </a:ext>
            </a:extLst>
          </p:cNvPr>
          <p:cNvSpPr txBox="1"/>
          <p:nvPr/>
        </p:nvSpPr>
        <p:spPr>
          <a:xfrm>
            <a:off x="5302457" y="997545"/>
            <a:ext cx="38351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Color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7BF5A5-23CC-41D8-938A-A80C0697BD7E}"/>
              </a:ext>
            </a:extLst>
          </p:cNvPr>
          <p:cNvSpPr txBox="1"/>
          <p:nvPr/>
        </p:nvSpPr>
        <p:spPr>
          <a:xfrm>
            <a:off x="16976315" y="6569075"/>
            <a:ext cx="2209800" cy="51706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3000" dirty="0">
                <a:solidFill>
                  <a:schemeClr val="bg1"/>
                </a:solidFill>
                <a:latin typeface="Arial Nova"/>
              </a:rPr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B3348B-D00B-7692-0FC5-8A41378C201D}"/>
              </a:ext>
            </a:extLst>
          </p:cNvPr>
          <p:cNvSpPr txBox="1"/>
          <p:nvPr/>
        </p:nvSpPr>
        <p:spPr>
          <a:xfrm>
            <a:off x="450850" y="1143278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13. Color de la </a:t>
            </a:r>
            <a:r>
              <a:rPr lang="en-US" sz="1400" dirty="0" err="1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marca</a:t>
            </a:r>
            <a:endParaRPr lang="en-US" sz="1400" dirty="0">
              <a:solidFill>
                <a:schemeClr val="bg1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14. </a:t>
            </a:r>
            <a:r>
              <a:rPr lang="en-US" sz="1400" dirty="0" err="1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Colores</a:t>
            </a:r>
            <a:r>
              <a:rPr lang="en-US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primarios</a:t>
            </a:r>
            <a:r>
              <a:rPr lang="en-US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DCC179D-02DC-AFE6-BC07-5F1FC0FFEDD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58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354405" y="536848"/>
            <a:ext cx="810260" cy="126364"/>
          </a:xfrm>
          <a:custGeom>
            <a:avLst/>
            <a:gdLst/>
            <a:ahLst/>
            <a:cxnLst/>
            <a:rect l="l" t="t" r="r" b="b"/>
            <a:pathLst>
              <a:path w="810260" h="126365">
                <a:moveTo>
                  <a:pt x="41339" y="5779"/>
                </a:moveTo>
                <a:lnTo>
                  <a:pt x="0" y="5779"/>
                </a:lnTo>
                <a:lnTo>
                  <a:pt x="0" y="95494"/>
                </a:lnTo>
                <a:lnTo>
                  <a:pt x="42595" y="95494"/>
                </a:lnTo>
                <a:lnTo>
                  <a:pt x="54960" y="93804"/>
                </a:lnTo>
                <a:lnTo>
                  <a:pt x="64521" y="89039"/>
                </a:lnTo>
                <a:lnTo>
                  <a:pt x="68893" y="83808"/>
                </a:lnTo>
                <a:lnTo>
                  <a:pt x="13695" y="83808"/>
                </a:lnTo>
                <a:lnTo>
                  <a:pt x="13695" y="55286"/>
                </a:lnTo>
                <a:lnTo>
                  <a:pt x="65117" y="55286"/>
                </a:lnTo>
                <a:lnTo>
                  <a:pt x="61586" y="52421"/>
                </a:lnTo>
                <a:lnTo>
                  <a:pt x="53778" y="49757"/>
                </a:lnTo>
                <a:lnTo>
                  <a:pt x="53778" y="49506"/>
                </a:lnTo>
                <a:lnTo>
                  <a:pt x="59951" y="46814"/>
                </a:lnTo>
                <a:lnTo>
                  <a:pt x="62763" y="43977"/>
                </a:lnTo>
                <a:lnTo>
                  <a:pt x="13695" y="43977"/>
                </a:lnTo>
                <a:lnTo>
                  <a:pt x="13695" y="17465"/>
                </a:lnTo>
                <a:lnTo>
                  <a:pt x="65858" y="17465"/>
                </a:lnTo>
                <a:lnTo>
                  <a:pt x="61270" y="11811"/>
                </a:lnTo>
                <a:lnTo>
                  <a:pt x="52582" y="7358"/>
                </a:lnTo>
                <a:lnTo>
                  <a:pt x="41339" y="5779"/>
                </a:lnTo>
                <a:close/>
              </a:path>
              <a:path w="810260" h="126365">
                <a:moveTo>
                  <a:pt x="65117" y="55286"/>
                </a:moveTo>
                <a:lnTo>
                  <a:pt x="52521" y="55286"/>
                </a:lnTo>
                <a:lnTo>
                  <a:pt x="59181" y="60940"/>
                </a:lnTo>
                <a:lnTo>
                  <a:pt x="59181" y="78029"/>
                </a:lnTo>
                <a:lnTo>
                  <a:pt x="52521" y="83808"/>
                </a:lnTo>
                <a:lnTo>
                  <a:pt x="68893" y="83808"/>
                </a:lnTo>
                <a:lnTo>
                  <a:pt x="70690" y="81659"/>
                </a:lnTo>
                <a:lnTo>
                  <a:pt x="72877" y="72123"/>
                </a:lnTo>
                <a:lnTo>
                  <a:pt x="71501" y="64017"/>
                </a:lnTo>
                <a:lnTo>
                  <a:pt x="67615" y="57312"/>
                </a:lnTo>
                <a:lnTo>
                  <a:pt x="65117" y="55286"/>
                </a:lnTo>
                <a:close/>
              </a:path>
              <a:path w="810260" h="126365">
                <a:moveTo>
                  <a:pt x="65858" y="17465"/>
                </a:moveTo>
                <a:lnTo>
                  <a:pt x="49631" y="17465"/>
                </a:lnTo>
                <a:lnTo>
                  <a:pt x="55160" y="22742"/>
                </a:lnTo>
                <a:lnTo>
                  <a:pt x="55160" y="38700"/>
                </a:lnTo>
                <a:lnTo>
                  <a:pt x="49631" y="43977"/>
                </a:lnTo>
                <a:lnTo>
                  <a:pt x="62763" y="43977"/>
                </a:lnTo>
                <a:lnTo>
                  <a:pt x="64710" y="42014"/>
                </a:lnTo>
                <a:lnTo>
                  <a:pt x="67772" y="35494"/>
                </a:lnTo>
                <a:lnTo>
                  <a:pt x="68856" y="27643"/>
                </a:lnTo>
                <a:lnTo>
                  <a:pt x="66871" y="18714"/>
                </a:lnTo>
                <a:lnTo>
                  <a:pt x="65858" y="17465"/>
                </a:lnTo>
                <a:close/>
              </a:path>
              <a:path w="810260" h="126365">
                <a:moveTo>
                  <a:pt x="92196" y="32669"/>
                </a:moveTo>
                <a:lnTo>
                  <a:pt x="79756" y="32669"/>
                </a:lnTo>
                <a:lnTo>
                  <a:pt x="79756" y="95494"/>
                </a:lnTo>
                <a:lnTo>
                  <a:pt x="92196" y="95494"/>
                </a:lnTo>
                <a:lnTo>
                  <a:pt x="92196" y="65715"/>
                </a:lnTo>
                <a:lnTo>
                  <a:pt x="93328" y="56976"/>
                </a:lnTo>
                <a:lnTo>
                  <a:pt x="96641" y="50370"/>
                </a:lnTo>
                <a:lnTo>
                  <a:pt x="102002" y="46190"/>
                </a:lnTo>
                <a:lnTo>
                  <a:pt x="109284" y="44731"/>
                </a:lnTo>
                <a:lnTo>
                  <a:pt x="119587" y="44731"/>
                </a:lnTo>
                <a:lnTo>
                  <a:pt x="119587" y="40710"/>
                </a:lnTo>
                <a:lnTo>
                  <a:pt x="92196" y="40710"/>
                </a:lnTo>
                <a:lnTo>
                  <a:pt x="92196" y="32669"/>
                </a:lnTo>
                <a:close/>
              </a:path>
              <a:path w="810260" h="126365">
                <a:moveTo>
                  <a:pt x="119587" y="32669"/>
                </a:moveTo>
                <a:lnTo>
                  <a:pt x="100614" y="32669"/>
                </a:lnTo>
                <a:lnTo>
                  <a:pt x="94960" y="35936"/>
                </a:lnTo>
                <a:lnTo>
                  <a:pt x="92447" y="40710"/>
                </a:lnTo>
                <a:lnTo>
                  <a:pt x="119587" y="40710"/>
                </a:lnTo>
                <a:lnTo>
                  <a:pt x="119587" y="32669"/>
                </a:lnTo>
                <a:close/>
              </a:path>
              <a:path w="810260" h="126365">
                <a:moveTo>
                  <a:pt x="174826" y="41339"/>
                </a:moveTo>
                <a:lnTo>
                  <a:pt x="159565" y="41339"/>
                </a:lnTo>
                <a:lnTo>
                  <a:pt x="165345" y="44857"/>
                </a:lnTo>
                <a:lnTo>
                  <a:pt x="165345" y="55788"/>
                </a:lnTo>
                <a:lnTo>
                  <a:pt x="126488" y="65008"/>
                </a:lnTo>
                <a:lnTo>
                  <a:pt x="120865" y="78280"/>
                </a:lnTo>
                <a:lnTo>
                  <a:pt x="122469" y="86253"/>
                </a:lnTo>
                <a:lnTo>
                  <a:pt x="127006" y="92400"/>
                </a:lnTo>
                <a:lnTo>
                  <a:pt x="134064" y="96356"/>
                </a:lnTo>
                <a:lnTo>
                  <a:pt x="143231" y="97756"/>
                </a:lnTo>
                <a:lnTo>
                  <a:pt x="153283" y="97756"/>
                </a:lnTo>
                <a:lnTo>
                  <a:pt x="162078" y="92730"/>
                </a:lnTo>
                <a:lnTo>
                  <a:pt x="164294" y="86950"/>
                </a:lnTo>
                <a:lnTo>
                  <a:pt x="139336" y="86950"/>
                </a:lnTo>
                <a:lnTo>
                  <a:pt x="133807" y="83557"/>
                </a:lnTo>
                <a:lnTo>
                  <a:pt x="133807" y="73379"/>
                </a:lnTo>
                <a:lnTo>
                  <a:pt x="135817" y="69359"/>
                </a:lnTo>
                <a:lnTo>
                  <a:pt x="165220" y="65212"/>
                </a:lnTo>
                <a:lnTo>
                  <a:pt x="176905" y="65212"/>
                </a:lnTo>
                <a:lnTo>
                  <a:pt x="176905" y="50260"/>
                </a:lnTo>
                <a:lnTo>
                  <a:pt x="175054" y="41627"/>
                </a:lnTo>
                <a:lnTo>
                  <a:pt x="174826" y="41339"/>
                </a:lnTo>
                <a:close/>
              </a:path>
              <a:path w="810260" h="126365">
                <a:moveTo>
                  <a:pt x="180800" y="85191"/>
                </a:moveTo>
                <a:lnTo>
                  <a:pt x="165220" y="85191"/>
                </a:lnTo>
                <a:lnTo>
                  <a:pt x="165220" y="94614"/>
                </a:lnTo>
                <a:lnTo>
                  <a:pt x="169617" y="95494"/>
                </a:lnTo>
                <a:lnTo>
                  <a:pt x="180800" y="95494"/>
                </a:lnTo>
                <a:lnTo>
                  <a:pt x="180800" y="85191"/>
                </a:lnTo>
                <a:close/>
              </a:path>
              <a:path w="810260" h="126365">
                <a:moveTo>
                  <a:pt x="176905" y="65212"/>
                </a:moveTo>
                <a:lnTo>
                  <a:pt x="165220" y="65212"/>
                </a:lnTo>
                <a:lnTo>
                  <a:pt x="165220" y="79411"/>
                </a:lnTo>
                <a:lnTo>
                  <a:pt x="158183" y="85568"/>
                </a:lnTo>
                <a:lnTo>
                  <a:pt x="147754" y="86196"/>
                </a:lnTo>
                <a:lnTo>
                  <a:pt x="139336" y="86950"/>
                </a:lnTo>
                <a:lnTo>
                  <a:pt x="164294" y="86950"/>
                </a:lnTo>
                <a:lnTo>
                  <a:pt x="164968" y="85191"/>
                </a:lnTo>
                <a:lnTo>
                  <a:pt x="180800" y="85191"/>
                </a:lnTo>
                <a:lnTo>
                  <a:pt x="180800" y="84437"/>
                </a:lnTo>
                <a:lnTo>
                  <a:pt x="177533" y="84437"/>
                </a:lnTo>
                <a:lnTo>
                  <a:pt x="176905" y="83934"/>
                </a:lnTo>
                <a:lnTo>
                  <a:pt x="176905" y="65212"/>
                </a:lnTo>
                <a:close/>
              </a:path>
              <a:path w="810260" h="126365">
                <a:moveTo>
                  <a:pt x="151147" y="29276"/>
                </a:moveTo>
                <a:lnTo>
                  <a:pt x="140653" y="30788"/>
                </a:lnTo>
                <a:lnTo>
                  <a:pt x="132126" y="35056"/>
                </a:lnTo>
                <a:lnTo>
                  <a:pt x="126074" y="41680"/>
                </a:lnTo>
                <a:lnTo>
                  <a:pt x="123001" y="50260"/>
                </a:lnTo>
                <a:lnTo>
                  <a:pt x="135817" y="50260"/>
                </a:lnTo>
                <a:lnTo>
                  <a:pt x="136948" y="44982"/>
                </a:lnTo>
                <a:lnTo>
                  <a:pt x="142979" y="41339"/>
                </a:lnTo>
                <a:lnTo>
                  <a:pt x="174826" y="41339"/>
                </a:lnTo>
                <a:lnTo>
                  <a:pt x="169822" y="35009"/>
                </a:lnTo>
                <a:lnTo>
                  <a:pt x="161692" y="30770"/>
                </a:lnTo>
                <a:lnTo>
                  <a:pt x="151147" y="29276"/>
                </a:lnTo>
                <a:close/>
              </a:path>
              <a:path w="810260" h="126365">
                <a:moveTo>
                  <a:pt x="198276" y="32669"/>
                </a:moveTo>
                <a:lnTo>
                  <a:pt x="185837" y="32669"/>
                </a:lnTo>
                <a:lnTo>
                  <a:pt x="185837" y="95494"/>
                </a:lnTo>
                <a:lnTo>
                  <a:pt x="198276" y="95494"/>
                </a:lnTo>
                <a:lnTo>
                  <a:pt x="198276" y="63830"/>
                </a:lnTo>
                <a:lnTo>
                  <a:pt x="199609" y="54644"/>
                </a:lnTo>
                <a:lnTo>
                  <a:pt x="203381" y="47543"/>
                </a:lnTo>
                <a:lnTo>
                  <a:pt x="209249" y="42962"/>
                </a:lnTo>
                <a:lnTo>
                  <a:pt x="216872" y="41339"/>
                </a:lnTo>
                <a:lnTo>
                  <a:pt x="239253" y="41339"/>
                </a:lnTo>
                <a:lnTo>
                  <a:pt x="238876" y="40710"/>
                </a:lnTo>
                <a:lnTo>
                  <a:pt x="198276" y="40710"/>
                </a:lnTo>
                <a:lnTo>
                  <a:pt x="198276" y="32669"/>
                </a:lnTo>
                <a:close/>
              </a:path>
              <a:path w="810260" h="126365">
                <a:moveTo>
                  <a:pt x="239253" y="41339"/>
                </a:moveTo>
                <a:lnTo>
                  <a:pt x="225417" y="41339"/>
                </a:lnTo>
                <a:lnTo>
                  <a:pt x="231071" y="47495"/>
                </a:lnTo>
                <a:lnTo>
                  <a:pt x="231197" y="95494"/>
                </a:lnTo>
                <a:lnTo>
                  <a:pt x="243636" y="95494"/>
                </a:lnTo>
                <a:lnTo>
                  <a:pt x="243510" y="56542"/>
                </a:lnTo>
                <a:lnTo>
                  <a:pt x="241683" y="45391"/>
                </a:lnTo>
                <a:lnTo>
                  <a:pt x="239253" y="41339"/>
                </a:lnTo>
                <a:close/>
              </a:path>
              <a:path w="810260" h="126365">
                <a:moveTo>
                  <a:pt x="218129" y="29276"/>
                </a:moveTo>
                <a:lnTo>
                  <a:pt x="210213" y="29276"/>
                </a:lnTo>
                <a:lnTo>
                  <a:pt x="202423" y="33925"/>
                </a:lnTo>
                <a:lnTo>
                  <a:pt x="198527" y="40710"/>
                </a:lnTo>
                <a:lnTo>
                  <a:pt x="238876" y="40710"/>
                </a:lnTo>
                <a:lnTo>
                  <a:pt x="236521" y="36784"/>
                </a:lnTo>
                <a:lnTo>
                  <a:pt x="228509" y="31239"/>
                </a:lnTo>
                <a:lnTo>
                  <a:pt x="218129" y="29276"/>
                </a:lnTo>
                <a:close/>
              </a:path>
              <a:path w="810260" h="126365">
                <a:moveTo>
                  <a:pt x="286472" y="29276"/>
                </a:moveTo>
                <a:lnTo>
                  <a:pt x="277677" y="29276"/>
                </a:lnTo>
                <a:lnTo>
                  <a:pt x="265569" y="31734"/>
                </a:lnTo>
                <a:lnTo>
                  <a:pt x="256206" y="38668"/>
                </a:lnTo>
                <a:lnTo>
                  <a:pt x="250165" y="49419"/>
                </a:lnTo>
                <a:lnTo>
                  <a:pt x="248023" y="63327"/>
                </a:lnTo>
                <a:lnTo>
                  <a:pt x="250167" y="77453"/>
                </a:lnTo>
                <a:lnTo>
                  <a:pt x="256222" y="88316"/>
                </a:lnTo>
                <a:lnTo>
                  <a:pt x="265622" y="95292"/>
                </a:lnTo>
                <a:lnTo>
                  <a:pt x="277803" y="97756"/>
                </a:lnTo>
                <a:lnTo>
                  <a:pt x="287226" y="97756"/>
                </a:lnTo>
                <a:lnTo>
                  <a:pt x="296022" y="92730"/>
                </a:lnTo>
                <a:lnTo>
                  <a:pt x="298884" y="85693"/>
                </a:lnTo>
                <a:lnTo>
                  <a:pt x="280064" y="85693"/>
                </a:lnTo>
                <a:lnTo>
                  <a:pt x="272256" y="84089"/>
                </a:lnTo>
                <a:lnTo>
                  <a:pt x="266227" y="79552"/>
                </a:lnTo>
                <a:lnTo>
                  <a:pt x="262342" y="72494"/>
                </a:lnTo>
                <a:lnTo>
                  <a:pt x="260965" y="63327"/>
                </a:lnTo>
                <a:lnTo>
                  <a:pt x="262342" y="54306"/>
                </a:lnTo>
                <a:lnTo>
                  <a:pt x="266227" y="47323"/>
                </a:lnTo>
                <a:lnTo>
                  <a:pt x="272256" y="42813"/>
                </a:lnTo>
                <a:lnTo>
                  <a:pt x="280064" y="41213"/>
                </a:lnTo>
                <a:lnTo>
                  <a:pt x="311728" y="41213"/>
                </a:lnTo>
                <a:lnTo>
                  <a:pt x="311728" y="40710"/>
                </a:lnTo>
                <a:lnTo>
                  <a:pt x="299038" y="40710"/>
                </a:lnTo>
                <a:lnTo>
                  <a:pt x="295268" y="33925"/>
                </a:lnTo>
                <a:lnTo>
                  <a:pt x="286472" y="29276"/>
                </a:lnTo>
                <a:close/>
              </a:path>
              <a:path w="810260" h="126365">
                <a:moveTo>
                  <a:pt x="311728" y="85316"/>
                </a:moveTo>
                <a:lnTo>
                  <a:pt x="299289" y="85316"/>
                </a:lnTo>
                <a:lnTo>
                  <a:pt x="299289" y="95494"/>
                </a:lnTo>
                <a:lnTo>
                  <a:pt x="311728" y="95494"/>
                </a:lnTo>
                <a:lnTo>
                  <a:pt x="311728" y="85316"/>
                </a:lnTo>
                <a:close/>
              </a:path>
              <a:path w="810260" h="126365">
                <a:moveTo>
                  <a:pt x="311728" y="41213"/>
                </a:moveTo>
                <a:lnTo>
                  <a:pt x="280064" y="41213"/>
                </a:lnTo>
                <a:lnTo>
                  <a:pt x="287943" y="42813"/>
                </a:lnTo>
                <a:lnTo>
                  <a:pt x="293996" y="47323"/>
                </a:lnTo>
                <a:lnTo>
                  <a:pt x="297858" y="54306"/>
                </a:lnTo>
                <a:lnTo>
                  <a:pt x="299163" y="63327"/>
                </a:lnTo>
                <a:lnTo>
                  <a:pt x="297787" y="72494"/>
                </a:lnTo>
                <a:lnTo>
                  <a:pt x="293902" y="79552"/>
                </a:lnTo>
                <a:lnTo>
                  <a:pt x="287872" y="84089"/>
                </a:lnTo>
                <a:lnTo>
                  <a:pt x="280064" y="85693"/>
                </a:lnTo>
                <a:lnTo>
                  <a:pt x="298884" y="85693"/>
                </a:lnTo>
                <a:lnTo>
                  <a:pt x="299038" y="85316"/>
                </a:lnTo>
                <a:lnTo>
                  <a:pt x="311728" y="85316"/>
                </a:lnTo>
                <a:lnTo>
                  <a:pt x="311728" y="41213"/>
                </a:lnTo>
                <a:close/>
              </a:path>
              <a:path w="810260" h="126365">
                <a:moveTo>
                  <a:pt x="311728" y="5779"/>
                </a:moveTo>
                <a:lnTo>
                  <a:pt x="299289" y="5779"/>
                </a:lnTo>
                <a:lnTo>
                  <a:pt x="299289" y="40710"/>
                </a:lnTo>
                <a:lnTo>
                  <a:pt x="311728" y="40710"/>
                </a:lnTo>
                <a:lnTo>
                  <a:pt x="311728" y="5779"/>
                </a:lnTo>
                <a:close/>
              </a:path>
              <a:path w="810260" h="126365">
                <a:moveTo>
                  <a:pt x="368648" y="5779"/>
                </a:moveTo>
                <a:lnTo>
                  <a:pt x="354952" y="5779"/>
                </a:lnTo>
                <a:lnTo>
                  <a:pt x="354952" y="95494"/>
                </a:lnTo>
                <a:lnTo>
                  <a:pt x="368648" y="95494"/>
                </a:lnTo>
                <a:lnTo>
                  <a:pt x="368648" y="5779"/>
                </a:lnTo>
                <a:close/>
              </a:path>
              <a:path w="810260" h="126365">
                <a:moveTo>
                  <a:pt x="413819" y="29276"/>
                </a:moveTo>
                <a:lnTo>
                  <a:pt x="405024" y="29276"/>
                </a:lnTo>
                <a:lnTo>
                  <a:pt x="392916" y="31734"/>
                </a:lnTo>
                <a:lnTo>
                  <a:pt x="383553" y="38668"/>
                </a:lnTo>
                <a:lnTo>
                  <a:pt x="377512" y="49419"/>
                </a:lnTo>
                <a:lnTo>
                  <a:pt x="375370" y="63327"/>
                </a:lnTo>
                <a:lnTo>
                  <a:pt x="377514" y="77453"/>
                </a:lnTo>
                <a:lnTo>
                  <a:pt x="383569" y="88316"/>
                </a:lnTo>
                <a:lnTo>
                  <a:pt x="392969" y="95292"/>
                </a:lnTo>
                <a:lnTo>
                  <a:pt x="405149" y="97756"/>
                </a:lnTo>
                <a:lnTo>
                  <a:pt x="414573" y="97756"/>
                </a:lnTo>
                <a:lnTo>
                  <a:pt x="423369" y="92730"/>
                </a:lnTo>
                <a:lnTo>
                  <a:pt x="426231" y="85693"/>
                </a:lnTo>
                <a:lnTo>
                  <a:pt x="407411" y="85693"/>
                </a:lnTo>
                <a:lnTo>
                  <a:pt x="399603" y="84089"/>
                </a:lnTo>
                <a:lnTo>
                  <a:pt x="393574" y="79552"/>
                </a:lnTo>
                <a:lnTo>
                  <a:pt x="389689" y="72494"/>
                </a:lnTo>
                <a:lnTo>
                  <a:pt x="388312" y="63327"/>
                </a:lnTo>
                <a:lnTo>
                  <a:pt x="389689" y="54306"/>
                </a:lnTo>
                <a:lnTo>
                  <a:pt x="393574" y="47323"/>
                </a:lnTo>
                <a:lnTo>
                  <a:pt x="399603" y="42813"/>
                </a:lnTo>
                <a:lnTo>
                  <a:pt x="407411" y="41213"/>
                </a:lnTo>
                <a:lnTo>
                  <a:pt x="439075" y="41213"/>
                </a:lnTo>
                <a:lnTo>
                  <a:pt x="439075" y="40710"/>
                </a:lnTo>
                <a:lnTo>
                  <a:pt x="426384" y="40710"/>
                </a:lnTo>
                <a:lnTo>
                  <a:pt x="422615" y="33925"/>
                </a:lnTo>
                <a:lnTo>
                  <a:pt x="413819" y="29276"/>
                </a:lnTo>
                <a:close/>
              </a:path>
              <a:path w="810260" h="126365">
                <a:moveTo>
                  <a:pt x="439075" y="85316"/>
                </a:moveTo>
                <a:lnTo>
                  <a:pt x="426636" y="85316"/>
                </a:lnTo>
                <a:lnTo>
                  <a:pt x="426636" y="95494"/>
                </a:lnTo>
                <a:lnTo>
                  <a:pt x="439075" y="95494"/>
                </a:lnTo>
                <a:lnTo>
                  <a:pt x="439075" y="85316"/>
                </a:lnTo>
                <a:close/>
              </a:path>
              <a:path w="810260" h="126365">
                <a:moveTo>
                  <a:pt x="439075" y="41213"/>
                </a:moveTo>
                <a:lnTo>
                  <a:pt x="407411" y="41213"/>
                </a:lnTo>
                <a:lnTo>
                  <a:pt x="415290" y="42813"/>
                </a:lnTo>
                <a:lnTo>
                  <a:pt x="421343" y="47323"/>
                </a:lnTo>
                <a:lnTo>
                  <a:pt x="425204" y="54306"/>
                </a:lnTo>
                <a:lnTo>
                  <a:pt x="426510" y="63327"/>
                </a:lnTo>
                <a:lnTo>
                  <a:pt x="425134" y="72494"/>
                </a:lnTo>
                <a:lnTo>
                  <a:pt x="421248" y="79552"/>
                </a:lnTo>
                <a:lnTo>
                  <a:pt x="415219" y="84089"/>
                </a:lnTo>
                <a:lnTo>
                  <a:pt x="407411" y="85693"/>
                </a:lnTo>
                <a:lnTo>
                  <a:pt x="426231" y="85693"/>
                </a:lnTo>
                <a:lnTo>
                  <a:pt x="426384" y="85316"/>
                </a:lnTo>
                <a:lnTo>
                  <a:pt x="439075" y="85316"/>
                </a:lnTo>
                <a:lnTo>
                  <a:pt x="439075" y="41213"/>
                </a:lnTo>
                <a:close/>
              </a:path>
              <a:path w="810260" h="126365">
                <a:moveTo>
                  <a:pt x="439075" y="5779"/>
                </a:moveTo>
                <a:lnTo>
                  <a:pt x="426636" y="5779"/>
                </a:lnTo>
                <a:lnTo>
                  <a:pt x="426636" y="40710"/>
                </a:lnTo>
                <a:lnTo>
                  <a:pt x="439075" y="40710"/>
                </a:lnTo>
                <a:lnTo>
                  <a:pt x="439075" y="5779"/>
                </a:lnTo>
                <a:close/>
              </a:path>
              <a:path w="810260" h="126365">
                <a:moveTo>
                  <a:pt x="474927" y="29276"/>
                </a:moveTo>
                <a:lnTo>
                  <a:pt x="462068" y="31671"/>
                </a:lnTo>
                <a:lnTo>
                  <a:pt x="452153" y="38449"/>
                </a:lnTo>
                <a:lnTo>
                  <a:pt x="445773" y="48995"/>
                </a:lnTo>
                <a:lnTo>
                  <a:pt x="443515" y="62699"/>
                </a:lnTo>
                <a:lnTo>
                  <a:pt x="445753" y="77029"/>
                </a:lnTo>
                <a:lnTo>
                  <a:pt x="452090" y="88096"/>
                </a:lnTo>
                <a:lnTo>
                  <a:pt x="461962" y="95229"/>
                </a:lnTo>
                <a:lnTo>
                  <a:pt x="474802" y="97756"/>
                </a:lnTo>
                <a:lnTo>
                  <a:pt x="484110" y="96491"/>
                </a:lnTo>
                <a:lnTo>
                  <a:pt x="492440" y="92918"/>
                </a:lnTo>
                <a:lnTo>
                  <a:pt x="499239" y="87366"/>
                </a:lnTo>
                <a:lnTo>
                  <a:pt x="500334" y="85693"/>
                </a:lnTo>
                <a:lnTo>
                  <a:pt x="463996" y="85693"/>
                </a:lnTo>
                <a:lnTo>
                  <a:pt x="456834" y="78531"/>
                </a:lnTo>
                <a:lnTo>
                  <a:pt x="456834" y="67851"/>
                </a:lnTo>
                <a:lnTo>
                  <a:pt x="506214" y="67851"/>
                </a:lnTo>
                <a:lnTo>
                  <a:pt x="506094" y="62699"/>
                </a:lnTo>
                <a:lnTo>
                  <a:pt x="505189" y="57045"/>
                </a:lnTo>
                <a:lnTo>
                  <a:pt x="456959" y="57045"/>
                </a:lnTo>
                <a:lnTo>
                  <a:pt x="456959" y="47621"/>
                </a:lnTo>
                <a:lnTo>
                  <a:pt x="464121" y="41339"/>
                </a:lnTo>
                <a:lnTo>
                  <a:pt x="499198" y="41339"/>
                </a:lnTo>
                <a:lnTo>
                  <a:pt x="497639" y="38684"/>
                </a:lnTo>
                <a:lnTo>
                  <a:pt x="487767" y="31736"/>
                </a:lnTo>
                <a:lnTo>
                  <a:pt x="474927" y="29276"/>
                </a:lnTo>
                <a:close/>
              </a:path>
              <a:path w="810260" h="126365">
                <a:moveTo>
                  <a:pt x="492016" y="76646"/>
                </a:moveTo>
                <a:lnTo>
                  <a:pt x="489503" y="82049"/>
                </a:lnTo>
                <a:lnTo>
                  <a:pt x="482592" y="85693"/>
                </a:lnTo>
                <a:lnTo>
                  <a:pt x="500334" y="85693"/>
                </a:lnTo>
                <a:lnTo>
                  <a:pt x="503953" y="80165"/>
                </a:lnTo>
                <a:lnTo>
                  <a:pt x="492016" y="76646"/>
                </a:lnTo>
                <a:close/>
              </a:path>
              <a:path w="810260" h="126365">
                <a:moveTo>
                  <a:pt x="499198" y="41339"/>
                </a:moveTo>
                <a:lnTo>
                  <a:pt x="485608" y="41339"/>
                </a:lnTo>
                <a:lnTo>
                  <a:pt x="492644" y="47621"/>
                </a:lnTo>
                <a:lnTo>
                  <a:pt x="492644" y="57045"/>
                </a:lnTo>
                <a:lnTo>
                  <a:pt x="505189" y="57045"/>
                </a:lnTo>
                <a:lnTo>
                  <a:pt x="503976" y="49472"/>
                </a:lnTo>
                <a:lnTo>
                  <a:pt x="499198" y="41339"/>
                </a:lnTo>
                <a:close/>
              </a:path>
              <a:path w="810260" h="126365">
                <a:moveTo>
                  <a:pt x="523533" y="32669"/>
                </a:moveTo>
                <a:lnTo>
                  <a:pt x="511094" y="32669"/>
                </a:lnTo>
                <a:lnTo>
                  <a:pt x="511094" y="95494"/>
                </a:lnTo>
                <a:lnTo>
                  <a:pt x="523533" y="95494"/>
                </a:lnTo>
                <a:lnTo>
                  <a:pt x="523533" y="63830"/>
                </a:lnTo>
                <a:lnTo>
                  <a:pt x="524866" y="54644"/>
                </a:lnTo>
                <a:lnTo>
                  <a:pt x="528638" y="47543"/>
                </a:lnTo>
                <a:lnTo>
                  <a:pt x="534506" y="42962"/>
                </a:lnTo>
                <a:lnTo>
                  <a:pt x="542130" y="41339"/>
                </a:lnTo>
                <a:lnTo>
                  <a:pt x="564510" y="41339"/>
                </a:lnTo>
                <a:lnTo>
                  <a:pt x="564133" y="40710"/>
                </a:lnTo>
                <a:lnTo>
                  <a:pt x="523533" y="40710"/>
                </a:lnTo>
                <a:lnTo>
                  <a:pt x="523533" y="32669"/>
                </a:lnTo>
                <a:close/>
              </a:path>
              <a:path w="810260" h="126365">
                <a:moveTo>
                  <a:pt x="564510" y="41339"/>
                </a:moveTo>
                <a:lnTo>
                  <a:pt x="550674" y="41339"/>
                </a:lnTo>
                <a:lnTo>
                  <a:pt x="556328" y="47495"/>
                </a:lnTo>
                <a:lnTo>
                  <a:pt x="556454" y="95494"/>
                </a:lnTo>
                <a:lnTo>
                  <a:pt x="568893" y="95494"/>
                </a:lnTo>
                <a:lnTo>
                  <a:pt x="568768" y="56542"/>
                </a:lnTo>
                <a:lnTo>
                  <a:pt x="566940" y="45391"/>
                </a:lnTo>
                <a:lnTo>
                  <a:pt x="564510" y="41339"/>
                </a:lnTo>
                <a:close/>
              </a:path>
              <a:path w="810260" h="126365">
                <a:moveTo>
                  <a:pt x="543386" y="29276"/>
                </a:moveTo>
                <a:lnTo>
                  <a:pt x="535470" y="29276"/>
                </a:lnTo>
                <a:lnTo>
                  <a:pt x="527680" y="33925"/>
                </a:lnTo>
                <a:lnTo>
                  <a:pt x="523785" y="40710"/>
                </a:lnTo>
                <a:lnTo>
                  <a:pt x="564133" y="40710"/>
                </a:lnTo>
                <a:lnTo>
                  <a:pt x="561778" y="36784"/>
                </a:lnTo>
                <a:lnTo>
                  <a:pt x="553766" y="31239"/>
                </a:lnTo>
                <a:lnTo>
                  <a:pt x="543386" y="29276"/>
                </a:lnTo>
                <a:close/>
              </a:path>
              <a:path w="810260" h="126365">
                <a:moveTo>
                  <a:pt x="596473" y="43977"/>
                </a:moveTo>
                <a:lnTo>
                  <a:pt x="584034" y="43977"/>
                </a:lnTo>
                <a:lnTo>
                  <a:pt x="584034" y="89463"/>
                </a:lnTo>
                <a:lnTo>
                  <a:pt x="587552" y="95494"/>
                </a:lnTo>
                <a:lnTo>
                  <a:pt x="611803" y="95494"/>
                </a:lnTo>
                <a:lnTo>
                  <a:pt x="611803" y="83180"/>
                </a:lnTo>
                <a:lnTo>
                  <a:pt x="596850" y="83180"/>
                </a:lnTo>
                <a:lnTo>
                  <a:pt x="596473" y="82552"/>
                </a:lnTo>
                <a:lnTo>
                  <a:pt x="596473" y="43977"/>
                </a:lnTo>
                <a:close/>
              </a:path>
              <a:path w="810260" h="126365">
                <a:moveTo>
                  <a:pt x="610421" y="32669"/>
                </a:moveTo>
                <a:lnTo>
                  <a:pt x="571972" y="32669"/>
                </a:lnTo>
                <a:lnTo>
                  <a:pt x="571972" y="43977"/>
                </a:lnTo>
                <a:lnTo>
                  <a:pt x="610421" y="43977"/>
                </a:lnTo>
                <a:lnTo>
                  <a:pt x="610421" y="32669"/>
                </a:lnTo>
                <a:close/>
              </a:path>
              <a:path w="810260" h="126365">
                <a:moveTo>
                  <a:pt x="596348" y="17088"/>
                </a:moveTo>
                <a:lnTo>
                  <a:pt x="583908" y="17088"/>
                </a:lnTo>
                <a:lnTo>
                  <a:pt x="583908" y="32669"/>
                </a:lnTo>
                <a:lnTo>
                  <a:pt x="596348" y="32669"/>
                </a:lnTo>
                <a:lnTo>
                  <a:pt x="596348" y="17088"/>
                </a:lnTo>
                <a:close/>
              </a:path>
              <a:path w="810260" h="126365">
                <a:moveTo>
                  <a:pt x="631216" y="5528"/>
                </a:moveTo>
                <a:lnTo>
                  <a:pt x="618776" y="5528"/>
                </a:lnTo>
                <a:lnTo>
                  <a:pt x="618776" y="20858"/>
                </a:lnTo>
                <a:lnTo>
                  <a:pt x="631216" y="20858"/>
                </a:lnTo>
                <a:lnTo>
                  <a:pt x="631216" y="5528"/>
                </a:lnTo>
                <a:close/>
              </a:path>
              <a:path w="810260" h="126365">
                <a:moveTo>
                  <a:pt x="631216" y="32669"/>
                </a:moveTo>
                <a:lnTo>
                  <a:pt x="618776" y="32669"/>
                </a:lnTo>
                <a:lnTo>
                  <a:pt x="618776" y="95494"/>
                </a:lnTo>
                <a:lnTo>
                  <a:pt x="631216" y="95494"/>
                </a:lnTo>
                <a:lnTo>
                  <a:pt x="631216" y="32669"/>
                </a:lnTo>
                <a:close/>
              </a:path>
              <a:path w="810260" h="126365">
                <a:moveTo>
                  <a:pt x="660838" y="43977"/>
                </a:moveTo>
                <a:lnTo>
                  <a:pt x="648399" y="43977"/>
                </a:lnTo>
                <a:lnTo>
                  <a:pt x="648399" y="89463"/>
                </a:lnTo>
                <a:lnTo>
                  <a:pt x="651917" y="95494"/>
                </a:lnTo>
                <a:lnTo>
                  <a:pt x="676167" y="95494"/>
                </a:lnTo>
                <a:lnTo>
                  <a:pt x="676167" y="83180"/>
                </a:lnTo>
                <a:lnTo>
                  <a:pt x="661215" y="83180"/>
                </a:lnTo>
                <a:lnTo>
                  <a:pt x="660838" y="82552"/>
                </a:lnTo>
                <a:lnTo>
                  <a:pt x="660838" y="43977"/>
                </a:lnTo>
                <a:close/>
              </a:path>
              <a:path w="810260" h="126365">
                <a:moveTo>
                  <a:pt x="674785" y="32669"/>
                </a:moveTo>
                <a:lnTo>
                  <a:pt x="636336" y="32669"/>
                </a:lnTo>
                <a:lnTo>
                  <a:pt x="636336" y="43977"/>
                </a:lnTo>
                <a:lnTo>
                  <a:pt x="674785" y="43977"/>
                </a:lnTo>
                <a:lnTo>
                  <a:pt x="674785" y="32669"/>
                </a:lnTo>
                <a:close/>
              </a:path>
              <a:path w="810260" h="126365">
                <a:moveTo>
                  <a:pt x="660712" y="17088"/>
                </a:moveTo>
                <a:lnTo>
                  <a:pt x="648273" y="17088"/>
                </a:lnTo>
                <a:lnTo>
                  <a:pt x="648273" y="32669"/>
                </a:lnTo>
                <a:lnTo>
                  <a:pt x="660712" y="32669"/>
                </a:lnTo>
                <a:lnTo>
                  <a:pt x="660712" y="17088"/>
                </a:lnTo>
                <a:close/>
              </a:path>
              <a:path w="810260" h="126365">
                <a:moveTo>
                  <a:pt x="692010" y="32669"/>
                </a:moveTo>
                <a:lnTo>
                  <a:pt x="678691" y="32669"/>
                </a:lnTo>
                <a:lnTo>
                  <a:pt x="701308" y="96876"/>
                </a:lnTo>
                <a:lnTo>
                  <a:pt x="696282" y="109190"/>
                </a:lnTo>
                <a:lnTo>
                  <a:pt x="696156" y="110069"/>
                </a:lnTo>
                <a:lnTo>
                  <a:pt x="684220" y="110069"/>
                </a:lnTo>
                <a:lnTo>
                  <a:pt x="684220" y="122006"/>
                </a:lnTo>
                <a:lnTo>
                  <a:pt x="689874" y="122006"/>
                </a:lnTo>
                <a:lnTo>
                  <a:pt x="697778" y="121419"/>
                </a:lnTo>
                <a:lnTo>
                  <a:pt x="702879" y="118347"/>
                </a:lnTo>
                <a:lnTo>
                  <a:pt x="707225" y="110821"/>
                </a:lnTo>
                <a:lnTo>
                  <a:pt x="712868" y="96876"/>
                </a:lnTo>
                <a:lnTo>
                  <a:pt x="719995" y="77400"/>
                </a:lnTo>
                <a:lnTo>
                  <a:pt x="707088" y="77400"/>
                </a:lnTo>
                <a:lnTo>
                  <a:pt x="692010" y="32669"/>
                </a:lnTo>
                <a:close/>
              </a:path>
              <a:path w="810260" h="126365">
                <a:moveTo>
                  <a:pt x="736365" y="32669"/>
                </a:moveTo>
                <a:lnTo>
                  <a:pt x="722920" y="32669"/>
                </a:lnTo>
                <a:lnTo>
                  <a:pt x="707339" y="77400"/>
                </a:lnTo>
                <a:lnTo>
                  <a:pt x="719995" y="77400"/>
                </a:lnTo>
                <a:lnTo>
                  <a:pt x="736365" y="32669"/>
                </a:lnTo>
                <a:close/>
              </a:path>
              <a:path w="810260" h="126365">
                <a:moveTo>
                  <a:pt x="810017" y="0"/>
                </a:moveTo>
                <a:lnTo>
                  <a:pt x="800844" y="0"/>
                </a:lnTo>
                <a:lnTo>
                  <a:pt x="800844" y="125776"/>
                </a:lnTo>
                <a:lnTo>
                  <a:pt x="810017" y="125776"/>
                </a:lnTo>
                <a:lnTo>
                  <a:pt x="810017" y="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80956" y="541497"/>
            <a:ext cx="281940" cy="93345"/>
          </a:xfrm>
          <a:custGeom>
            <a:avLst/>
            <a:gdLst/>
            <a:ahLst/>
            <a:cxnLst/>
            <a:rect l="l" t="t" r="r" b="b"/>
            <a:pathLst>
              <a:path w="281940" h="93345">
                <a:moveTo>
                  <a:pt x="41967" y="0"/>
                </a:moveTo>
                <a:lnTo>
                  <a:pt x="24808" y="3317"/>
                </a:lnTo>
                <a:lnTo>
                  <a:pt x="11559" y="12690"/>
                </a:lnTo>
                <a:lnTo>
                  <a:pt x="3023" y="27246"/>
                </a:lnTo>
                <a:lnTo>
                  <a:pt x="0" y="46113"/>
                </a:lnTo>
                <a:lnTo>
                  <a:pt x="3023" y="65330"/>
                </a:lnTo>
                <a:lnTo>
                  <a:pt x="11559" y="80165"/>
                </a:lnTo>
                <a:lnTo>
                  <a:pt x="24808" y="89722"/>
                </a:lnTo>
                <a:lnTo>
                  <a:pt x="41967" y="93107"/>
                </a:lnTo>
                <a:lnTo>
                  <a:pt x="56591" y="90802"/>
                </a:lnTo>
                <a:lnTo>
                  <a:pt x="68683" y="84280"/>
                </a:lnTo>
                <a:lnTo>
                  <a:pt x="72040" y="80416"/>
                </a:lnTo>
                <a:lnTo>
                  <a:pt x="41967" y="80416"/>
                </a:lnTo>
                <a:lnTo>
                  <a:pt x="30374" y="77936"/>
                </a:lnTo>
                <a:lnTo>
                  <a:pt x="21407" y="70945"/>
                </a:lnTo>
                <a:lnTo>
                  <a:pt x="15621" y="60114"/>
                </a:lnTo>
                <a:lnTo>
                  <a:pt x="13570" y="46113"/>
                </a:lnTo>
                <a:lnTo>
                  <a:pt x="15621" y="32463"/>
                </a:lnTo>
                <a:lnTo>
                  <a:pt x="21407" y="21910"/>
                </a:lnTo>
                <a:lnTo>
                  <a:pt x="30374" y="15103"/>
                </a:lnTo>
                <a:lnTo>
                  <a:pt x="41967" y="12690"/>
                </a:lnTo>
                <a:lnTo>
                  <a:pt x="72735" y="12690"/>
                </a:lnTo>
                <a:lnTo>
                  <a:pt x="68919" y="8465"/>
                </a:lnTo>
                <a:lnTo>
                  <a:pt x="56750" y="2212"/>
                </a:lnTo>
                <a:lnTo>
                  <a:pt x="41967" y="0"/>
                </a:lnTo>
                <a:close/>
              </a:path>
              <a:path w="281940" h="93345">
                <a:moveTo>
                  <a:pt x="82301" y="60940"/>
                </a:moveTo>
                <a:lnTo>
                  <a:pt x="68730" y="60940"/>
                </a:lnTo>
                <a:lnTo>
                  <a:pt x="65609" y="68913"/>
                </a:lnTo>
                <a:lnTo>
                  <a:pt x="59778" y="75060"/>
                </a:lnTo>
                <a:lnTo>
                  <a:pt x="51732" y="79016"/>
                </a:lnTo>
                <a:lnTo>
                  <a:pt x="41967" y="80416"/>
                </a:lnTo>
                <a:lnTo>
                  <a:pt x="72040" y="80416"/>
                </a:lnTo>
                <a:lnTo>
                  <a:pt x="77500" y="74129"/>
                </a:lnTo>
                <a:lnTo>
                  <a:pt x="82301" y="60940"/>
                </a:lnTo>
                <a:close/>
              </a:path>
              <a:path w="281940" h="93345">
                <a:moveTo>
                  <a:pt x="72735" y="12690"/>
                </a:moveTo>
                <a:lnTo>
                  <a:pt x="41967" y="12690"/>
                </a:lnTo>
                <a:lnTo>
                  <a:pt x="51803" y="13998"/>
                </a:lnTo>
                <a:lnTo>
                  <a:pt x="59872" y="17685"/>
                </a:lnTo>
                <a:lnTo>
                  <a:pt x="65679" y="23398"/>
                </a:lnTo>
                <a:lnTo>
                  <a:pt x="68730" y="30784"/>
                </a:lnTo>
                <a:lnTo>
                  <a:pt x="82301" y="30784"/>
                </a:lnTo>
                <a:lnTo>
                  <a:pt x="77695" y="18182"/>
                </a:lnTo>
                <a:lnTo>
                  <a:pt x="72735" y="12690"/>
                </a:lnTo>
                <a:close/>
              </a:path>
              <a:path w="281940" h="93345">
                <a:moveTo>
                  <a:pt x="118645" y="24627"/>
                </a:moveTo>
                <a:lnTo>
                  <a:pt x="105548" y="27087"/>
                </a:lnTo>
                <a:lnTo>
                  <a:pt x="95478" y="34035"/>
                </a:lnTo>
                <a:lnTo>
                  <a:pt x="89013" y="44823"/>
                </a:lnTo>
                <a:lnTo>
                  <a:pt x="86730" y="58804"/>
                </a:lnTo>
                <a:lnTo>
                  <a:pt x="89013" y="72857"/>
                </a:lnTo>
                <a:lnTo>
                  <a:pt x="95478" y="83683"/>
                </a:lnTo>
                <a:lnTo>
                  <a:pt x="105548" y="90645"/>
                </a:lnTo>
                <a:lnTo>
                  <a:pt x="118645" y="93107"/>
                </a:lnTo>
                <a:lnTo>
                  <a:pt x="131815" y="90645"/>
                </a:lnTo>
                <a:lnTo>
                  <a:pt x="141922" y="83683"/>
                </a:lnTo>
                <a:lnTo>
                  <a:pt x="143576" y="80919"/>
                </a:lnTo>
                <a:lnTo>
                  <a:pt x="118645" y="80919"/>
                </a:lnTo>
                <a:lnTo>
                  <a:pt x="110910" y="79336"/>
                </a:lnTo>
                <a:lnTo>
                  <a:pt x="104918" y="74856"/>
                </a:lnTo>
                <a:lnTo>
                  <a:pt x="101046" y="67878"/>
                </a:lnTo>
                <a:lnTo>
                  <a:pt x="99672" y="58804"/>
                </a:lnTo>
                <a:lnTo>
                  <a:pt x="101046" y="49783"/>
                </a:lnTo>
                <a:lnTo>
                  <a:pt x="104918" y="42799"/>
                </a:lnTo>
                <a:lnTo>
                  <a:pt x="110910" y="38290"/>
                </a:lnTo>
                <a:lnTo>
                  <a:pt x="118645" y="36689"/>
                </a:lnTo>
                <a:lnTo>
                  <a:pt x="143516" y="36689"/>
                </a:lnTo>
                <a:lnTo>
                  <a:pt x="141922" y="34035"/>
                </a:lnTo>
                <a:lnTo>
                  <a:pt x="131815" y="27087"/>
                </a:lnTo>
                <a:lnTo>
                  <a:pt x="118645" y="24627"/>
                </a:lnTo>
                <a:close/>
              </a:path>
              <a:path w="281940" h="93345">
                <a:moveTo>
                  <a:pt x="143516" y="36689"/>
                </a:moveTo>
                <a:lnTo>
                  <a:pt x="118645" y="36689"/>
                </a:lnTo>
                <a:lnTo>
                  <a:pt x="126453" y="38290"/>
                </a:lnTo>
                <a:lnTo>
                  <a:pt x="132482" y="42799"/>
                </a:lnTo>
                <a:lnTo>
                  <a:pt x="136368" y="49783"/>
                </a:lnTo>
                <a:lnTo>
                  <a:pt x="137744" y="58804"/>
                </a:lnTo>
                <a:lnTo>
                  <a:pt x="136368" y="67878"/>
                </a:lnTo>
                <a:lnTo>
                  <a:pt x="132482" y="74856"/>
                </a:lnTo>
                <a:lnTo>
                  <a:pt x="126453" y="79336"/>
                </a:lnTo>
                <a:lnTo>
                  <a:pt x="118645" y="80919"/>
                </a:lnTo>
                <a:lnTo>
                  <a:pt x="143576" y="80919"/>
                </a:lnTo>
                <a:lnTo>
                  <a:pt x="148401" y="72857"/>
                </a:lnTo>
                <a:lnTo>
                  <a:pt x="150686" y="58804"/>
                </a:lnTo>
                <a:lnTo>
                  <a:pt x="148401" y="44823"/>
                </a:lnTo>
                <a:lnTo>
                  <a:pt x="143516" y="36689"/>
                </a:lnTo>
                <a:close/>
              </a:path>
              <a:path w="281940" h="93345">
                <a:moveTo>
                  <a:pt x="168099" y="1130"/>
                </a:moveTo>
                <a:lnTo>
                  <a:pt x="155660" y="1130"/>
                </a:lnTo>
                <a:lnTo>
                  <a:pt x="155660" y="90845"/>
                </a:lnTo>
                <a:lnTo>
                  <a:pt x="168099" y="90845"/>
                </a:lnTo>
                <a:lnTo>
                  <a:pt x="168099" y="1130"/>
                </a:lnTo>
                <a:close/>
              </a:path>
              <a:path w="281940" h="93345">
                <a:moveTo>
                  <a:pt x="205093" y="24627"/>
                </a:moveTo>
                <a:lnTo>
                  <a:pt x="191996" y="27087"/>
                </a:lnTo>
                <a:lnTo>
                  <a:pt x="181926" y="34035"/>
                </a:lnTo>
                <a:lnTo>
                  <a:pt x="175461" y="44823"/>
                </a:lnTo>
                <a:lnTo>
                  <a:pt x="173177" y="58804"/>
                </a:lnTo>
                <a:lnTo>
                  <a:pt x="175461" y="72857"/>
                </a:lnTo>
                <a:lnTo>
                  <a:pt x="181926" y="83683"/>
                </a:lnTo>
                <a:lnTo>
                  <a:pt x="191996" y="90645"/>
                </a:lnTo>
                <a:lnTo>
                  <a:pt x="205093" y="93107"/>
                </a:lnTo>
                <a:lnTo>
                  <a:pt x="218262" y="90645"/>
                </a:lnTo>
                <a:lnTo>
                  <a:pt x="228370" y="83683"/>
                </a:lnTo>
                <a:lnTo>
                  <a:pt x="230024" y="80919"/>
                </a:lnTo>
                <a:lnTo>
                  <a:pt x="205093" y="80919"/>
                </a:lnTo>
                <a:lnTo>
                  <a:pt x="197357" y="79336"/>
                </a:lnTo>
                <a:lnTo>
                  <a:pt x="191365" y="74856"/>
                </a:lnTo>
                <a:lnTo>
                  <a:pt x="187494" y="67878"/>
                </a:lnTo>
                <a:lnTo>
                  <a:pt x="186119" y="58804"/>
                </a:lnTo>
                <a:lnTo>
                  <a:pt x="187494" y="49783"/>
                </a:lnTo>
                <a:lnTo>
                  <a:pt x="191365" y="42799"/>
                </a:lnTo>
                <a:lnTo>
                  <a:pt x="197357" y="38290"/>
                </a:lnTo>
                <a:lnTo>
                  <a:pt x="205093" y="36689"/>
                </a:lnTo>
                <a:lnTo>
                  <a:pt x="229964" y="36689"/>
                </a:lnTo>
                <a:lnTo>
                  <a:pt x="228370" y="34035"/>
                </a:lnTo>
                <a:lnTo>
                  <a:pt x="218262" y="27087"/>
                </a:lnTo>
                <a:lnTo>
                  <a:pt x="205093" y="24627"/>
                </a:lnTo>
                <a:close/>
              </a:path>
              <a:path w="281940" h="93345">
                <a:moveTo>
                  <a:pt x="229964" y="36689"/>
                </a:moveTo>
                <a:lnTo>
                  <a:pt x="205093" y="36689"/>
                </a:lnTo>
                <a:lnTo>
                  <a:pt x="212901" y="38290"/>
                </a:lnTo>
                <a:lnTo>
                  <a:pt x="218930" y="42799"/>
                </a:lnTo>
                <a:lnTo>
                  <a:pt x="222815" y="49783"/>
                </a:lnTo>
                <a:lnTo>
                  <a:pt x="224192" y="58804"/>
                </a:lnTo>
                <a:lnTo>
                  <a:pt x="222815" y="67878"/>
                </a:lnTo>
                <a:lnTo>
                  <a:pt x="218930" y="74856"/>
                </a:lnTo>
                <a:lnTo>
                  <a:pt x="212901" y="79336"/>
                </a:lnTo>
                <a:lnTo>
                  <a:pt x="205093" y="80919"/>
                </a:lnTo>
                <a:lnTo>
                  <a:pt x="230024" y="80919"/>
                </a:lnTo>
                <a:lnTo>
                  <a:pt x="234848" y="72857"/>
                </a:lnTo>
                <a:lnTo>
                  <a:pt x="237134" y="58804"/>
                </a:lnTo>
                <a:lnTo>
                  <a:pt x="234848" y="44823"/>
                </a:lnTo>
                <a:lnTo>
                  <a:pt x="229964" y="36689"/>
                </a:lnTo>
                <a:close/>
              </a:path>
              <a:path w="281940" h="93345">
                <a:moveTo>
                  <a:pt x="254557" y="28020"/>
                </a:moveTo>
                <a:lnTo>
                  <a:pt x="242118" y="28020"/>
                </a:lnTo>
                <a:lnTo>
                  <a:pt x="242118" y="90845"/>
                </a:lnTo>
                <a:lnTo>
                  <a:pt x="254557" y="90845"/>
                </a:lnTo>
                <a:lnTo>
                  <a:pt x="254557" y="61066"/>
                </a:lnTo>
                <a:lnTo>
                  <a:pt x="255689" y="52327"/>
                </a:lnTo>
                <a:lnTo>
                  <a:pt x="258998" y="45721"/>
                </a:lnTo>
                <a:lnTo>
                  <a:pt x="264359" y="41541"/>
                </a:lnTo>
                <a:lnTo>
                  <a:pt x="271646" y="40082"/>
                </a:lnTo>
                <a:lnTo>
                  <a:pt x="281939" y="40082"/>
                </a:lnTo>
                <a:lnTo>
                  <a:pt x="281939" y="36061"/>
                </a:lnTo>
                <a:lnTo>
                  <a:pt x="254557" y="36061"/>
                </a:lnTo>
                <a:lnTo>
                  <a:pt x="254557" y="28020"/>
                </a:lnTo>
                <a:close/>
              </a:path>
              <a:path w="281940" h="93345">
                <a:moveTo>
                  <a:pt x="281939" y="28020"/>
                </a:moveTo>
                <a:lnTo>
                  <a:pt x="262965" y="28020"/>
                </a:lnTo>
                <a:lnTo>
                  <a:pt x="257322" y="31287"/>
                </a:lnTo>
                <a:lnTo>
                  <a:pt x="254808" y="36061"/>
                </a:lnTo>
                <a:lnTo>
                  <a:pt x="281939" y="36061"/>
                </a:lnTo>
                <a:lnTo>
                  <a:pt x="281939" y="2802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350622" y="1150652"/>
            <a:ext cx="14230350" cy="8921750"/>
          </a:xfrm>
          <a:custGeom>
            <a:avLst/>
            <a:gdLst/>
            <a:ahLst/>
            <a:cxnLst/>
            <a:rect l="l" t="t" r="r" b="b"/>
            <a:pathLst>
              <a:path w="14230350" h="8921750">
                <a:moveTo>
                  <a:pt x="14229933" y="0"/>
                </a:moveTo>
                <a:lnTo>
                  <a:pt x="0" y="0"/>
                </a:lnTo>
                <a:lnTo>
                  <a:pt x="0" y="8921194"/>
                </a:lnTo>
                <a:lnTo>
                  <a:pt x="14229933" y="8921194"/>
                </a:lnTo>
                <a:lnTo>
                  <a:pt x="14229933" y="0"/>
                </a:lnTo>
                <a:close/>
              </a:path>
            </a:pathLst>
          </a:custGeom>
          <a:solidFill>
            <a:srgbClr val="25633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078379" y="522399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623703" y="1462238"/>
            <a:ext cx="826135" cy="186690"/>
          </a:xfrm>
          <a:custGeom>
            <a:avLst/>
            <a:gdLst/>
            <a:ahLst/>
            <a:cxnLst/>
            <a:rect l="l" t="t" r="r" b="b"/>
            <a:pathLst>
              <a:path w="826135" h="186689">
                <a:moveTo>
                  <a:pt x="89211" y="0"/>
                </a:moveTo>
                <a:lnTo>
                  <a:pt x="52690" y="6639"/>
                </a:lnTo>
                <a:lnTo>
                  <a:pt x="24533" y="25412"/>
                </a:lnTo>
                <a:lnTo>
                  <a:pt x="6412" y="54599"/>
                </a:lnTo>
                <a:lnTo>
                  <a:pt x="0" y="92478"/>
                </a:lnTo>
                <a:lnTo>
                  <a:pt x="6235" y="130872"/>
                </a:lnTo>
                <a:lnTo>
                  <a:pt x="23873" y="160455"/>
                </a:lnTo>
                <a:lnTo>
                  <a:pt x="51312" y="179484"/>
                </a:lnTo>
                <a:lnTo>
                  <a:pt x="86950" y="186214"/>
                </a:lnTo>
                <a:lnTo>
                  <a:pt x="106645" y="184089"/>
                </a:lnTo>
                <a:lnTo>
                  <a:pt x="124268" y="178078"/>
                </a:lnTo>
                <a:lnTo>
                  <a:pt x="138686" y="168721"/>
                </a:lnTo>
                <a:lnTo>
                  <a:pt x="145227" y="160832"/>
                </a:lnTo>
                <a:lnTo>
                  <a:pt x="89211" y="160832"/>
                </a:lnTo>
                <a:lnTo>
                  <a:pt x="63822" y="155912"/>
                </a:lnTo>
                <a:lnTo>
                  <a:pt x="44229" y="142016"/>
                </a:lnTo>
                <a:lnTo>
                  <a:pt x="31608" y="120440"/>
                </a:lnTo>
                <a:lnTo>
                  <a:pt x="27140" y="92478"/>
                </a:lnTo>
                <a:lnTo>
                  <a:pt x="31608" y="65032"/>
                </a:lnTo>
                <a:lnTo>
                  <a:pt x="44229" y="43852"/>
                </a:lnTo>
                <a:lnTo>
                  <a:pt x="63822" y="30211"/>
                </a:lnTo>
                <a:lnTo>
                  <a:pt x="89211" y="25381"/>
                </a:lnTo>
                <a:lnTo>
                  <a:pt x="146469" y="25381"/>
                </a:lnTo>
                <a:lnTo>
                  <a:pt x="138655" y="16868"/>
                </a:lnTo>
                <a:lnTo>
                  <a:pt x="115771" y="4417"/>
                </a:lnTo>
                <a:lnTo>
                  <a:pt x="89211" y="0"/>
                </a:lnTo>
                <a:close/>
              </a:path>
              <a:path w="826135" h="186689">
                <a:moveTo>
                  <a:pt x="172643" y="156560"/>
                </a:moveTo>
                <a:lnTo>
                  <a:pt x="149272" y="156560"/>
                </a:lnTo>
                <a:lnTo>
                  <a:pt x="149272" y="181690"/>
                </a:lnTo>
                <a:lnTo>
                  <a:pt x="172643" y="181690"/>
                </a:lnTo>
                <a:lnTo>
                  <a:pt x="172643" y="156560"/>
                </a:lnTo>
                <a:close/>
              </a:path>
              <a:path w="826135" h="186689">
                <a:moveTo>
                  <a:pt x="172643" y="83683"/>
                </a:moveTo>
                <a:lnTo>
                  <a:pt x="67851" y="83683"/>
                </a:lnTo>
                <a:lnTo>
                  <a:pt x="67851" y="107054"/>
                </a:lnTo>
                <a:lnTo>
                  <a:pt x="149021" y="107054"/>
                </a:lnTo>
                <a:lnTo>
                  <a:pt x="149021" y="112080"/>
                </a:lnTo>
                <a:lnTo>
                  <a:pt x="144694" y="131995"/>
                </a:lnTo>
                <a:lnTo>
                  <a:pt x="132498" y="147388"/>
                </a:lnTo>
                <a:lnTo>
                  <a:pt x="113611" y="157314"/>
                </a:lnTo>
                <a:lnTo>
                  <a:pt x="89211" y="160832"/>
                </a:lnTo>
                <a:lnTo>
                  <a:pt x="145227" y="160832"/>
                </a:lnTo>
                <a:lnTo>
                  <a:pt x="148770" y="156560"/>
                </a:lnTo>
                <a:lnTo>
                  <a:pt x="172643" y="156560"/>
                </a:lnTo>
                <a:lnTo>
                  <a:pt x="172643" y="83683"/>
                </a:lnTo>
                <a:close/>
              </a:path>
              <a:path w="826135" h="186689">
                <a:moveTo>
                  <a:pt x="146469" y="25381"/>
                </a:moveTo>
                <a:lnTo>
                  <a:pt x="89211" y="25381"/>
                </a:lnTo>
                <a:lnTo>
                  <a:pt x="108004" y="27953"/>
                </a:lnTo>
                <a:lnTo>
                  <a:pt x="123451" y="35213"/>
                </a:lnTo>
                <a:lnTo>
                  <a:pt x="134658" y="46478"/>
                </a:lnTo>
                <a:lnTo>
                  <a:pt x="140728" y="61066"/>
                </a:lnTo>
                <a:lnTo>
                  <a:pt x="167366" y="61066"/>
                </a:lnTo>
                <a:lnTo>
                  <a:pt x="156356" y="36152"/>
                </a:lnTo>
                <a:lnTo>
                  <a:pt x="146469" y="25381"/>
                </a:lnTo>
                <a:close/>
              </a:path>
              <a:path w="826135" h="186689">
                <a:moveTo>
                  <a:pt x="304187" y="73379"/>
                </a:moveTo>
                <a:lnTo>
                  <a:pt x="256578" y="73379"/>
                </a:lnTo>
                <a:lnTo>
                  <a:pt x="268264" y="74648"/>
                </a:lnTo>
                <a:lnTo>
                  <a:pt x="277310" y="78248"/>
                </a:lnTo>
                <a:lnTo>
                  <a:pt x="283153" y="83875"/>
                </a:lnTo>
                <a:lnTo>
                  <a:pt x="285226" y="91222"/>
                </a:lnTo>
                <a:lnTo>
                  <a:pt x="285226" y="102279"/>
                </a:lnTo>
                <a:lnTo>
                  <a:pt x="248536" y="106803"/>
                </a:lnTo>
                <a:lnTo>
                  <a:pt x="223618" y="112099"/>
                </a:lnTo>
                <a:lnTo>
                  <a:pt x="207512" y="120718"/>
                </a:lnTo>
                <a:lnTo>
                  <a:pt x="198849" y="132494"/>
                </a:lnTo>
                <a:lnTo>
                  <a:pt x="196266" y="147262"/>
                </a:lnTo>
                <a:lnTo>
                  <a:pt x="199474" y="163208"/>
                </a:lnTo>
                <a:lnTo>
                  <a:pt x="208548" y="175502"/>
                </a:lnTo>
                <a:lnTo>
                  <a:pt x="222664" y="183414"/>
                </a:lnTo>
                <a:lnTo>
                  <a:pt x="240997" y="186214"/>
                </a:lnTo>
                <a:lnTo>
                  <a:pt x="255459" y="184407"/>
                </a:lnTo>
                <a:lnTo>
                  <a:pt x="268107" y="179303"/>
                </a:lnTo>
                <a:lnTo>
                  <a:pt x="278068" y="171371"/>
                </a:lnTo>
                <a:lnTo>
                  <a:pt x="283221" y="163094"/>
                </a:lnTo>
                <a:lnTo>
                  <a:pt x="250044" y="163094"/>
                </a:lnTo>
                <a:lnTo>
                  <a:pt x="238583" y="162721"/>
                </a:lnTo>
                <a:lnTo>
                  <a:pt x="229783" y="159544"/>
                </a:lnTo>
                <a:lnTo>
                  <a:pt x="224141" y="153870"/>
                </a:lnTo>
                <a:lnTo>
                  <a:pt x="222150" y="146006"/>
                </a:lnTo>
                <a:lnTo>
                  <a:pt x="223124" y="139762"/>
                </a:lnTo>
                <a:lnTo>
                  <a:pt x="226925" y="134132"/>
                </a:lnTo>
                <a:lnTo>
                  <a:pt x="234872" y="129537"/>
                </a:lnTo>
                <a:lnTo>
                  <a:pt x="248285" y="126404"/>
                </a:lnTo>
                <a:lnTo>
                  <a:pt x="284975" y="121127"/>
                </a:lnTo>
                <a:lnTo>
                  <a:pt x="308346" y="121127"/>
                </a:lnTo>
                <a:lnTo>
                  <a:pt x="308346" y="91222"/>
                </a:lnTo>
                <a:lnTo>
                  <a:pt x="304643" y="73957"/>
                </a:lnTo>
                <a:lnTo>
                  <a:pt x="304187" y="73379"/>
                </a:lnTo>
                <a:close/>
              </a:path>
              <a:path w="826135" h="186689">
                <a:moveTo>
                  <a:pt x="316136" y="161084"/>
                </a:moveTo>
                <a:lnTo>
                  <a:pt x="284975" y="161084"/>
                </a:lnTo>
                <a:lnTo>
                  <a:pt x="284975" y="163848"/>
                </a:lnTo>
                <a:lnTo>
                  <a:pt x="286699" y="173421"/>
                </a:lnTo>
                <a:lnTo>
                  <a:pt x="292169" y="178800"/>
                </a:lnTo>
                <a:lnTo>
                  <a:pt x="301832" y="181164"/>
                </a:lnTo>
                <a:lnTo>
                  <a:pt x="316136" y="181690"/>
                </a:lnTo>
                <a:lnTo>
                  <a:pt x="316136" y="161084"/>
                </a:lnTo>
                <a:close/>
              </a:path>
              <a:path w="826135" h="186689">
                <a:moveTo>
                  <a:pt x="308346" y="121127"/>
                </a:moveTo>
                <a:lnTo>
                  <a:pt x="284975" y="121127"/>
                </a:lnTo>
                <a:lnTo>
                  <a:pt x="284975" y="132687"/>
                </a:lnTo>
                <a:lnTo>
                  <a:pt x="282450" y="144364"/>
                </a:lnTo>
                <a:lnTo>
                  <a:pt x="275331" y="153733"/>
                </a:lnTo>
                <a:lnTo>
                  <a:pt x="264302" y="160180"/>
                </a:lnTo>
                <a:lnTo>
                  <a:pt x="250044" y="163094"/>
                </a:lnTo>
                <a:lnTo>
                  <a:pt x="283221" y="163094"/>
                </a:lnTo>
                <a:lnTo>
                  <a:pt x="284473" y="161084"/>
                </a:lnTo>
                <a:lnTo>
                  <a:pt x="316136" y="161084"/>
                </a:lnTo>
                <a:lnTo>
                  <a:pt x="316136" y="159576"/>
                </a:lnTo>
                <a:lnTo>
                  <a:pt x="309603" y="159576"/>
                </a:lnTo>
                <a:lnTo>
                  <a:pt x="308346" y="158571"/>
                </a:lnTo>
                <a:lnTo>
                  <a:pt x="308346" y="121127"/>
                </a:lnTo>
                <a:close/>
              </a:path>
              <a:path w="826135" h="186689">
                <a:moveTo>
                  <a:pt x="256829" y="49255"/>
                </a:moveTo>
                <a:lnTo>
                  <a:pt x="235842" y="52278"/>
                </a:lnTo>
                <a:lnTo>
                  <a:pt x="218789" y="60814"/>
                </a:lnTo>
                <a:lnTo>
                  <a:pt x="206683" y="74063"/>
                </a:lnTo>
                <a:lnTo>
                  <a:pt x="200538" y="91222"/>
                </a:lnTo>
                <a:lnTo>
                  <a:pt x="226171" y="91222"/>
                </a:lnTo>
                <a:lnTo>
                  <a:pt x="229614" y="83981"/>
                </a:lnTo>
                <a:lnTo>
                  <a:pt x="236191" y="78343"/>
                </a:lnTo>
                <a:lnTo>
                  <a:pt x="245360" y="74683"/>
                </a:lnTo>
                <a:lnTo>
                  <a:pt x="256578" y="73379"/>
                </a:lnTo>
                <a:lnTo>
                  <a:pt x="304187" y="73379"/>
                </a:lnTo>
                <a:lnTo>
                  <a:pt x="294179" y="60720"/>
                </a:lnTo>
                <a:lnTo>
                  <a:pt x="277919" y="52243"/>
                </a:lnTo>
                <a:lnTo>
                  <a:pt x="256829" y="49255"/>
                </a:lnTo>
                <a:close/>
              </a:path>
              <a:path w="826135" h="186689">
                <a:moveTo>
                  <a:pt x="358638" y="56040"/>
                </a:moveTo>
                <a:lnTo>
                  <a:pt x="333759" y="56040"/>
                </a:lnTo>
                <a:lnTo>
                  <a:pt x="333759" y="181690"/>
                </a:lnTo>
                <a:lnTo>
                  <a:pt x="358638" y="181690"/>
                </a:lnTo>
                <a:lnTo>
                  <a:pt x="358638" y="122132"/>
                </a:lnTo>
                <a:lnTo>
                  <a:pt x="360903" y="104655"/>
                </a:lnTo>
                <a:lnTo>
                  <a:pt x="367528" y="91442"/>
                </a:lnTo>
                <a:lnTo>
                  <a:pt x="378251" y="83082"/>
                </a:lnTo>
                <a:lnTo>
                  <a:pt x="392815" y="80165"/>
                </a:lnTo>
                <a:lnTo>
                  <a:pt x="413421" y="80165"/>
                </a:lnTo>
                <a:lnTo>
                  <a:pt x="413421" y="72123"/>
                </a:lnTo>
                <a:lnTo>
                  <a:pt x="358638" y="72123"/>
                </a:lnTo>
                <a:lnTo>
                  <a:pt x="358638" y="56040"/>
                </a:lnTo>
                <a:close/>
              </a:path>
              <a:path w="826135" h="186689">
                <a:moveTo>
                  <a:pt x="413421" y="56040"/>
                </a:moveTo>
                <a:lnTo>
                  <a:pt x="386784" y="56040"/>
                </a:lnTo>
                <a:lnTo>
                  <a:pt x="378400" y="57210"/>
                </a:lnTo>
                <a:lnTo>
                  <a:pt x="370606" y="60500"/>
                </a:lnTo>
                <a:lnTo>
                  <a:pt x="363990" y="65581"/>
                </a:lnTo>
                <a:lnTo>
                  <a:pt x="359140" y="72123"/>
                </a:lnTo>
                <a:lnTo>
                  <a:pt x="413421" y="72123"/>
                </a:lnTo>
                <a:lnTo>
                  <a:pt x="413421" y="56040"/>
                </a:lnTo>
                <a:close/>
              </a:path>
              <a:path w="826135" h="186689">
                <a:moveTo>
                  <a:pt x="482770" y="49255"/>
                </a:moveTo>
                <a:lnTo>
                  <a:pt x="458555" y="54171"/>
                </a:lnTo>
                <a:lnTo>
                  <a:pt x="439829" y="68039"/>
                </a:lnTo>
                <a:lnTo>
                  <a:pt x="427747" y="89541"/>
                </a:lnTo>
                <a:lnTo>
                  <a:pt x="423463" y="117357"/>
                </a:lnTo>
                <a:lnTo>
                  <a:pt x="427751" y="145609"/>
                </a:lnTo>
                <a:lnTo>
                  <a:pt x="439860" y="167335"/>
                </a:lnTo>
                <a:lnTo>
                  <a:pt x="458661" y="181286"/>
                </a:lnTo>
                <a:lnTo>
                  <a:pt x="483021" y="186214"/>
                </a:lnTo>
                <a:lnTo>
                  <a:pt x="496761" y="184411"/>
                </a:lnTo>
                <a:lnTo>
                  <a:pt x="509063" y="179334"/>
                </a:lnTo>
                <a:lnTo>
                  <a:pt x="518961" y="171477"/>
                </a:lnTo>
                <a:lnTo>
                  <a:pt x="525006" y="162089"/>
                </a:lnTo>
                <a:lnTo>
                  <a:pt x="487545" y="162089"/>
                </a:lnTo>
                <a:lnTo>
                  <a:pt x="471929" y="158881"/>
                </a:lnTo>
                <a:lnTo>
                  <a:pt x="459870" y="149806"/>
                </a:lnTo>
                <a:lnTo>
                  <a:pt x="452100" y="135690"/>
                </a:lnTo>
                <a:lnTo>
                  <a:pt x="449347" y="117357"/>
                </a:lnTo>
                <a:lnTo>
                  <a:pt x="452100" y="99315"/>
                </a:lnTo>
                <a:lnTo>
                  <a:pt x="459870" y="85348"/>
                </a:lnTo>
                <a:lnTo>
                  <a:pt x="471929" y="76328"/>
                </a:lnTo>
                <a:lnTo>
                  <a:pt x="487545" y="73128"/>
                </a:lnTo>
                <a:lnTo>
                  <a:pt x="550873" y="73128"/>
                </a:lnTo>
                <a:lnTo>
                  <a:pt x="550873" y="72123"/>
                </a:lnTo>
                <a:lnTo>
                  <a:pt x="525491" y="72123"/>
                </a:lnTo>
                <a:lnTo>
                  <a:pt x="518109" y="62825"/>
                </a:lnTo>
                <a:lnTo>
                  <a:pt x="507900" y="55600"/>
                </a:lnTo>
                <a:lnTo>
                  <a:pt x="495806" y="50919"/>
                </a:lnTo>
                <a:lnTo>
                  <a:pt x="482770" y="49255"/>
                </a:lnTo>
                <a:close/>
              </a:path>
              <a:path w="826135" h="186689">
                <a:moveTo>
                  <a:pt x="550873" y="161335"/>
                </a:moveTo>
                <a:lnTo>
                  <a:pt x="525994" y="161335"/>
                </a:lnTo>
                <a:lnTo>
                  <a:pt x="525994" y="181690"/>
                </a:lnTo>
                <a:lnTo>
                  <a:pt x="550873" y="181690"/>
                </a:lnTo>
                <a:lnTo>
                  <a:pt x="550873" y="161335"/>
                </a:lnTo>
                <a:close/>
              </a:path>
              <a:path w="826135" h="186689">
                <a:moveTo>
                  <a:pt x="550873" y="73128"/>
                </a:moveTo>
                <a:lnTo>
                  <a:pt x="487545" y="73128"/>
                </a:lnTo>
                <a:lnTo>
                  <a:pt x="503302" y="76328"/>
                </a:lnTo>
                <a:lnTo>
                  <a:pt x="515408" y="85348"/>
                </a:lnTo>
                <a:lnTo>
                  <a:pt x="523131" y="99315"/>
                </a:lnTo>
                <a:lnTo>
                  <a:pt x="525743" y="117357"/>
                </a:lnTo>
                <a:lnTo>
                  <a:pt x="522990" y="135690"/>
                </a:lnTo>
                <a:lnTo>
                  <a:pt x="515219" y="149806"/>
                </a:lnTo>
                <a:lnTo>
                  <a:pt x="503161" y="158881"/>
                </a:lnTo>
                <a:lnTo>
                  <a:pt x="487545" y="162089"/>
                </a:lnTo>
                <a:lnTo>
                  <a:pt x="525006" y="162089"/>
                </a:lnTo>
                <a:lnTo>
                  <a:pt x="525491" y="161335"/>
                </a:lnTo>
                <a:lnTo>
                  <a:pt x="550873" y="161335"/>
                </a:lnTo>
                <a:lnTo>
                  <a:pt x="550873" y="73128"/>
                </a:lnTo>
                <a:close/>
              </a:path>
              <a:path w="826135" h="186689">
                <a:moveTo>
                  <a:pt x="550873" y="2261"/>
                </a:moveTo>
                <a:lnTo>
                  <a:pt x="525994" y="2261"/>
                </a:lnTo>
                <a:lnTo>
                  <a:pt x="525994" y="72123"/>
                </a:lnTo>
                <a:lnTo>
                  <a:pt x="550873" y="72123"/>
                </a:lnTo>
                <a:lnTo>
                  <a:pt x="550873" y="2261"/>
                </a:lnTo>
                <a:close/>
              </a:path>
              <a:path w="826135" h="186689">
                <a:moveTo>
                  <a:pt x="630095" y="49255"/>
                </a:moveTo>
                <a:lnTo>
                  <a:pt x="604376" y="54045"/>
                </a:lnTo>
                <a:lnTo>
                  <a:pt x="584547" y="67600"/>
                </a:lnTo>
                <a:lnTo>
                  <a:pt x="571786" y="88693"/>
                </a:lnTo>
                <a:lnTo>
                  <a:pt x="567270" y="116101"/>
                </a:lnTo>
                <a:lnTo>
                  <a:pt x="571746" y="144761"/>
                </a:lnTo>
                <a:lnTo>
                  <a:pt x="584421" y="166895"/>
                </a:lnTo>
                <a:lnTo>
                  <a:pt x="604164" y="181160"/>
                </a:lnTo>
                <a:lnTo>
                  <a:pt x="629844" y="186214"/>
                </a:lnTo>
                <a:lnTo>
                  <a:pt x="648460" y="183685"/>
                </a:lnTo>
                <a:lnTo>
                  <a:pt x="665121" y="176539"/>
                </a:lnTo>
                <a:lnTo>
                  <a:pt x="678718" y="165434"/>
                </a:lnTo>
                <a:lnTo>
                  <a:pt x="680908" y="162089"/>
                </a:lnTo>
                <a:lnTo>
                  <a:pt x="629844" y="162089"/>
                </a:lnTo>
                <a:lnTo>
                  <a:pt x="615112" y="159517"/>
                </a:lnTo>
                <a:lnTo>
                  <a:pt x="603772" y="152257"/>
                </a:lnTo>
                <a:lnTo>
                  <a:pt x="596484" y="140991"/>
                </a:lnTo>
                <a:lnTo>
                  <a:pt x="593908" y="126404"/>
                </a:lnTo>
                <a:lnTo>
                  <a:pt x="692670" y="126404"/>
                </a:lnTo>
                <a:lnTo>
                  <a:pt x="692670" y="117608"/>
                </a:lnTo>
                <a:lnTo>
                  <a:pt x="690618" y="104792"/>
                </a:lnTo>
                <a:lnTo>
                  <a:pt x="594159" y="104792"/>
                </a:lnTo>
                <a:lnTo>
                  <a:pt x="596735" y="91933"/>
                </a:lnTo>
                <a:lnTo>
                  <a:pt x="604023" y="82018"/>
                </a:lnTo>
                <a:lnTo>
                  <a:pt x="615363" y="75637"/>
                </a:lnTo>
                <a:lnTo>
                  <a:pt x="630095" y="73379"/>
                </a:lnTo>
                <a:lnTo>
                  <a:pt x="678637" y="73379"/>
                </a:lnTo>
                <a:lnTo>
                  <a:pt x="675518" y="68071"/>
                </a:lnTo>
                <a:lnTo>
                  <a:pt x="655775" y="54175"/>
                </a:lnTo>
                <a:lnTo>
                  <a:pt x="630095" y="49255"/>
                </a:lnTo>
                <a:close/>
              </a:path>
              <a:path w="826135" h="186689">
                <a:moveTo>
                  <a:pt x="664272" y="143995"/>
                </a:moveTo>
                <a:lnTo>
                  <a:pt x="658964" y="151381"/>
                </a:lnTo>
                <a:lnTo>
                  <a:pt x="651016" y="157094"/>
                </a:lnTo>
                <a:lnTo>
                  <a:pt x="641090" y="160781"/>
                </a:lnTo>
                <a:lnTo>
                  <a:pt x="629844" y="162089"/>
                </a:lnTo>
                <a:lnTo>
                  <a:pt x="680908" y="162089"/>
                </a:lnTo>
                <a:lnTo>
                  <a:pt x="688146" y="151032"/>
                </a:lnTo>
                <a:lnTo>
                  <a:pt x="664272" y="143995"/>
                </a:lnTo>
                <a:close/>
              </a:path>
              <a:path w="826135" h="186689">
                <a:moveTo>
                  <a:pt x="678637" y="73379"/>
                </a:moveTo>
                <a:lnTo>
                  <a:pt x="630095" y="73379"/>
                </a:lnTo>
                <a:lnTo>
                  <a:pt x="644643" y="75637"/>
                </a:lnTo>
                <a:lnTo>
                  <a:pt x="655822" y="82018"/>
                </a:lnTo>
                <a:lnTo>
                  <a:pt x="662996" y="91933"/>
                </a:lnTo>
                <a:lnTo>
                  <a:pt x="665529" y="104792"/>
                </a:lnTo>
                <a:lnTo>
                  <a:pt x="690618" y="104792"/>
                </a:lnTo>
                <a:lnTo>
                  <a:pt x="688193" y="89647"/>
                </a:lnTo>
                <a:lnTo>
                  <a:pt x="678637" y="73379"/>
                </a:lnTo>
                <a:close/>
              </a:path>
              <a:path w="826135" h="186689">
                <a:moveTo>
                  <a:pt x="734857" y="56040"/>
                </a:moveTo>
                <a:lnTo>
                  <a:pt x="709978" y="56040"/>
                </a:lnTo>
                <a:lnTo>
                  <a:pt x="709978" y="181690"/>
                </a:lnTo>
                <a:lnTo>
                  <a:pt x="734857" y="181690"/>
                </a:lnTo>
                <a:lnTo>
                  <a:pt x="734857" y="118362"/>
                </a:lnTo>
                <a:lnTo>
                  <a:pt x="737523" y="99990"/>
                </a:lnTo>
                <a:lnTo>
                  <a:pt x="745066" y="85787"/>
                </a:lnTo>
                <a:lnTo>
                  <a:pt x="756802" y="76627"/>
                </a:lnTo>
                <a:lnTo>
                  <a:pt x="772049" y="73379"/>
                </a:lnTo>
                <a:lnTo>
                  <a:pt x="816809" y="73379"/>
                </a:lnTo>
                <a:lnTo>
                  <a:pt x="816056" y="72123"/>
                </a:lnTo>
                <a:lnTo>
                  <a:pt x="734857" y="72123"/>
                </a:lnTo>
                <a:lnTo>
                  <a:pt x="734857" y="56040"/>
                </a:lnTo>
                <a:close/>
              </a:path>
              <a:path w="826135" h="186689">
                <a:moveTo>
                  <a:pt x="816809" y="73379"/>
                </a:moveTo>
                <a:lnTo>
                  <a:pt x="772049" y="73379"/>
                </a:lnTo>
                <a:lnTo>
                  <a:pt x="783696" y="75590"/>
                </a:lnTo>
                <a:lnTo>
                  <a:pt x="792656" y="81829"/>
                </a:lnTo>
                <a:lnTo>
                  <a:pt x="798412" y="91508"/>
                </a:lnTo>
                <a:lnTo>
                  <a:pt x="800406" y="103787"/>
                </a:lnTo>
                <a:lnTo>
                  <a:pt x="800493" y="118362"/>
                </a:lnTo>
                <a:lnTo>
                  <a:pt x="800698" y="181690"/>
                </a:lnTo>
                <a:lnTo>
                  <a:pt x="825576" y="181690"/>
                </a:lnTo>
                <a:lnTo>
                  <a:pt x="825325" y="103787"/>
                </a:lnTo>
                <a:lnTo>
                  <a:pt x="821670" y="81484"/>
                </a:lnTo>
                <a:lnTo>
                  <a:pt x="816809" y="73379"/>
                </a:lnTo>
                <a:close/>
              </a:path>
              <a:path w="826135" h="186689">
                <a:moveTo>
                  <a:pt x="774562" y="49255"/>
                </a:moveTo>
                <a:lnTo>
                  <a:pt x="762853" y="50919"/>
                </a:lnTo>
                <a:lnTo>
                  <a:pt x="751945" y="55600"/>
                </a:lnTo>
                <a:lnTo>
                  <a:pt x="742545" y="62825"/>
                </a:lnTo>
                <a:lnTo>
                  <a:pt x="735359" y="72123"/>
                </a:lnTo>
                <a:lnTo>
                  <a:pt x="816056" y="72123"/>
                </a:lnTo>
                <a:lnTo>
                  <a:pt x="811347" y="64270"/>
                </a:lnTo>
                <a:lnTo>
                  <a:pt x="795322" y="53181"/>
                </a:lnTo>
                <a:lnTo>
                  <a:pt x="774562" y="492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622216" y="9101293"/>
            <a:ext cx="270510" cy="102870"/>
          </a:xfrm>
          <a:custGeom>
            <a:avLst/>
            <a:gdLst/>
            <a:ahLst/>
            <a:cxnLst/>
            <a:rect l="l" t="t" r="r" b="b"/>
            <a:pathLst>
              <a:path w="270510" h="102870">
                <a:moveTo>
                  <a:pt x="14512" y="0"/>
                </a:moveTo>
                <a:lnTo>
                  <a:pt x="0" y="0"/>
                </a:lnTo>
                <a:lnTo>
                  <a:pt x="0" y="102614"/>
                </a:lnTo>
                <a:lnTo>
                  <a:pt x="14512" y="102614"/>
                </a:lnTo>
                <a:lnTo>
                  <a:pt x="14512" y="56438"/>
                </a:lnTo>
                <a:lnTo>
                  <a:pt x="81505" y="56438"/>
                </a:lnTo>
                <a:lnTo>
                  <a:pt x="81505" y="44710"/>
                </a:lnTo>
                <a:lnTo>
                  <a:pt x="14512" y="44710"/>
                </a:lnTo>
                <a:lnTo>
                  <a:pt x="14512" y="0"/>
                </a:lnTo>
                <a:close/>
              </a:path>
              <a:path w="270510" h="102870">
                <a:moveTo>
                  <a:pt x="81505" y="56438"/>
                </a:moveTo>
                <a:lnTo>
                  <a:pt x="66992" y="56438"/>
                </a:lnTo>
                <a:lnTo>
                  <a:pt x="66992" y="102614"/>
                </a:lnTo>
                <a:lnTo>
                  <a:pt x="81505" y="102614"/>
                </a:lnTo>
                <a:lnTo>
                  <a:pt x="81505" y="56438"/>
                </a:lnTo>
                <a:close/>
              </a:path>
              <a:path w="270510" h="102870">
                <a:moveTo>
                  <a:pt x="81505" y="0"/>
                </a:moveTo>
                <a:lnTo>
                  <a:pt x="66992" y="0"/>
                </a:lnTo>
                <a:lnTo>
                  <a:pt x="66992" y="44710"/>
                </a:lnTo>
                <a:lnTo>
                  <a:pt x="81505" y="44710"/>
                </a:lnTo>
                <a:lnTo>
                  <a:pt x="81505" y="0"/>
                </a:lnTo>
                <a:close/>
              </a:path>
              <a:path w="270510" h="102870">
                <a:moveTo>
                  <a:pt x="169523" y="0"/>
                </a:moveTo>
                <a:lnTo>
                  <a:pt x="101211" y="0"/>
                </a:lnTo>
                <a:lnTo>
                  <a:pt x="101211" y="102614"/>
                </a:lnTo>
                <a:lnTo>
                  <a:pt x="170403" y="102614"/>
                </a:lnTo>
                <a:lnTo>
                  <a:pt x="170403" y="91033"/>
                </a:lnTo>
                <a:lnTo>
                  <a:pt x="115724" y="91033"/>
                </a:lnTo>
                <a:lnTo>
                  <a:pt x="115724" y="55705"/>
                </a:lnTo>
                <a:lnTo>
                  <a:pt x="165272" y="55705"/>
                </a:lnTo>
                <a:lnTo>
                  <a:pt x="165272" y="44857"/>
                </a:lnTo>
                <a:lnTo>
                  <a:pt x="115724" y="44857"/>
                </a:lnTo>
                <a:lnTo>
                  <a:pt x="115724" y="11434"/>
                </a:lnTo>
                <a:lnTo>
                  <a:pt x="169523" y="11434"/>
                </a:lnTo>
                <a:lnTo>
                  <a:pt x="169523" y="0"/>
                </a:lnTo>
                <a:close/>
              </a:path>
              <a:path w="270510" h="102870">
                <a:moveTo>
                  <a:pt x="199407" y="0"/>
                </a:moveTo>
                <a:lnTo>
                  <a:pt x="183271" y="0"/>
                </a:lnTo>
                <a:lnTo>
                  <a:pt x="217731" y="50574"/>
                </a:lnTo>
                <a:lnTo>
                  <a:pt x="182256" y="102614"/>
                </a:lnTo>
                <a:lnTo>
                  <a:pt x="198077" y="102614"/>
                </a:lnTo>
                <a:lnTo>
                  <a:pt x="226380" y="59663"/>
                </a:lnTo>
                <a:lnTo>
                  <a:pt x="241481" y="59663"/>
                </a:lnTo>
                <a:lnTo>
                  <a:pt x="235469" y="50720"/>
                </a:lnTo>
                <a:lnTo>
                  <a:pt x="241666" y="41632"/>
                </a:lnTo>
                <a:lnTo>
                  <a:pt x="226673" y="41632"/>
                </a:lnTo>
                <a:lnTo>
                  <a:pt x="199407" y="0"/>
                </a:lnTo>
                <a:close/>
              </a:path>
              <a:path w="270510" h="102870">
                <a:moveTo>
                  <a:pt x="241481" y="59663"/>
                </a:moveTo>
                <a:lnTo>
                  <a:pt x="226380" y="59663"/>
                </a:lnTo>
                <a:lnTo>
                  <a:pt x="254086" y="102614"/>
                </a:lnTo>
                <a:lnTo>
                  <a:pt x="270358" y="102614"/>
                </a:lnTo>
                <a:lnTo>
                  <a:pt x="241481" y="59663"/>
                </a:lnTo>
                <a:close/>
              </a:path>
              <a:path w="270510" h="102870">
                <a:moveTo>
                  <a:pt x="270054" y="0"/>
                </a:moveTo>
                <a:lnTo>
                  <a:pt x="254233" y="0"/>
                </a:lnTo>
                <a:lnTo>
                  <a:pt x="226673" y="41632"/>
                </a:lnTo>
                <a:lnTo>
                  <a:pt x="241666" y="41632"/>
                </a:lnTo>
                <a:lnTo>
                  <a:pt x="270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456808" y="9098361"/>
            <a:ext cx="586105" cy="108585"/>
          </a:xfrm>
          <a:custGeom>
            <a:avLst/>
            <a:gdLst/>
            <a:ahLst/>
            <a:cxnLst/>
            <a:rect l="l" t="t" r="r" b="b"/>
            <a:pathLst>
              <a:path w="586104" h="108584">
                <a:moveTo>
                  <a:pt x="30637" y="75348"/>
                </a:moveTo>
                <a:lnTo>
                  <a:pt x="19057" y="75348"/>
                </a:lnTo>
                <a:lnTo>
                  <a:pt x="11873" y="105546"/>
                </a:lnTo>
                <a:lnTo>
                  <a:pt x="23454" y="105546"/>
                </a:lnTo>
                <a:lnTo>
                  <a:pt x="30637" y="75348"/>
                </a:lnTo>
                <a:close/>
              </a:path>
              <a:path w="586104" h="108584">
                <a:moveTo>
                  <a:pt x="67139" y="75348"/>
                </a:moveTo>
                <a:lnTo>
                  <a:pt x="55411" y="75348"/>
                </a:lnTo>
                <a:lnTo>
                  <a:pt x="48228" y="105546"/>
                </a:lnTo>
                <a:lnTo>
                  <a:pt x="59956" y="105546"/>
                </a:lnTo>
                <a:lnTo>
                  <a:pt x="67139" y="75348"/>
                </a:lnTo>
                <a:close/>
              </a:path>
              <a:path w="586104" h="108584">
                <a:moveTo>
                  <a:pt x="96164" y="66699"/>
                </a:moveTo>
                <a:lnTo>
                  <a:pt x="0" y="66699"/>
                </a:lnTo>
                <a:lnTo>
                  <a:pt x="0" y="75348"/>
                </a:lnTo>
                <a:lnTo>
                  <a:pt x="96164" y="75348"/>
                </a:lnTo>
                <a:lnTo>
                  <a:pt x="96164" y="66699"/>
                </a:lnTo>
                <a:close/>
              </a:path>
              <a:path w="586104" h="108584">
                <a:moveTo>
                  <a:pt x="38846" y="41045"/>
                </a:moveTo>
                <a:lnTo>
                  <a:pt x="27119" y="41045"/>
                </a:lnTo>
                <a:lnTo>
                  <a:pt x="21109" y="66699"/>
                </a:lnTo>
                <a:lnTo>
                  <a:pt x="32690" y="66699"/>
                </a:lnTo>
                <a:lnTo>
                  <a:pt x="38846" y="41045"/>
                </a:lnTo>
                <a:close/>
              </a:path>
              <a:path w="586104" h="108584">
                <a:moveTo>
                  <a:pt x="75201" y="41045"/>
                </a:moveTo>
                <a:lnTo>
                  <a:pt x="63621" y="41045"/>
                </a:lnTo>
                <a:lnTo>
                  <a:pt x="57464" y="66699"/>
                </a:lnTo>
                <a:lnTo>
                  <a:pt x="69191" y="66699"/>
                </a:lnTo>
                <a:lnTo>
                  <a:pt x="75201" y="41045"/>
                </a:lnTo>
                <a:close/>
              </a:path>
              <a:path w="586104" h="108584">
                <a:moveTo>
                  <a:pt x="96164" y="32396"/>
                </a:moveTo>
                <a:lnTo>
                  <a:pt x="0" y="32396"/>
                </a:lnTo>
                <a:lnTo>
                  <a:pt x="0" y="41045"/>
                </a:lnTo>
                <a:lnTo>
                  <a:pt x="96164" y="41045"/>
                </a:lnTo>
                <a:lnTo>
                  <a:pt x="96164" y="32396"/>
                </a:lnTo>
                <a:close/>
              </a:path>
              <a:path w="586104" h="108584">
                <a:moveTo>
                  <a:pt x="47935" y="2931"/>
                </a:moveTo>
                <a:lnTo>
                  <a:pt x="36208" y="2931"/>
                </a:lnTo>
                <a:lnTo>
                  <a:pt x="29171" y="32396"/>
                </a:lnTo>
                <a:lnTo>
                  <a:pt x="40899" y="32396"/>
                </a:lnTo>
                <a:lnTo>
                  <a:pt x="47935" y="2931"/>
                </a:lnTo>
                <a:close/>
              </a:path>
              <a:path w="586104" h="108584">
                <a:moveTo>
                  <a:pt x="84290" y="2931"/>
                </a:moveTo>
                <a:lnTo>
                  <a:pt x="72709" y="2931"/>
                </a:lnTo>
                <a:lnTo>
                  <a:pt x="65673" y="32396"/>
                </a:lnTo>
                <a:lnTo>
                  <a:pt x="77254" y="32396"/>
                </a:lnTo>
                <a:lnTo>
                  <a:pt x="84290" y="2931"/>
                </a:lnTo>
                <a:close/>
              </a:path>
              <a:path w="586104" h="108584">
                <a:moveTo>
                  <a:pt x="169793" y="12313"/>
                </a:moveTo>
                <a:lnTo>
                  <a:pt x="143252" y="12313"/>
                </a:lnTo>
                <a:lnTo>
                  <a:pt x="151099" y="13836"/>
                </a:lnTo>
                <a:lnTo>
                  <a:pt x="157215" y="18122"/>
                </a:lnTo>
                <a:lnTo>
                  <a:pt x="161186" y="24744"/>
                </a:lnTo>
                <a:lnTo>
                  <a:pt x="162602" y="33276"/>
                </a:lnTo>
                <a:lnTo>
                  <a:pt x="159711" y="45565"/>
                </a:lnTo>
                <a:lnTo>
                  <a:pt x="150471" y="58581"/>
                </a:lnTo>
                <a:lnTo>
                  <a:pt x="134030" y="74484"/>
                </a:lnTo>
                <a:lnTo>
                  <a:pt x="109535" y="95431"/>
                </a:lnTo>
                <a:lnTo>
                  <a:pt x="109535" y="105546"/>
                </a:lnTo>
                <a:lnTo>
                  <a:pt x="176382" y="105546"/>
                </a:lnTo>
                <a:lnTo>
                  <a:pt x="176382" y="94258"/>
                </a:lnTo>
                <a:lnTo>
                  <a:pt x="127420" y="94258"/>
                </a:lnTo>
                <a:lnTo>
                  <a:pt x="149610" y="76761"/>
                </a:lnTo>
                <a:lnTo>
                  <a:pt x="164984" y="61367"/>
                </a:lnTo>
                <a:lnTo>
                  <a:pt x="173926" y="46989"/>
                </a:lnTo>
                <a:lnTo>
                  <a:pt x="176821" y="32543"/>
                </a:lnTo>
                <a:lnTo>
                  <a:pt x="174425" y="19357"/>
                </a:lnTo>
                <a:lnTo>
                  <a:pt x="169793" y="12313"/>
                </a:lnTo>
                <a:close/>
              </a:path>
              <a:path w="586104" h="108584">
                <a:moveTo>
                  <a:pt x="143545" y="0"/>
                </a:moveTo>
                <a:lnTo>
                  <a:pt x="129380" y="2732"/>
                </a:lnTo>
                <a:lnTo>
                  <a:pt x="118514" y="10316"/>
                </a:lnTo>
                <a:lnTo>
                  <a:pt x="111551" y="21830"/>
                </a:lnTo>
                <a:lnTo>
                  <a:pt x="109096" y="36354"/>
                </a:lnTo>
                <a:lnTo>
                  <a:pt x="123022" y="36648"/>
                </a:lnTo>
                <a:lnTo>
                  <a:pt x="124492" y="26785"/>
                </a:lnTo>
                <a:lnTo>
                  <a:pt x="128629" y="19093"/>
                </a:lnTo>
                <a:lnTo>
                  <a:pt x="135020" y="14095"/>
                </a:lnTo>
                <a:lnTo>
                  <a:pt x="143252" y="12313"/>
                </a:lnTo>
                <a:lnTo>
                  <a:pt x="169793" y="12313"/>
                </a:lnTo>
                <a:lnTo>
                  <a:pt x="167659" y="9070"/>
                </a:lnTo>
                <a:lnTo>
                  <a:pt x="157155" y="2384"/>
                </a:lnTo>
                <a:lnTo>
                  <a:pt x="143545" y="0"/>
                </a:lnTo>
                <a:close/>
              </a:path>
              <a:path w="586104" h="108584">
                <a:moveTo>
                  <a:pt x="231008" y="0"/>
                </a:moveTo>
                <a:lnTo>
                  <a:pt x="214588" y="3761"/>
                </a:lnTo>
                <a:lnTo>
                  <a:pt x="202331" y="14585"/>
                </a:lnTo>
                <a:lnTo>
                  <a:pt x="194665" y="31787"/>
                </a:lnTo>
                <a:lnTo>
                  <a:pt x="192015" y="54678"/>
                </a:lnTo>
                <a:lnTo>
                  <a:pt x="194502" y="76505"/>
                </a:lnTo>
                <a:lnTo>
                  <a:pt x="201910" y="93507"/>
                </a:lnTo>
                <a:lnTo>
                  <a:pt x="214155" y="104545"/>
                </a:lnTo>
                <a:lnTo>
                  <a:pt x="231155" y="108478"/>
                </a:lnTo>
                <a:lnTo>
                  <a:pt x="245649" y="106057"/>
                </a:lnTo>
                <a:lnTo>
                  <a:pt x="256955" y="99224"/>
                </a:lnTo>
                <a:lnTo>
                  <a:pt x="258060" y="97630"/>
                </a:lnTo>
                <a:lnTo>
                  <a:pt x="231008" y="97630"/>
                </a:lnTo>
                <a:lnTo>
                  <a:pt x="222277" y="95905"/>
                </a:lnTo>
                <a:lnTo>
                  <a:pt x="215359" y="91088"/>
                </a:lnTo>
                <a:lnTo>
                  <a:pt x="210806" y="83715"/>
                </a:lnTo>
                <a:lnTo>
                  <a:pt x="209166" y="74322"/>
                </a:lnTo>
                <a:lnTo>
                  <a:pt x="210806" y="65551"/>
                </a:lnTo>
                <a:lnTo>
                  <a:pt x="212379" y="63181"/>
                </a:lnTo>
                <a:lnTo>
                  <a:pt x="206234" y="63181"/>
                </a:lnTo>
                <a:lnTo>
                  <a:pt x="205794" y="60396"/>
                </a:lnTo>
                <a:lnTo>
                  <a:pt x="205501" y="56731"/>
                </a:lnTo>
                <a:lnTo>
                  <a:pt x="205514" y="52626"/>
                </a:lnTo>
                <a:lnTo>
                  <a:pt x="206942" y="36256"/>
                </a:lnTo>
                <a:lnTo>
                  <a:pt x="211420" y="23216"/>
                </a:lnTo>
                <a:lnTo>
                  <a:pt x="219169" y="14656"/>
                </a:lnTo>
                <a:lnTo>
                  <a:pt x="230422" y="11580"/>
                </a:lnTo>
                <a:lnTo>
                  <a:pt x="257153" y="11580"/>
                </a:lnTo>
                <a:lnTo>
                  <a:pt x="255306" y="8978"/>
                </a:lnTo>
                <a:lnTo>
                  <a:pt x="244518" y="2345"/>
                </a:lnTo>
                <a:lnTo>
                  <a:pt x="231008" y="0"/>
                </a:lnTo>
                <a:close/>
              </a:path>
              <a:path w="586104" h="108584">
                <a:moveTo>
                  <a:pt x="258450" y="52626"/>
                </a:moveTo>
                <a:lnTo>
                  <a:pt x="231008" y="52626"/>
                </a:lnTo>
                <a:lnTo>
                  <a:pt x="239886" y="54275"/>
                </a:lnTo>
                <a:lnTo>
                  <a:pt x="246840" y="58893"/>
                </a:lnTo>
                <a:lnTo>
                  <a:pt x="251375" y="65984"/>
                </a:lnTo>
                <a:lnTo>
                  <a:pt x="252997" y="75055"/>
                </a:lnTo>
                <a:lnTo>
                  <a:pt x="251375" y="84148"/>
                </a:lnTo>
                <a:lnTo>
                  <a:pt x="246840" y="91290"/>
                </a:lnTo>
                <a:lnTo>
                  <a:pt x="239886" y="95958"/>
                </a:lnTo>
                <a:lnTo>
                  <a:pt x="231008" y="97630"/>
                </a:lnTo>
                <a:lnTo>
                  <a:pt x="258060" y="97630"/>
                </a:lnTo>
                <a:lnTo>
                  <a:pt x="264303" y="88626"/>
                </a:lnTo>
                <a:lnTo>
                  <a:pt x="266895" y="75055"/>
                </a:lnTo>
                <a:lnTo>
                  <a:pt x="266811" y="74322"/>
                </a:lnTo>
                <a:lnTo>
                  <a:pt x="264259" y="60973"/>
                </a:lnTo>
                <a:lnTo>
                  <a:pt x="258450" y="52626"/>
                </a:lnTo>
                <a:close/>
              </a:path>
              <a:path w="586104" h="108584">
                <a:moveTo>
                  <a:pt x="233647" y="41925"/>
                </a:moveTo>
                <a:lnTo>
                  <a:pt x="223839" y="43411"/>
                </a:lnTo>
                <a:lnTo>
                  <a:pt x="215653" y="47660"/>
                </a:lnTo>
                <a:lnTo>
                  <a:pt x="209610" y="54356"/>
                </a:lnTo>
                <a:lnTo>
                  <a:pt x="206234" y="63181"/>
                </a:lnTo>
                <a:lnTo>
                  <a:pt x="212379" y="63181"/>
                </a:lnTo>
                <a:lnTo>
                  <a:pt x="215359" y="58691"/>
                </a:lnTo>
                <a:lnTo>
                  <a:pt x="222277" y="54223"/>
                </a:lnTo>
                <a:lnTo>
                  <a:pt x="231008" y="52626"/>
                </a:lnTo>
                <a:lnTo>
                  <a:pt x="258450" y="52626"/>
                </a:lnTo>
                <a:lnTo>
                  <a:pt x="257047" y="50611"/>
                </a:lnTo>
                <a:lnTo>
                  <a:pt x="246453" y="44151"/>
                </a:lnTo>
                <a:lnTo>
                  <a:pt x="233647" y="41925"/>
                </a:lnTo>
                <a:close/>
              </a:path>
              <a:path w="586104" h="108584">
                <a:moveTo>
                  <a:pt x="257153" y="11580"/>
                </a:moveTo>
                <a:lnTo>
                  <a:pt x="230422" y="11580"/>
                </a:lnTo>
                <a:lnTo>
                  <a:pt x="239114" y="13140"/>
                </a:lnTo>
                <a:lnTo>
                  <a:pt x="245869" y="17572"/>
                </a:lnTo>
                <a:lnTo>
                  <a:pt x="250397" y="24506"/>
                </a:lnTo>
                <a:lnTo>
                  <a:pt x="252411" y="33569"/>
                </a:lnTo>
                <a:lnTo>
                  <a:pt x="265751" y="32690"/>
                </a:lnTo>
                <a:lnTo>
                  <a:pt x="262631" y="19295"/>
                </a:lnTo>
                <a:lnTo>
                  <a:pt x="257153" y="11580"/>
                </a:lnTo>
                <a:close/>
              </a:path>
              <a:path w="586104" h="108584">
                <a:moveTo>
                  <a:pt x="321623" y="0"/>
                </a:moveTo>
                <a:lnTo>
                  <a:pt x="305203" y="3761"/>
                </a:lnTo>
                <a:lnTo>
                  <a:pt x="292946" y="14585"/>
                </a:lnTo>
                <a:lnTo>
                  <a:pt x="285280" y="31787"/>
                </a:lnTo>
                <a:lnTo>
                  <a:pt x="282630" y="54678"/>
                </a:lnTo>
                <a:lnTo>
                  <a:pt x="285117" y="76505"/>
                </a:lnTo>
                <a:lnTo>
                  <a:pt x="292525" y="93507"/>
                </a:lnTo>
                <a:lnTo>
                  <a:pt x="304770" y="104545"/>
                </a:lnTo>
                <a:lnTo>
                  <a:pt x="321770" y="108478"/>
                </a:lnTo>
                <a:lnTo>
                  <a:pt x="336264" y="106057"/>
                </a:lnTo>
                <a:lnTo>
                  <a:pt x="347570" y="99224"/>
                </a:lnTo>
                <a:lnTo>
                  <a:pt x="348675" y="97630"/>
                </a:lnTo>
                <a:lnTo>
                  <a:pt x="321623" y="97630"/>
                </a:lnTo>
                <a:lnTo>
                  <a:pt x="312892" y="95905"/>
                </a:lnTo>
                <a:lnTo>
                  <a:pt x="305974" y="91088"/>
                </a:lnTo>
                <a:lnTo>
                  <a:pt x="301421" y="83715"/>
                </a:lnTo>
                <a:lnTo>
                  <a:pt x="299781" y="74322"/>
                </a:lnTo>
                <a:lnTo>
                  <a:pt x="301421" y="65551"/>
                </a:lnTo>
                <a:lnTo>
                  <a:pt x="302995" y="63181"/>
                </a:lnTo>
                <a:lnTo>
                  <a:pt x="296849" y="63181"/>
                </a:lnTo>
                <a:lnTo>
                  <a:pt x="296409" y="60396"/>
                </a:lnTo>
                <a:lnTo>
                  <a:pt x="296116" y="56731"/>
                </a:lnTo>
                <a:lnTo>
                  <a:pt x="296129" y="52626"/>
                </a:lnTo>
                <a:lnTo>
                  <a:pt x="297557" y="36256"/>
                </a:lnTo>
                <a:lnTo>
                  <a:pt x="302035" y="23216"/>
                </a:lnTo>
                <a:lnTo>
                  <a:pt x="309784" y="14656"/>
                </a:lnTo>
                <a:lnTo>
                  <a:pt x="321037" y="11580"/>
                </a:lnTo>
                <a:lnTo>
                  <a:pt x="347768" y="11580"/>
                </a:lnTo>
                <a:lnTo>
                  <a:pt x="345921" y="8978"/>
                </a:lnTo>
                <a:lnTo>
                  <a:pt x="335133" y="2345"/>
                </a:lnTo>
                <a:lnTo>
                  <a:pt x="321623" y="0"/>
                </a:lnTo>
                <a:close/>
              </a:path>
              <a:path w="586104" h="108584">
                <a:moveTo>
                  <a:pt x="349065" y="52626"/>
                </a:moveTo>
                <a:lnTo>
                  <a:pt x="321623" y="52626"/>
                </a:lnTo>
                <a:lnTo>
                  <a:pt x="330501" y="54275"/>
                </a:lnTo>
                <a:lnTo>
                  <a:pt x="337455" y="58893"/>
                </a:lnTo>
                <a:lnTo>
                  <a:pt x="341990" y="65984"/>
                </a:lnTo>
                <a:lnTo>
                  <a:pt x="343612" y="75055"/>
                </a:lnTo>
                <a:lnTo>
                  <a:pt x="341990" y="84148"/>
                </a:lnTo>
                <a:lnTo>
                  <a:pt x="337455" y="91290"/>
                </a:lnTo>
                <a:lnTo>
                  <a:pt x="330501" y="95958"/>
                </a:lnTo>
                <a:lnTo>
                  <a:pt x="321623" y="97630"/>
                </a:lnTo>
                <a:lnTo>
                  <a:pt x="348675" y="97630"/>
                </a:lnTo>
                <a:lnTo>
                  <a:pt x="354918" y="88626"/>
                </a:lnTo>
                <a:lnTo>
                  <a:pt x="357510" y="75055"/>
                </a:lnTo>
                <a:lnTo>
                  <a:pt x="357426" y="74322"/>
                </a:lnTo>
                <a:lnTo>
                  <a:pt x="354874" y="60973"/>
                </a:lnTo>
                <a:lnTo>
                  <a:pt x="349065" y="52626"/>
                </a:lnTo>
                <a:close/>
              </a:path>
              <a:path w="586104" h="108584">
                <a:moveTo>
                  <a:pt x="324262" y="41925"/>
                </a:moveTo>
                <a:lnTo>
                  <a:pt x="314454" y="43411"/>
                </a:lnTo>
                <a:lnTo>
                  <a:pt x="306268" y="47660"/>
                </a:lnTo>
                <a:lnTo>
                  <a:pt x="300225" y="54356"/>
                </a:lnTo>
                <a:lnTo>
                  <a:pt x="296849" y="63181"/>
                </a:lnTo>
                <a:lnTo>
                  <a:pt x="302995" y="63181"/>
                </a:lnTo>
                <a:lnTo>
                  <a:pt x="305974" y="58691"/>
                </a:lnTo>
                <a:lnTo>
                  <a:pt x="312892" y="54223"/>
                </a:lnTo>
                <a:lnTo>
                  <a:pt x="321623" y="52626"/>
                </a:lnTo>
                <a:lnTo>
                  <a:pt x="349065" y="52626"/>
                </a:lnTo>
                <a:lnTo>
                  <a:pt x="347662" y="50611"/>
                </a:lnTo>
                <a:lnTo>
                  <a:pt x="337068" y="44151"/>
                </a:lnTo>
                <a:lnTo>
                  <a:pt x="324262" y="41925"/>
                </a:lnTo>
                <a:close/>
              </a:path>
              <a:path w="586104" h="108584">
                <a:moveTo>
                  <a:pt x="347768" y="11580"/>
                </a:moveTo>
                <a:lnTo>
                  <a:pt x="321037" y="11580"/>
                </a:lnTo>
                <a:lnTo>
                  <a:pt x="329729" y="13140"/>
                </a:lnTo>
                <a:lnTo>
                  <a:pt x="336484" y="17572"/>
                </a:lnTo>
                <a:lnTo>
                  <a:pt x="341012" y="24506"/>
                </a:lnTo>
                <a:lnTo>
                  <a:pt x="343026" y="33569"/>
                </a:lnTo>
                <a:lnTo>
                  <a:pt x="356366" y="32690"/>
                </a:lnTo>
                <a:lnTo>
                  <a:pt x="353246" y="19295"/>
                </a:lnTo>
                <a:lnTo>
                  <a:pt x="347768" y="11580"/>
                </a:lnTo>
                <a:close/>
              </a:path>
              <a:path w="586104" h="108584">
                <a:moveTo>
                  <a:pt x="433295" y="81358"/>
                </a:moveTo>
                <a:lnTo>
                  <a:pt x="420102" y="81358"/>
                </a:lnTo>
                <a:lnTo>
                  <a:pt x="420102" y="105546"/>
                </a:lnTo>
                <a:lnTo>
                  <a:pt x="433295" y="105546"/>
                </a:lnTo>
                <a:lnTo>
                  <a:pt x="433295" y="81358"/>
                </a:lnTo>
                <a:close/>
              </a:path>
              <a:path w="586104" h="108584">
                <a:moveTo>
                  <a:pt x="426405" y="2198"/>
                </a:moveTo>
                <a:lnTo>
                  <a:pt x="411160" y="2198"/>
                </a:lnTo>
                <a:lnTo>
                  <a:pt x="405610" y="22488"/>
                </a:lnTo>
                <a:lnTo>
                  <a:pt x="396995" y="41045"/>
                </a:lnTo>
                <a:lnTo>
                  <a:pt x="385824" y="57404"/>
                </a:lnTo>
                <a:lnTo>
                  <a:pt x="372606" y="71097"/>
                </a:lnTo>
                <a:lnTo>
                  <a:pt x="372606" y="81358"/>
                </a:lnTo>
                <a:lnTo>
                  <a:pt x="448834" y="81358"/>
                </a:lnTo>
                <a:lnTo>
                  <a:pt x="448834" y="70510"/>
                </a:lnTo>
                <a:lnTo>
                  <a:pt x="385066" y="70510"/>
                </a:lnTo>
                <a:lnTo>
                  <a:pt x="399545" y="57528"/>
                </a:lnTo>
                <a:lnTo>
                  <a:pt x="411618" y="41302"/>
                </a:lnTo>
                <a:lnTo>
                  <a:pt x="420750" y="22602"/>
                </a:lnTo>
                <a:lnTo>
                  <a:pt x="426405" y="2198"/>
                </a:lnTo>
                <a:close/>
              </a:path>
              <a:path w="586104" h="108584">
                <a:moveTo>
                  <a:pt x="433295" y="39140"/>
                </a:moveTo>
                <a:lnTo>
                  <a:pt x="420688" y="39140"/>
                </a:lnTo>
                <a:lnTo>
                  <a:pt x="420688" y="70510"/>
                </a:lnTo>
                <a:lnTo>
                  <a:pt x="433295" y="70510"/>
                </a:lnTo>
                <a:lnTo>
                  <a:pt x="433295" y="39140"/>
                </a:lnTo>
                <a:close/>
              </a:path>
              <a:path w="586104" h="108584">
                <a:moveTo>
                  <a:pt x="475629" y="73442"/>
                </a:moveTo>
                <a:lnTo>
                  <a:pt x="461410" y="73882"/>
                </a:lnTo>
                <a:lnTo>
                  <a:pt x="463973" y="88008"/>
                </a:lnTo>
                <a:lnTo>
                  <a:pt x="471250" y="98931"/>
                </a:lnTo>
                <a:lnTo>
                  <a:pt x="482622" y="105979"/>
                </a:lnTo>
                <a:lnTo>
                  <a:pt x="497471" y="108478"/>
                </a:lnTo>
                <a:lnTo>
                  <a:pt x="511242" y="106313"/>
                </a:lnTo>
                <a:lnTo>
                  <a:pt x="522099" y="100287"/>
                </a:lnTo>
                <a:lnTo>
                  <a:pt x="524839" y="96750"/>
                </a:lnTo>
                <a:lnTo>
                  <a:pt x="497471" y="96750"/>
                </a:lnTo>
                <a:lnTo>
                  <a:pt x="488369" y="95067"/>
                </a:lnTo>
                <a:lnTo>
                  <a:pt x="481493" y="90319"/>
                </a:lnTo>
                <a:lnTo>
                  <a:pt x="477145" y="82959"/>
                </a:lnTo>
                <a:lnTo>
                  <a:pt x="475629" y="73442"/>
                </a:lnTo>
                <a:close/>
              </a:path>
              <a:path w="586104" h="108584">
                <a:moveTo>
                  <a:pt x="525448" y="11727"/>
                </a:moveTo>
                <a:lnTo>
                  <a:pt x="497764" y="11727"/>
                </a:lnTo>
                <a:lnTo>
                  <a:pt x="505912" y="13090"/>
                </a:lnTo>
                <a:lnTo>
                  <a:pt x="512259" y="16913"/>
                </a:lnTo>
                <a:lnTo>
                  <a:pt x="516379" y="22797"/>
                </a:lnTo>
                <a:lnTo>
                  <a:pt x="517848" y="30344"/>
                </a:lnTo>
                <a:lnTo>
                  <a:pt x="516192" y="38107"/>
                </a:lnTo>
                <a:lnTo>
                  <a:pt x="511416" y="44179"/>
                </a:lnTo>
                <a:lnTo>
                  <a:pt x="503809" y="48134"/>
                </a:lnTo>
                <a:lnTo>
                  <a:pt x="493660" y="49548"/>
                </a:lnTo>
                <a:lnTo>
                  <a:pt x="493660" y="59076"/>
                </a:lnTo>
                <a:lnTo>
                  <a:pt x="503809" y="60467"/>
                </a:lnTo>
                <a:lnTo>
                  <a:pt x="511416" y="64372"/>
                </a:lnTo>
                <a:lnTo>
                  <a:pt x="516192" y="70394"/>
                </a:lnTo>
                <a:lnTo>
                  <a:pt x="517848" y="78133"/>
                </a:lnTo>
                <a:lnTo>
                  <a:pt x="516334" y="85680"/>
                </a:lnTo>
                <a:lnTo>
                  <a:pt x="512112" y="91565"/>
                </a:lnTo>
                <a:lnTo>
                  <a:pt x="505664" y="95388"/>
                </a:lnTo>
                <a:lnTo>
                  <a:pt x="497471" y="96750"/>
                </a:lnTo>
                <a:lnTo>
                  <a:pt x="524839" y="96750"/>
                </a:lnTo>
                <a:lnTo>
                  <a:pt x="529218" y="91100"/>
                </a:lnTo>
                <a:lnTo>
                  <a:pt x="531774" y="79453"/>
                </a:lnTo>
                <a:lnTo>
                  <a:pt x="530042" y="69819"/>
                </a:lnTo>
                <a:lnTo>
                  <a:pt x="525177" y="62081"/>
                </a:lnTo>
                <a:lnTo>
                  <a:pt x="517674" y="56653"/>
                </a:lnTo>
                <a:lnTo>
                  <a:pt x="508026" y="53946"/>
                </a:lnTo>
                <a:lnTo>
                  <a:pt x="517735" y="51197"/>
                </a:lnTo>
                <a:lnTo>
                  <a:pt x="525232" y="45700"/>
                </a:lnTo>
                <a:lnTo>
                  <a:pt x="530063" y="37949"/>
                </a:lnTo>
                <a:lnTo>
                  <a:pt x="531774" y="28438"/>
                </a:lnTo>
                <a:lnTo>
                  <a:pt x="529334" y="16821"/>
                </a:lnTo>
                <a:lnTo>
                  <a:pt x="525448" y="11727"/>
                </a:lnTo>
                <a:close/>
              </a:path>
              <a:path w="586104" h="108584">
                <a:moveTo>
                  <a:pt x="498351" y="0"/>
                </a:moveTo>
                <a:lnTo>
                  <a:pt x="483389" y="2624"/>
                </a:lnTo>
                <a:lnTo>
                  <a:pt x="472001" y="9894"/>
                </a:lnTo>
                <a:lnTo>
                  <a:pt x="464625" y="20903"/>
                </a:lnTo>
                <a:lnTo>
                  <a:pt x="461703" y="34742"/>
                </a:lnTo>
                <a:lnTo>
                  <a:pt x="475776" y="35182"/>
                </a:lnTo>
                <a:lnTo>
                  <a:pt x="477315" y="25827"/>
                </a:lnTo>
                <a:lnTo>
                  <a:pt x="481713" y="18397"/>
                </a:lnTo>
                <a:lnTo>
                  <a:pt x="488639" y="13495"/>
                </a:lnTo>
                <a:lnTo>
                  <a:pt x="497764" y="11727"/>
                </a:lnTo>
                <a:lnTo>
                  <a:pt x="525448" y="11727"/>
                </a:lnTo>
                <a:lnTo>
                  <a:pt x="522484" y="7842"/>
                </a:lnTo>
                <a:lnTo>
                  <a:pt x="511922" y="2052"/>
                </a:lnTo>
                <a:lnTo>
                  <a:pt x="498351" y="0"/>
                </a:lnTo>
                <a:close/>
              </a:path>
              <a:path w="586104" h="108584">
                <a:moveTo>
                  <a:pt x="585720" y="26533"/>
                </a:moveTo>
                <a:lnTo>
                  <a:pt x="571940" y="26533"/>
                </a:lnTo>
                <a:lnTo>
                  <a:pt x="571940" y="105546"/>
                </a:lnTo>
                <a:lnTo>
                  <a:pt x="585720" y="105546"/>
                </a:lnTo>
                <a:lnTo>
                  <a:pt x="585720" y="26533"/>
                </a:lnTo>
                <a:close/>
              </a:path>
              <a:path w="586104" h="108584">
                <a:moveTo>
                  <a:pt x="585720" y="2198"/>
                </a:moveTo>
                <a:lnTo>
                  <a:pt x="573260" y="2198"/>
                </a:lnTo>
                <a:lnTo>
                  <a:pt x="570694" y="13802"/>
                </a:lnTo>
                <a:lnTo>
                  <a:pt x="565160" y="22465"/>
                </a:lnTo>
                <a:lnTo>
                  <a:pt x="556603" y="27884"/>
                </a:lnTo>
                <a:lnTo>
                  <a:pt x="544967" y="29758"/>
                </a:lnTo>
                <a:lnTo>
                  <a:pt x="544967" y="41632"/>
                </a:lnTo>
                <a:lnTo>
                  <a:pt x="554253" y="40592"/>
                </a:lnTo>
                <a:lnTo>
                  <a:pt x="561862" y="37600"/>
                </a:lnTo>
                <a:lnTo>
                  <a:pt x="567767" y="32850"/>
                </a:lnTo>
                <a:lnTo>
                  <a:pt x="571940" y="26533"/>
                </a:lnTo>
                <a:lnTo>
                  <a:pt x="585720" y="26533"/>
                </a:lnTo>
                <a:lnTo>
                  <a:pt x="585720" y="21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622216" y="9286837"/>
            <a:ext cx="290195" cy="108585"/>
          </a:xfrm>
          <a:custGeom>
            <a:avLst/>
            <a:gdLst/>
            <a:ahLst/>
            <a:cxnLst/>
            <a:rect l="l" t="t" r="r" b="b"/>
            <a:pathLst>
              <a:path w="290195" h="108584">
                <a:moveTo>
                  <a:pt x="42072" y="2931"/>
                </a:moveTo>
                <a:lnTo>
                  <a:pt x="0" y="2931"/>
                </a:lnTo>
                <a:lnTo>
                  <a:pt x="0" y="105546"/>
                </a:lnTo>
                <a:lnTo>
                  <a:pt x="14366" y="105546"/>
                </a:lnTo>
                <a:lnTo>
                  <a:pt x="14366" y="63914"/>
                </a:lnTo>
                <a:lnTo>
                  <a:pt x="67413" y="63914"/>
                </a:lnTo>
                <a:lnTo>
                  <a:pt x="67066" y="63382"/>
                </a:lnTo>
                <a:lnTo>
                  <a:pt x="60515" y="59175"/>
                </a:lnTo>
                <a:lnTo>
                  <a:pt x="51600" y="57317"/>
                </a:lnTo>
                <a:lnTo>
                  <a:pt x="61763" y="54683"/>
                </a:lnTo>
                <a:lnTo>
                  <a:pt x="64957" y="52480"/>
                </a:lnTo>
                <a:lnTo>
                  <a:pt x="14366" y="52480"/>
                </a:lnTo>
                <a:lnTo>
                  <a:pt x="14366" y="14512"/>
                </a:lnTo>
                <a:lnTo>
                  <a:pt x="70124" y="14512"/>
                </a:lnTo>
                <a:lnTo>
                  <a:pt x="67175" y="10756"/>
                </a:lnTo>
                <a:lnTo>
                  <a:pt x="56259" y="4981"/>
                </a:lnTo>
                <a:lnTo>
                  <a:pt x="42072" y="2931"/>
                </a:lnTo>
                <a:close/>
              </a:path>
              <a:path w="290195" h="108584">
                <a:moveTo>
                  <a:pt x="67413" y="63914"/>
                </a:moveTo>
                <a:lnTo>
                  <a:pt x="52186" y="63914"/>
                </a:lnTo>
                <a:lnTo>
                  <a:pt x="57903" y="69191"/>
                </a:lnTo>
                <a:lnTo>
                  <a:pt x="60542" y="96604"/>
                </a:lnTo>
                <a:lnTo>
                  <a:pt x="60982" y="100269"/>
                </a:lnTo>
                <a:lnTo>
                  <a:pt x="61715" y="103347"/>
                </a:lnTo>
                <a:lnTo>
                  <a:pt x="62448" y="105546"/>
                </a:lnTo>
                <a:lnTo>
                  <a:pt x="77107" y="105546"/>
                </a:lnTo>
                <a:lnTo>
                  <a:pt x="76081" y="102907"/>
                </a:lnTo>
                <a:lnTo>
                  <a:pt x="75348" y="99976"/>
                </a:lnTo>
                <a:lnTo>
                  <a:pt x="75055" y="95431"/>
                </a:lnTo>
                <a:lnTo>
                  <a:pt x="73296" y="78573"/>
                </a:lnTo>
                <a:lnTo>
                  <a:pt x="71308" y="69871"/>
                </a:lnTo>
                <a:lnTo>
                  <a:pt x="67413" y="63914"/>
                </a:lnTo>
                <a:close/>
              </a:path>
              <a:path w="290195" h="108584">
                <a:moveTo>
                  <a:pt x="70124" y="14512"/>
                </a:moveTo>
                <a:lnTo>
                  <a:pt x="41339" y="14512"/>
                </a:lnTo>
                <a:lnTo>
                  <a:pt x="49701" y="15905"/>
                </a:lnTo>
                <a:lnTo>
                  <a:pt x="56236" y="19826"/>
                </a:lnTo>
                <a:lnTo>
                  <a:pt x="60489" y="25891"/>
                </a:lnTo>
                <a:lnTo>
                  <a:pt x="62008" y="33716"/>
                </a:lnTo>
                <a:lnTo>
                  <a:pt x="60489" y="41533"/>
                </a:lnTo>
                <a:lnTo>
                  <a:pt x="56236" y="47440"/>
                </a:lnTo>
                <a:lnTo>
                  <a:pt x="49701" y="51176"/>
                </a:lnTo>
                <a:lnTo>
                  <a:pt x="41339" y="52480"/>
                </a:lnTo>
                <a:lnTo>
                  <a:pt x="64957" y="52480"/>
                </a:lnTo>
                <a:lnTo>
                  <a:pt x="69686" y="49218"/>
                </a:lnTo>
                <a:lnTo>
                  <a:pt x="74833" y="41279"/>
                </a:lnTo>
                <a:lnTo>
                  <a:pt x="76667" y="31224"/>
                </a:lnTo>
                <a:lnTo>
                  <a:pt x="74189" y="19691"/>
                </a:lnTo>
                <a:lnTo>
                  <a:pt x="70124" y="14512"/>
                </a:lnTo>
                <a:close/>
              </a:path>
              <a:path w="290195" h="108584">
                <a:moveTo>
                  <a:pt x="144477" y="0"/>
                </a:moveTo>
                <a:lnTo>
                  <a:pt x="123505" y="4083"/>
                </a:lnTo>
                <a:lnTo>
                  <a:pt x="107096" y="15410"/>
                </a:lnTo>
                <a:lnTo>
                  <a:pt x="96404" y="32591"/>
                </a:lnTo>
                <a:lnTo>
                  <a:pt x="92583" y="54239"/>
                </a:lnTo>
                <a:lnTo>
                  <a:pt x="96511" y="76257"/>
                </a:lnTo>
                <a:lnTo>
                  <a:pt x="107407" y="93397"/>
                </a:lnTo>
                <a:lnTo>
                  <a:pt x="123938" y="104518"/>
                </a:lnTo>
                <a:lnTo>
                  <a:pt x="144770" y="108478"/>
                </a:lnTo>
                <a:lnTo>
                  <a:pt x="166718" y="103714"/>
                </a:lnTo>
                <a:lnTo>
                  <a:pt x="175985" y="96311"/>
                </a:lnTo>
                <a:lnTo>
                  <a:pt x="144917" y="96311"/>
                </a:lnTo>
                <a:lnTo>
                  <a:pt x="129607" y="93138"/>
                </a:lnTo>
                <a:lnTo>
                  <a:pt x="117650" y="84345"/>
                </a:lnTo>
                <a:lnTo>
                  <a:pt x="109872" y="71017"/>
                </a:lnTo>
                <a:lnTo>
                  <a:pt x="107096" y="54239"/>
                </a:lnTo>
                <a:lnTo>
                  <a:pt x="109968" y="37259"/>
                </a:lnTo>
                <a:lnTo>
                  <a:pt x="117870" y="24059"/>
                </a:lnTo>
                <a:lnTo>
                  <a:pt x="129730" y="15504"/>
                </a:lnTo>
                <a:lnTo>
                  <a:pt x="144477" y="12460"/>
                </a:lnTo>
                <a:lnTo>
                  <a:pt x="178293" y="12460"/>
                </a:lnTo>
                <a:lnTo>
                  <a:pt x="175298" y="9308"/>
                </a:lnTo>
                <a:lnTo>
                  <a:pt x="161317" y="2441"/>
                </a:lnTo>
                <a:lnTo>
                  <a:pt x="144477" y="0"/>
                </a:lnTo>
                <a:close/>
              </a:path>
              <a:path w="290195" h="108584">
                <a:moveTo>
                  <a:pt x="193145" y="51600"/>
                </a:moveTo>
                <a:lnTo>
                  <a:pt x="138906" y="51600"/>
                </a:lnTo>
                <a:lnTo>
                  <a:pt x="138906" y="63034"/>
                </a:lnTo>
                <a:lnTo>
                  <a:pt x="179366" y="63034"/>
                </a:lnTo>
                <a:lnTo>
                  <a:pt x="176333" y="76459"/>
                </a:lnTo>
                <a:lnTo>
                  <a:pt x="168958" y="86984"/>
                </a:lnTo>
                <a:lnTo>
                  <a:pt x="158174" y="93853"/>
                </a:lnTo>
                <a:lnTo>
                  <a:pt x="144917" y="96311"/>
                </a:lnTo>
                <a:lnTo>
                  <a:pt x="175985" y="96311"/>
                </a:lnTo>
                <a:lnTo>
                  <a:pt x="182591" y="91033"/>
                </a:lnTo>
                <a:lnTo>
                  <a:pt x="191647" y="72856"/>
                </a:lnTo>
                <a:lnTo>
                  <a:pt x="193145" y="51600"/>
                </a:lnTo>
                <a:close/>
              </a:path>
              <a:path w="290195" h="108584">
                <a:moveTo>
                  <a:pt x="178293" y="12460"/>
                </a:moveTo>
                <a:lnTo>
                  <a:pt x="144477" y="12460"/>
                </a:lnTo>
                <a:lnTo>
                  <a:pt x="155854" y="14230"/>
                </a:lnTo>
                <a:lnTo>
                  <a:pt x="165348" y="19148"/>
                </a:lnTo>
                <a:lnTo>
                  <a:pt x="172286" y="26622"/>
                </a:lnTo>
                <a:lnTo>
                  <a:pt x="175994" y="36061"/>
                </a:lnTo>
                <a:lnTo>
                  <a:pt x="190507" y="33569"/>
                </a:lnTo>
                <a:lnTo>
                  <a:pt x="185376" y="19913"/>
                </a:lnTo>
                <a:lnTo>
                  <a:pt x="178293" y="12460"/>
                </a:lnTo>
                <a:close/>
              </a:path>
              <a:path w="290195" h="108584">
                <a:moveTo>
                  <a:pt x="255426" y="2931"/>
                </a:moveTo>
                <a:lnTo>
                  <a:pt x="211009" y="2931"/>
                </a:lnTo>
                <a:lnTo>
                  <a:pt x="211009" y="105546"/>
                </a:lnTo>
                <a:lnTo>
                  <a:pt x="258505" y="105546"/>
                </a:lnTo>
                <a:lnTo>
                  <a:pt x="271283" y="103574"/>
                </a:lnTo>
                <a:lnTo>
                  <a:pt x="281245" y="98015"/>
                </a:lnTo>
                <a:lnTo>
                  <a:pt x="283958" y="94405"/>
                </a:lnTo>
                <a:lnTo>
                  <a:pt x="225228" y="94405"/>
                </a:lnTo>
                <a:lnTo>
                  <a:pt x="225228" y="59076"/>
                </a:lnTo>
                <a:lnTo>
                  <a:pt x="280537" y="59076"/>
                </a:lnTo>
                <a:lnTo>
                  <a:pt x="276045" y="55892"/>
                </a:lnTo>
                <a:lnTo>
                  <a:pt x="266274" y="53359"/>
                </a:lnTo>
                <a:lnTo>
                  <a:pt x="274614" y="50599"/>
                </a:lnTo>
                <a:lnTo>
                  <a:pt x="277421" y="48375"/>
                </a:lnTo>
                <a:lnTo>
                  <a:pt x="225228" y="48375"/>
                </a:lnTo>
                <a:lnTo>
                  <a:pt x="225228" y="13926"/>
                </a:lnTo>
                <a:lnTo>
                  <a:pt x="280628" y="13926"/>
                </a:lnTo>
                <a:lnTo>
                  <a:pt x="278038" y="10518"/>
                </a:lnTo>
                <a:lnTo>
                  <a:pt x="268120" y="4938"/>
                </a:lnTo>
                <a:lnTo>
                  <a:pt x="255426" y="2931"/>
                </a:lnTo>
                <a:close/>
              </a:path>
              <a:path w="290195" h="108584">
                <a:moveTo>
                  <a:pt x="280537" y="59076"/>
                </a:moveTo>
                <a:lnTo>
                  <a:pt x="257039" y="59076"/>
                </a:lnTo>
                <a:lnTo>
                  <a:pt x="264609" y="60363"/>
                </a:lnTo>
                <a:lnTo>
                  <a:pt x="270544" y="63987"/>
                </a:lnTo>
                <a:lnTo>
                  <a:pt x="274417" y="69590"/>
                </a:lnTo>
                <a:lnTo>
                  <a:pt x="275803" y="76814"/>
                </a:lnTo>
                <a:lnTo>
                  <a:pt x="274417" y="83892"/>
                </a:lnTo>
                <a:lnTo>
                  <a:pt x="270544" y="89458"/>
                </a:lnTo>
                <a:lnTo>
                  <a:pt x="264609" y="93099"/>
                </a:lnTo>
                <a:lnTo>
                  <a:pt x="257039" y="94405"/>
                </a:lnTo>
                <a:lnTo>
                  <a:pt x="283958" y="94405"/>
                </a:lnTo>
                <a:lnTo>
                  <a:pt x="287716" y="89405"/>
                </a:lnTo>
                <a:lnTo>
                  <a:pt x="290022" y="78280"/>
                </a:lnTo>
                <a:lnTo>
                  <a:pt x="288332" y="68820"/>
                </a:lnTo>
                <a:lnTo>
                  <a:pt x="283535" y="61202"/>
                </a:lnTo>
                <a:lnTo>
                  <a:pt x="280537" y="59076"/>
                </a:lnTo>
                <a:close/>
              </a:path>
              <a:path w="290195" h="108584">
                <a:moveTo>
                  <a:pt x="280628" y="13926"/>
                </a:moveTo>
                <a:lnTo>
                  <a:pt x="253814" y="13926"/>
                </a:lnTo>
                <a:lnTo>
                  <a:pt x="261553" y="15204"/>
                </a:lnTo>
                <a:lnTo>
                  <a:pt x="267575" y="18763"/>
                </a:lnTo>
                <a:lnTo>
                  <a:pt x="271480" y="24192"/>
                </a:lnTo>
                <a:lnTo>
                  <a:pt x="272871" y="31077"/>
                </a:lnTo>
                <a:lnTo>
                  <a:pt x="271480" y="38047"/>
                </a:lnTo>
                <a:lnTo>
                  <a:pt x="267575" y="43519"/>
                </a:lnTo>
                <a:lnTo>
                  <a:pt x="261553" y="47095"/>
                </a:lnTo>
                <a:lnTo>
                  <a:pt x="253814" y="48375"/>
                </a:lnTo>
                <a:lnTo>
                  <a:pt x="277421" y="48375"/>
                </a:lnTo>
                <a:lnTo>
                  <a:pt x="281098" y="45461"/>
                </a:lnTo>
                <a:lnTo>
                  <a:pt x="285301" y="38372"/>
                </a:lnTo>
                <a:lnTo>
                  <a:pt x="286797" y="29758"/>
                </a:lnTo>
                <a:lnTo>
                  <a:pt x="284493" y="19011"/>
                </a:lnTo>
                <a:lnTo>
                  <a:pt x="280628" y="1392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457394" y="9286837"/>
            <a:ext cx="697230" cy="117475"/>
          </a:xfrm>
          <a:custGeom>
            <a:avLst/>
            <a:gdLst/>
            <a:ahLst/>
            <a:cxnLst/>
            <a:rect l="l" t="t" r="r" b="b"/>
            <a:pathLst>
              <a:path w="697229" h="117475">
                <a:moveTo>
                  <a:pt x="14219" y="73442"/>
                </a:moveTo>
                <a:lnTo>
                  <a:pt x="0" y="73882"/>
                </a:lnTo>
                <a:lnTo>
                  <a:pt x="2563" y="88008"/>
                </a:lnTo>
                <a:lnTo>
                  <a:pt x="9840" y="98931"/>
                </a:lnTo>
                <a:lnTo>
                  <a:pt x="21212" y="105979"/>
                </a:lnTo>
                <a:lnTo>
                  <a:pt x="36061" y="108478"/>
                </a:lnTo>
                <a:lnTo>
                  <a:pt x="49832" y="106313"/>
                </a:lnTo>
                <a:lnTo>
                  <a:pt x="60689" y="100287"/>
                </a:lnTo>
                <a:lnTo>
                  <a:pt x="63429" y="96750"/>
                </a:lnTo>
                <a:lnTo>
                  <a:pt x="36061" y="96750"/>
                </a:lnTo>
                <a:lnTo>
                  <a:pt x="26959" y="95067"/>
                </a:lnTo>
                <a:lnTo>
                  <a:pt x="20083" y="90319"/>
                </a:lnTo>
                <a:lnTo>
                  <a:pt x="15735" y="82959"/>
                </a:lnTo>
                <a:lnTo>
                  <a:pt x="14219" y="73442"/>
                </a:lnTo>
                <a:close/>
              </a:path>
              <a:path w="697229" h="117475">
                <a:moveTo>
                  <a:pt x="64038" y="11727"/>
                </a:moveTo>
                <a:lnTo>
                  <a:pt x="36354" y="11727"/>
                </a:lnTo>
                <a:lnTo>
                  <a:pt x="44502" y="13090"/>
                </a:lnTo>
                <a:lnTo>
                  <a:pt x="50849" y="16913"/>
                </a:lnTo>
                <a:lnTo>
                  <a:pt x="54969" y="22797"/>
                </a:lnTo>
                <a:lnTo>
                  <a:pt x="56438" y="30344"/>
                </a:lnTo>
                <a:lnTo>
                  <a:pt x="54782" y="38107"/>
                </a:lnTo>
                <a:lnTo>
                  <a:pt x="50006" y="44179"/>
                </a:lnTo>
                <a:lnTo>
                  <a:pt x="42399" y="48134"/>
                </a:lnTo>
                <a:lnTo>
                  <a:pt x="32250" y="49548"/>
                </a:lnTo>
                <a:lnTo>
                  <a:pt x="32250" y="59076"/>
                </a:lnTo>
                <a:lnTo>
                  <a:pt x="42399" y="60467"/>
                </a:lnTo>
                <a:lnTo>
                  <a:pt x="50006" y="64372"/>
                </a:lnTo>
                <a:lnTo>
                  <a:pt x="54782" y="70394"/>
                </a:lnTo>
                <a:lnTo>
                  <a:pt x="56438" y="78133"/>
                </a:lnTo>
                <a:lnTo>
                  <a:pt x="54924" y="85680"/>
                </a:lnTo>
                <a:lnTo>
                  <a:pt x="50702" y="91565"/>
                </a:lnTo>
                <a:lnTo>
                  <a:pt x="44254" y="95388"/>
                </a:lnTo>
                <a:lnTo>
                  <a:pt x="36061" y="96750"/>
                </a:lnTo>
                <a:lnTo>
                  <a:pt x="63429" y="96750"/>
                </a:lnTo>
                <a:lnTo>
                  <a:pt x="67808" y="91100"/>
                </a:lnTo>
                <a:lnTo>
                  <a:pt x="70364" y="79453"/>
                </a:lnTo>
                <a:lnTo>
                  <a:pt x="68632" y="69819"/>
                </a:lnTo>
                <a:lnTo>
                  <a:pt x="63767" y="62081"/>
                </a:lnTo>
                <a:lnTo>
                  <a:pt x="56263" y="56653"/>
                </a:lnTo>
                <a:lnTo>
                  <a:pt x="46616" y="53946"/>
                </a:lnTo>
                <a:lnTo>
                  <a:pt x="56325" y="51197"/>
                </a:lnTo>
                <a:lnTo>
                  <a:pt x="63822" y="45700"/>
                </a:lnTo>
                <a:lnTo>
                  <a:pt x="68653" y="37949"/>
                </a:lnTo>
                <a:lnTo>
                  <a:pt x="70364" y="28438"/>
                </a:lnTo>
                <a:lnTo>
                  <a:pt x="67924" y="16821"/>
                </a:lnTo>
                <a:lnTo>
                  <a:pt x="64038" y="11727"/>
                </a:lnTo>
                <a:close/>
              </a:path>
              <a:path w="697229" h="117475">
                <a:moveTo>
                  <a:pt x="36941" y="0"/>
                </a:moveTo>
                <a:lnTo>
                  <a:pt x="21979" y="2624"/>
                </a:lnTo>
                <a:lnTo>
                  <a:pt x="10591" y="9894"/>
                </a:lnTo>
                <a:lnTo>
                  <a:pt x="3215" y="20903"/>
                </a:lnTo>
                <a:lnTo>
                  <a:pt x="293" y="34742"/>
                </a:lnTo>
                <a:lnTo>
                  <a:pt x="14366" y="35182"/>
                </a:lnTo>
                <a:lnTo>
                  <a:pt x="15905" y="25827"/>
                </a:lnTo>
                <a:lnTo>
                  <a:pt x="20303" y="18397"/>
                </a:lnTo>
                <a:lnTo>
                  <a:pt x="27229" y="13495"/>
                </a:lnTo>
                <a:lnTo>
                  <a:pt x="36354" y="11727"/>
                </a:lnTo>
                <a:lnTo>
                  <a:pt x="64038" y="11727"/>
                </a:lnTo>
                <a:lnTo>
                  <a:pt x="61074" y="7842"/>
                </a:lnTo>
                <a:lnTo>
                  <a:pt x="50512" y="2052"/>
                </a:lnTo>
                <a:lnTo>
                  <a:pt x="36941" y="0"/>
                </a:lnTo>
                <a:close/>
              </a:path>
              <a:path w="697229" h="117475">
                <a:moveTo>
                  <a:pt x="123263" y="0"/>
                </a:moveTo>
                <a:lnTo>
                  <a:pt x="109261" y="2159"/>
                </a:lnTo>
                <a:lnTo>
                  <a:pt x="98324" y="8154"/>
                </a:lnTo>
                <a:lnTo>
                  <a:pt x="91207" y="17254"/>
                </a:lnTo>
                <a:lnTo>
                  <a:pt x="88667" y="28732"/>
                </a:lnTo>
                <a:lnTo>
                  <a:pt x="90147" y="37616"/>
                </a:lnTo>
                <a:lnTo>
                  <a:pt x="94347" y="45058"/>
                </a:lnTo>
                <a:lnTo>
                  <a:pt x="100912" y="50604"/>
                </a:lnTo>
                <a:lnTo>
                  <a:pt x="109483" y="53799"/>
                </a:lnTo>
                <a:lnTo>
                  <a:pt x="100204" y="57587"/>
                </a:lnTo>
                <a:lnTo>
                  <a:pt x="93083" y="63437"/>
                </a:lnTo>
                <a:lnTo>
                  <a:pt x="88518" y="70991"/>
                </a:lnTo>
                <a:lnTo>
                  <a:pt x="86908" y="79892"/>
                </a:lnTo>
                <a:lnTo>
                  <a:pt x="89579" y="91285"/>
                </a:lnTo>
                <a:lnTo>
                  <a:pt x="97059" y="100342"/>
                </a:lnTo>
                <a:lnTo>
                  <a:pt x="108553" y="106320"/>
                </a:lnTo>
                <a:lnTo>
                  <a:pt x="123263" y="108478"/>
                </a:lnTo>
                <a:lnTo>
                  <a:pt x="137995" y="106320"/>
                </a:lnTo>
                <a:lnTo>
                  <a:pt x="149539" y="100342"/>
                </a:lnTo>
                <a:lnTo>
                  <a:pt x="152160" y="97190"/>
                </a:lnTo>
                <a:lnTo>
                  <a:pt x="123263" y="97190"/>
                </a:lnTo>
                <a:lnTo>
                  <a:pt x="114192" y="95798"/>
                </a:lnTo>
                <a:lnTo>
                  <a:pt x="107101" y="91876"/>
                </a:lnTo>
                <a:lnTo>
                  <a:pt x="102483" y="85811"/>
                </a:lnTo>
                <a:lnTo>
                  <a:pt x="100834" y="77987"/>
                </a:lnTo>
                <a:lnTo>
                  <a:pt x="102483" y="70355"/>
                </a:lnTo>
                <a:lnTo>
                  <a:pt x="107101" y="64427"/>
                </a:lnTo>
                <a:lnTo>
                  <a:pt x="114192" y="60588"/>
                </a:lnTo>
                <a:lnTo>
                  <a:pt x="123263" y="59223"/>
                </a:lnTo>
                <a:lnTo>
                  <a:pt x="148459" y="59223"/>
                </a:lnTo>
                <a:lnTo>
                  <a:pt x="146468" y="57587"/>
                </a:lnTo>
                <a:lnTo>
                  <a:pt x="137189" y="53799"/>
                </a:lnTo>
                <a:lnTo>
                  <a:pt x="145737" y="50604"/>
                </a:lnTo>
                <a:lnTo>
                  <a:pt x="147666" y="48961"/>
                </a:lnTo>
                <a:lnTo>
                  <a:pt x="123263" y="48961"/>
                </a:lnTo>
                <a:lnTo>
                  <a:pt x="114646" y="47599"/>
                </a:lnTo>
                <a:lnTo>
                  <a:pt x="107981" y="43776"/>
                </a:lnTo>
                <a:lnTo>
                  <a:pt x="103679" y="37891"/>
                </a:lnTo>
                <a:lnTo>
                  <a:pt x="102153" y="30344"/>
                </a:lnTo>
                <a:lnTo>
                  <a:pt x="103679" y="22605"/>
                </a:lnTo>
                <a:lnTo>
                  <a:pt x="107981" y="16583"/>
                </a:lnTo>
                <a:lnTo>
                  <a:pt x="114646" y="12677"/>
                </a:lnTo>
                <a:lnTo>
                  <a:pt x="123263" y="11287"/>
                </a:lnTo>
                <a:lnTo>
                  <a:pt x="150695" y="11287"/>
                </a:lnTo>
                <a:lnTo>
                  <a:pt x="148257" y="8154"/>
                </a:lnTo>
                <a:lnTo>
                  <a:pt x="137326" y="2159"/>
                </a:lnTo>
                <a:lnTo>
                  <a:pt x="123263" y="0"/>
                </a:lnTo>
                <a:close/>
              </a:path>
              <a:path w="697229" h="117475">
                <a:moveTo>
                  <a:pt x="148459" y="59223"/>
                </a:moveTo>
                <a:lnTo>
                  <a:pt x="123263" y="59223"/>
                </a:lnTo>
                <a:lnTo>
                  <a:pt x="132418" y="60588"/>
                </a:lnTo>
                <a:lnTo>
                  <a:pt x="139553" y="64427"/>
                </a:lnTo>
                <a:lnTo>
                  <a:pt x="144187" y="70355"/>
                </a:lnTo>
                <a:lnTo>
                  <a:pt x="145838" y="77987"/>
                </a:lnTo>
                <a:lnTo>
                  <a:pt x="144187" y="85811"/>
                </a:lnTo>
                <a:lnTo>
                  <a:pt x="139553" y="91876"/>
                </a:lnTo>
                <a:lnTo>
                  <a:pt x="132418" y="95798"/>
                </a:lnTo>
                <a:lnTo>
                  <a:pt x="123263" y="97190"/>
                </a:lnTo>
                <a:lnTo>
                  <a:pt x="152160" y="97190"/>
                </a:lnTo>
                <a:lnTo>
                  <a:pt x="157071" y="91285"/>
                </a:lnTo>
                <a:lnTo>
                  <a:pt x="159764" y="79892"/>
                </a:lnTo>
                <a:lnTo>
                  <a:pt x="158154" y="70991"/>
                </a:lnTo>
                <a:lnTo>
                  <a:pt x="153589" y="63437"/>
                </a:lnTo>
                <a:lnTo>
                  <a:pt x="148459" y="59223"/>
                </a:lnTo>
                <a:close/>
              </a:path>
              <a:path w="697229" h="117475">
                <a:moveTo>
                  <a:pt x="150695" y="11287"/>
                </a:moveTo>
                <a:lnTo>
                  <a:pt x="123263" y="11287"/>
                </a:lnTo>
                <a:lnTo>
                  <a:pt x="131964" y="12677"/>
                </a:lnTo>
                <a:lnTo>
                  <a:pt x="138673" y="16583"/>
                </a:lnTo>
                <a:lnTo>
                  <a:pt x="142991" y="22605"/>
                </a:lnTo>
                <a:lnTo>
                  <a:pt x="144519" y="30344"/>
                </a:lnTo>
                <a:lnTo>
                  <a:pt x="142991" y="37891"/>
                </a:lnTo>
                <a:lnTo>
                  <a:pt x="138673" y="43776"/>
                </a:lnTo>
                <a:lnTo>
                  <a:pt x="131964" y="47599"/>
                </a:lnTo>
                <a:lnTo>
                  <a:pt x="123263" y="48961"/>
                </a:lnTo>
                <a:lnTo>
                  <a:pt x="147666" y="48961"/>
                </a:lnTo>
                <a:lnTo>
                  <a:pt x="152251" y="45058"/>
                </a:lnTo>
                <a:lnTo>
                  <a:pt x="156402" y="37616"/>
                </a:lnTo>
                <a:lnTo>
                  <a:pt x="157859" y="28732"/>
                </a:lnTo>
                <a:lnTo>
                  <a:pt x="155339" y="17254"/>
                </a:lnTo>
                <a:lnTo>
                  <a:pt x="150695" y="11287"/>
                </a:lnTo>
                <a:close/>
              </a:path>
              <a:path w="697229" h="117475">
                <a:moveTo>
                  <a:pt x="193282" y="103787"/>
                </a:moveTo>
                <a:lnTo>
                  <a:pt x="185219" y="103787"/>
                </a:lnTo>
                <a:lnTo>
                  <a:pt x="185219" y="107745"/>
                </a:lnTo>
                <a:lnTo>
                  <a:pt x="181408" y="110970"/>
                </a:lnTo>
                <a:lnTo>
                  <a:pt x="175251" y="110970"/>
                </a:lnTo>
                <a:lnTo>
                  <a:pt x="175251" y="117273"/>
                </a:lnTo>
                <a:lnTo>
                  <a:pt x="185952" y="117273"/>
                </a:lnTo>
                <a:lnTo>
                  <a:pt x="193282" y="111117"/>
                </a:lnTo>
                <a:lnTo>
                  <a:pt x="193282" y="103787"/>
                </a:lnTo>
                <a:close/>
              </a:path>
              <a:path w="697229" h="117475">
                <a:moveTo>
                  <a:pt x="188884" y="87515"/>
                </a:moveTo>
                <a:lnTo>
                  <a:pt x="177156" y="87515"/>
                </a:lnTo>
                <a:lnTo>
                  <a:pt x="173198" y="91327"/>
                </a:lnTo>
                <a:lnTo>
                  <a:pt x="173198" y="101295"/>
                </a:lnTo>
                <a:lnTo>
                  <a:pt x="176717" y="104813"/>
                </a:lnTo>
                <a:lnTo>
                  <a:pt x="182580" y="104813"/>
                </a:lnTo>
                <a:lnTo>
                  <a:pt x="184046" y="104373"/>
                </a:lnTo>
                <a:lnTo>
                  <a:pt x="185219" y="103787"/>
                </a:lnTo>
                <a:lnTo>
                  <a:pt x="193282" y="103787"/>
                </a:lnTo>
                <a:lnTo>
                  <a:pt x="193282" y="93232"/>
                </a:lnTo>
                <a:lnTo>
                  <a:pt x="188884" y="87515"/>
                </a:lnTo>
                <a:close/>
              </a:path>
              <a:path w="697229" h="117475">
                <a:moveTo>
                  <a:pt x="275488" y="26533"/>
                </a:moveTo>
                <a:lnTo>
                  <a:pt x="261709" y="26533"/>
                </a:lnTo>
                <a:lnTo>
                  <a:pt x="261709" y="105546"/>
                </a:lnTo>
                <a:lnTo>
                  <a:pt x="275488" y="105546"/>
                </a:lnTo>
                <a:lnTo>
                  <a:pt x="275488" y="26533"/>
                </a:lnTo>
                <a:close/>
              </a:path>
              <a:path w="697229" h="117475">
                <a:moveTo>
                  <a:pt x="275488" y="2198"/>
                </a:moveTo>
                <a:lnTo>
                  <a:pt x="263028" y="2198"/>
                </a:lnTo>
                <a:lnTo>
                  <a:pt x="260463" y="13802"/>
                </a:lnTo>
                <a:lnTo>
                  <a:pt x="254929" y="22465"/>
                </a:lnTo>
                <a:lnTo>
                  <a:pt x="246372" y="27884"/>
                </a:lnTo>
                <a:lnTo>
                  <a:pt x="234736" y="29758"/>
                </a:lnTo>
                <a:lnTo>
                  <a:pt x="234736" y="41632"/>
                </a:lnTo>
                <a:lnTo>
                  <a:pt x="244022" y="40592"/>
                </a:lnTo>
                <a:lnTo>
                  <a:pt x="251631" y="37600"/>
                </a:lnTo>
                <a:lnTo>
                  <a:pt x="257536" y="32850"/>
                </a:lnTo>
                <a:lnTo>
                  <a:pt x="261709" y="26533"/>
                </a:lnTo>
                <a:lnTo>
                  <a:pt x="275488" y="26533"/>
                </a:lnTo>
                <a:lnTo>
                  <a:pt x="275488" y="2198"/>
                </a:lnTo>
                <a:close/>
              </a:path>
              <a:path w="697229" h="117475">
                <a:moveTo>
                  <a:pt x="331749" y="879"/>
                </a:moveTo>
                <a:lnTo>
                  <a:pt x="316207" y="4764"/>
                </a:lnTo>
                <a:lnTo>
                  <a:pt x="304171" y="15685"/>
                </a:lnTo>
                <a:lnTo>
                  <a:pt x="296395" y="32543"/>
                </a:lnTo>
                <a:lnTo>
                  <a:pt x="293635" y="54239"/>
                </a:lnTo>
                <a:lnTo>
                  <a:pt x="296395" y="75934"/>
                </a:lnTo>
                <a:lnTo>
                  <a:pt x="304171" y="92792"/>
                </a:lnTo>
                <a:lnTo>
                  <a:pt x="316207" y="103714"/>
                </a:lnTo>
                <a:lnTo>
                  <a:pt x="331749" y="107598"/>
                </a:lnTo>
                <a:lnTo>
                  <a:pt x="347313" y="103714"/>
                </a:lnTo>
                <a:lnTo>
                  <a:pt x="356641" y="95285"/>
                </a:lnTo>
                <a:lnTo>
                  <a:pt x="331749" y="95285"/>
                </a:lnTo>
                <a:lnTo>
                  <a:pt x="321909" y="92293"/>
                </a:lnTo>
                <a:lnTo>
                  <a:pt x="314267" y="83887"/>
                </a:lnTo>
                <a:lnTo>
                  <a:pt x="309320" y="70918"/>
                </a:lnTo>
                <a:lnTo>
                  <a:pt x="307561" y="54239"/>
                </a:lnTo>
                <a:lnTo>
                  <a:pt x="309320" y="37559"/>
                </a:lnTo>
                <a:lnTo>
                  <a:pt x="314267" y="24590"/>
                </a:lnTo>
                <a:lnTo>
                  <a:pt x="321909" y="16184"/>
                </a:lnTo>
                <a:lnTo>
                  <a:pt x="331749" y="13193"/>
                </a:lnTo>
                <a:lnTo>
                  <a:pt x="356641" y="13193"/>
                </a:lnTo>
                <a:lnTo>
                  <a:pt x="347313" y="4764"/>
                </a:lnTo>
                <a:lnTo>
                  <a:pt x="331749" y="879"/>
                </a:lnTo>
                <a:close/>
              </a:path>
              <a:path w="697229" h="117475">
                <a:moveTo>
                  <a:pt x="356641" y="13193"/>
                </a:moveTo>
                <a:lnTo>
                  <a:pt x="331749" y="13193"/>
                </a:lnTo>
                <a:lnTo>
                  <a:pt x="341650" y="16184"/>
                </a:lnTo>
                <a:lnTo>
                  <a:pt x="349285" y="24590"/>
                </a:lnTo>
                <a:lnTo>
                  <a:pt x="354198" y="37559"/>
                </a:lnTo>
                <a:lnTo>
                  <a:pt x="355936" y="54239"/>
                </a:lnTo>
                <a:lnTo>
                  <a:pt x="354198" y="70918"/>
                </a:lnTo>
                <a:lnTo>
                  <a:pt x="349285" y="83887"/>
                </a:lnTo>
                <a:lnTo>
                  <a:pt x="341650" y="92293"/>
                </a:lnTo>
                <a:lnTo>
                  <a:pt x="331749" y="95285"/>
                </a:lnTo>
                <a:lnTo>
                  <a:pt x="356641" y="95285"/>
                </a:lnTo>
                <a:lnTo>
                  <a:pt x="359400" y="92792"/>
                </a:lnTo>
                <a:lnTo>
                  <a:pt x="367226" y="75934"/>
                </a:lnTo>
                <a:lnTo>
                  <a:pt x="370009" y="54239"/>
                </a:lnTo>
                <a:lnTo>
                  <a:pt x="367226" y="32543"/>
                </a:lnTo>
                <a:lnTo>
                  <a:pt x="359400" y="15685"/>
                </a:lnTo>
                <a:lnTo>
                  <a:pt x="356641" y="13193"/>
                </a:lnTo>
                <a:close/>
              </a:path>
              <a:path w="697229" h="117475">
                <a:moveTo>
                  <a:pt x="424803" y="879"/>
                </a:moveTo>
                <a:lnTo>
                  <a:pt x="409262" y="4764"/>
                </a:lnTo>
                <a:lnTo>
                  <a:pt x="397226" y="15685"/>
                </a:lnTo>
                <a:lnTo>
                  <a:pt x="389449" y="32543"/>
                </a:lnTo>
                <a:lnTo>
                  <a:pt x="386689" y="54239"/>
                </a:lnTo>
                <a:lnTo>
                  <a:pt x="389449" y="75934"/>
                </a:lnTo>
                <a:lnTo>
                  <a:pt x="397226" y="92792"/>
                </a:lnTo>
                <a:lnTo>
                  <a:pt x="409262" y="103714"/>
                </a:lnTo>
                <a:lnTo>
                  <a:pt x="424803" y="107598"/>
                </a:lnTo>
                <a:lnTo>
                  <a:pt x="440367" y="103714"/>
                </a:lnTo>
                <a:lnTo>
                  <a:pt x="449696" y="95285"/>
                </a:lnTo>
                <a:lnTo>
                  <a:pt x="424803" y="95285"/>
                </a:lnTo>
                <a:lnTo>
                  <a:pt x="414963" y="92293"/>
                </a:lnTo>
                <a:lnTo>
                  <a:pt x="407322" y="83887"/>
                </a:lnTo>
                <a:lnTo>
                  <a:pt x="402375" y="70918"/>
                </a:lnTo>
                <a:lnTo>
                  <a:pt x="400616" y="54239"/>
                </a:lnTo>
                <a:lnTo>
                  <a:pt x="402375" y="37559"/>
                </a:lnTo>
                <a:lnTo>
                  <a:pt x="407322" y="24590"/>
                </a:lnTo>
                <a:lnTo>
                  <a:pt x="414963" y="16184"/>
                </a:lnTo>
                <a:lnTo>
                  <a:pt x="424803" y="13193"/>
                </a:lnTo>
                <a:lnTo>
                  <a:pt x="449696" y="13193"/>
                </a:lnTo>
                <a:lnTo>
                  <a:pt x="440367" y="4764"/>
                </a:lnTo>
                <a:lnTo>
                  <a:pt x="424803" y="879"/>
                </a:lnTo>
                <a:close/>
              </a:path>
              <a:path w="697229" h="117475">
                <a:moveTo>
                  <a:pt x="449696" y="13193"/>
                </a:moveTo>
                <a:lnTo>
                  <a:pt x="424803" y="13193"/>
                </a:lnTo>
                <a:lnTo>
                  <a:pt x="434705" y="16184"/>
                </a:lnTo>
                <a:lnTo>
                  <a:pt x="442339" y="24590"/>
                </a:lnTo>
                <a:lnTo>
                  <a:pt x="447253" y="37559"/>
                </a:lnTo>
                <a:lnTo>
                  <a:pt x="448991" y="54239"/>
                </a:lnTo>
                <a:lnTo>
                  <a:pt x="447253" y="70918"/>
                </a:lnTo>
                <a:lnTo>
                  <a:pt x="442339" y="83887"/>
                </a:lnTo>
                <a:lnTo>
                  <a:pt x="434705" y="92293"/>
                </a:lnTo>
                <a:lnTo>
                  <a:pt x="424803" y="95285"/>
                </a:lnTo>
                <a:lnTo>
                  <a:pt x="449696" y="95285"/>
                </a:lnTo>
                <a:lnTo>
                  <a:pt x="452454" y="92792"/>
                </a:lnTo>
                <a:lnTo>
                  <a:pt x="460281" y="75934"/>
                </a:lnTo>
                <a:lnTo>
                  <a:pt x="463064" y="54239"/>
                </a:lnTo>
                <a:lnTo>
                  <a:pt x="460281" y="32543"/>
                </a:lnTo>
                <a:lnTo>
                  <a:pt x="452454" y="15685"/>
                </a:lnTo>
                <a:lnTo>
                  <a:pt x="449696" y="13193"/>
                </a:lnTo>
                <a:close/>
              </a:path>
              <a:path w="697229" h="117475">
                <a:moveTo>
                  <a:pt x="492477" y="103787"/>
                </a:moveTo>
                <a:lnTo>
                  <a:pt x="484414" y="103787"/>
                </a:lnTo>
                <a:lnTo>
                  <a:pt x="484414" y="107745"/>
                </a:lnTo>
                <a:lnTo>
                  <a:pt x="480603" y="110970"/>
                </a:lnTo>
                <a:lnTo>
                  <a:pt x="474446" y="110970"/>
                </a:lnTo>
                <a:lnTo>
                  <a:pt x="474446" y="117273"/>
                </a:lnTo>
                <a:lnTo>
                  <a:pt x="485147" y="117273"/>
                </a:lnTo>
                <a:lnTo>
                  <a:pt x="492477" y="111117"/>
                </a:lnTo>
                <a:lnTo>
                  <a:pt x="492477" y="103787"/>
                </a:lnTo>
                <a:close/>
              </a:path>
              <a:path w="697229" h="117475">
                <a:moveTo>
                  <a:pt x="488079" y="87515"/>
                </a:moveTo>
                <a:lnTo>
                  <a:pt x="476351" y="87515"/>
                </a:lnTo>
                <a:lnTo>
                  <a:pt x="472393" y="91327"/>
                </a:lnTo>
                <a:lnTo>
                  <a:pt x="472393" y="101295"/>
                </a:lnTo>
                <a:lnTo>
                  <a:pt x="475912" y="104813"/>
                </a:lnTo>
                <a:lnTo>
                  <a:pt x="481775" y="104813"/>
                </a:lnTo>
                <a:lnTo>
                  <a:pt x="483241" y="104373"/>
                </a:lnTo>
                <a:lnTo>
                  <a:pt x="484414" y="103787"/>
                </a:lnTo>
                <a:lnTo>
                  <a:pt x="492477" y="103787"/>
                </a:lnTo>
                <a:lnTo>
                  <a:pt x="492477" y="93232"/>
                </a:lnTo>
                <a:lnTo>
                  <a:pt x="488079" y="87515"/>
                </a:lnTo>
                <a:close/>
              </a:path>
              <a:path w="697229" h="117475">
                <a:moveTo>
                  <a:pt x="594327" y="81358"/>
                </a:moveTo>
                <a:lnTo>
                  <a:pt x="581134" y="81358"/>
                </a:lnTo>
                <a:lnTo>
                  <a:pt x="581134" y="105546"/>
                </a:lnTo>
                <a:lnTo>
                  <a:pt x="594327" y="105546"/>
                </a:lnTo>
                <a:lnTo>
                  <a:pt x="594327" y="81358"/>
                </a:lnTo>
                <a:close/>
              </a:path>
              <a:path w="697229" h="117475">
                <a:moveTo>
                  <a:pt x="587437" y="2198"/>
                </a:moveTo>
                <a:lnTo>
                  <a:pt x="572192" y="2198"/>
                </a:lnTo>
                <a:lnTo>
                  <a:pt x="566642" y="22488"/>
                </a:lnTo>
                <a:lnTo>
                  <a:pt x="558027" y="41045"/>
                </a:lnTo>
                <a:lnTo>
                  <a:pt x="546856" y="57404"/>
                </a:lnTo>
                <a:lnTo>
                  <a:pt x="533638" y="71097"/>
                </a:lnTo>
                <a:lnTo>
                  <a:pt x="533638" y="81358"/>
                </a:lnTo>
                <a:lnTo>
                  <a:pt x="609866" y="81358"/>
                </a:lnTo>
                <a:lnTo>
                  <a:pt x="609866" y="70510"/>
                </a:lnTo>
                <a:lnTo>
                  <a:pt x="546098" y="70510"/>
                </a:lnTo>
                <a:lnTo>
                  <a:pt x="560576" y="57528"/>
                </a:lnTo>
                <a:lnTo>
                  <a:pt x="572650" y="41302"/>
                </a:lnTo>
                <a:lnTo>
                  <a:pt x="581782" y="22602"/>
                </a:lnTo>
                <a:lnTo>
                  <a:pt x="587437" y="2198"/>
                </a:lnTo>
                <a:close/>
              </a:path>
              <a:path w="697229" h="117475">
                <a:moveTo>
                  <a:pt x="594327" y="39140"/>
                </a:moveTo>
                <a:lnTo>
                  <a:pt x="581720" y="39140"/>
                </a:lnTo>
                <a:lnTo>
                  <a:pt x="581720" y="70510"/>
                </a:lnTo>
                <a:lnTo>
                  <a:pt x="594327" y="70510"/>
                </a:lnTo>
                <a:lnTo>
                  <a:pt x="594327" y="39140"/>
                </a:lnTo>
                <a:close/>
              </a:path>
              <a:path w="697229" h="117475">
                <a:moveTo>
                  <a:pt x="636525" y="74908"/>
                </a:moveTo>
                <a:lnTo>
                  <a:pt x="623185" y="75788"/>
                </a:lnTo>
                <a:lnTo>
                  <a:pt x="626304" y="89183"/>
                </a:lnTo>
                <a:lnTo>
                  <a:pt x="633629" y="99499"/>
                </a:lnTo>
                <a:lnTo>
                  <a:pt x="644418" y="106132"/>
                </a:lnTo>
                <a:lnTo>
                  <a:pt x="657927" y="108478"/>
                </a:lnTo>
                <a:lnTo>
                  <a:pt x="674348" y="104717"/>
                </a:lnTo>
                <a:lnTo>
                  <a:pt x="683202" y="96897"/>
                </a:lnTo>
                <a:lnTo>
                  <a:pt x="658513" y="96897"/>
                </a:lnTo>
                <a:lnTo>
                  <a:pt x="649821" y="95337"/>
                </a:lnTo>
                <a:lnTo>
                  <a:pt x="643066" y="90905"/>
                </a:lnTo>
                <a:lnTo>
                  <a:pt x="638538" y="83972"/>
                </a:lnTo>
                <a:lnTo>
                  <a:pt x="636525" y="74908"/>
                </a:lnTo>
                <a:close/>
              </a:path>
              <a:path w="697229" h="117475">
                <a:moveTo>
                  <a:pt x="695952" y="45297"/>
                </a:moveTo>
                <a:lnTo>
                  <a:pt x="682701" y="45297"/>
                </a:lnTo>
                <a:lnTo>
                  <a:pt x="683141" y="48082"/>
                </a:lnTo>
                <a:lnTo>
                  <a:pt x="683434" y="51747"/>
                </a:lnTo>
                <a:lnTo>
                  <a:pt x="669767" y="93821"/>
                </a:lnTo>
                <a:lnTo>
                  <a:pt x="658513" y="96897"/>
                </a:lnTo>
                <a:lnTo>
                  <a:pt x="683202" y="96897"/>
                </a:lnTo>
                <a:lnTo>
                  <a:pt x="686604" y="93892"/>
                </a:lnTo>
                <a:lnTo>
                  <a:pt x="694271" y="76690"/>
                </a:lnTo>
                <a:lnTo>
                  <a:pt x="696921" y="53799"/>
                </a:lnTo>
                <a:lnTo>
                  <a:pt x="695952" y="45297"/>
                </a:lnTo>
                <a:close/>
              </a:path>
              <a:path w="697229" h="117475">
                <a:moveTo>
                  <a:pt x="657781" y="0"/>
                </a:moveTo>
                <a:lnTo>
                  <a:pt x="643286" y="2421"/>
                </a:lnTo>
                <a:lnTo>
                  <a:pt x="631980" y="9253"/>
                </a:lnTo>
                <a:lnTo>
                  <a:pt x="624632" y="19851"/>
                </a:lnTo>
                <a:lnTo>
                  <a:pt x="622040" y="33423"/>
                </a:lnTo>
                <a:lnTo>
                  <a:pt x="622124" y="34156"/>
                </a:lnTo>
                <a:lnTo>
                  <a:pt x="624676" y="47505"/>
                </a:lnTo>
                <a:lnTo>
                  <a:pt x="631889" y="57867"/>
                </a:lnTo>
                <a:lnTo>
                  <a:pt x="642482" y="64326"/>
                </a:lnTo>
                <a:lnTo>
                  <a:pt x="655288" y="66552"/>
                </a:lnTo>
                <a:lnTo>
                  <a:pt x="665096" y="65066"/>
                </a:lnTo>
                <a:lnTo>
                  <a:pt x="673283" y="60817"/>
                </a:lnTo>
                <a:lnTo>
                  <a:pt x="677764" y="55851"/>
                </a:lnTo>
                <a:lnTo>
                  <a:pt x="657927" y="55851"/>
                </a:lnTo>
                <a:lnTo>
                  <a:pt x="649049" y="54202"/>
                </a:lnTo>
                <a:lnTo>
                  <a:pt x="642095" y="49584"/>
                </a:lnTo>
                <a:lnTo>
                  <a:pt x="637560" y="42493"/>
                </a:lnTo>
                <a:lnTo>
                  <a:pt x="635938" y="33423"/>
                </a:lnTo>
                <a:lnTo>
                  <a:pt x="637560" y="24329"/>
                </a:lnTo>
                <a:lnTo>
                  <a:pt x="642095" y="17187"/>
                </a:lnTo>
                <a:lnTo>
                  <a:pt x="649049" y="12519"/>
                </a:lnTo>
                <a:lnTo>
                  <a:pt x="657927" y="10847"/>
                </a:lnTo>
                <a:lnTo>
                  <a:pt x="682452" y="10847"/>
                </a:lnTo>
                <a:lnTo>
                  <a:pt x="674781" y="3932"/>
                </a:lnTo>
                <a:lnTo>
                  <a:pt x="657781" y="0"/>
                </a:lnTo>
                <a:close/>
              </a:path>
              <a:path w="697229" h="117475">
                <a:moveTo>
                  <a:pt x="682452" y="10847"/>
                </a:moveTo>
                <a:lnTo>
                  <a:pt x="657927" y="10847"/>
                </a:lnTo>
                <a:lnTo>
                  <a:pt x="666659" y="12572"/>
                </a:lnTo>
                <a:lnTo>
                  <a:pt x="673576" y="17389"/>
                </a:lnTo>
                <a:lnTo>
                  <a:pt x="678129" y="24762"/>
                </a:lnTo>
                <a:lnTo>
                  <a:pt x="679769" y="34156"/>
                </a:lnTo>
                <a:lnTo>
                  <a:pt x="678129" y="42926"/>
                </a:lnTo>
                <a:lnTo>
                  <a:pt x="673576" y="49786"/>
                </a:lnTo>
                <a:lnTo>
                  <a:pt x="666659" y="54255"/>
                </a:lnTo>
                <a:lnTo>
                  <a:pt x="657927" y="55851"/>
                </a:lnTo>
                <a:lnTo>
                  <a:pt x="677764" y="55851"/>
                </a:lnTo>
                <a:lnTo>
                  <a:pt x="679325" y="54122"/>
                </a:lnTo>
                <a:lnTo>
                  <a:pt x="682701" y="45297"/>
                </a:lnTo>
                <a:lnTo>
                  <a:pt x="695952" y="45297"/>
                </a:lnTo>
                <a:lnTo>
                  <a:pt x="694433" y="31973"/>
                </a:lnTo>
                <a:lnTo>
                  <a:pt x="687026" y="14970"/>
                </a:lnTo>
                <a:lnTo>
                  <a:pt x="682452" y="108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620457" y="9475313"/>
            <a:ext cx="429259" cy="108585"/>
          </a:xfrm>
          <a:custGeom>
            <a:avLst/>
            <a:gdLst/>
            <a:ahLst/>
            <a:cxnLst/>
            <a:rect l="l" t="t" r="r" b="b"/>
            <a:pathLst>
              <a:path w="429260" h="108584">
                <a:moveTo>
                  <a:pt x="51893" y="0"/>
                </a:moveTo>
                <a:lnTo>
                  <a:pt x="31107" y="4063"/>
                </a:lnTo>
                <a:lnTo>
                  <a:pt x="14677" y="15355"/>
                </a:lnTo>
                <a:lnTo>
                  <a:pt x="3882" y="32529"/>
                </a:lnTo>
                <a:lnTo>
                  <a:pt x="0" y="54239"/>
                </a:lnTo>
                <a:lnTo>
                  <a:pt x="3882" y="75948"/>
                </a:lnTo>
                <a:lnTo>
                  <a:pt x="14677" y="93122"/>
                </a:lnTo>
                <a:lnTo>
                  <a:pt x="31107" y="104415"/>
                </a:lnTo>
                <a:lnTo>
                  <a:pt x="51893" y="108478"/>
                </a:lnTo>
                <a:lnTo>
                  <a:pt x="69940" y="105404"/>
                </a:lnTo>
                <a:lnTo>
                  <a:pt x="84785" y="96860"/>
                </a:lnTo>
                <a:lnTo>
                  <a:pt x="85813" y="95578"/>
                </a:lnTo>
                <a:lnTo>
                  <a:pt x="51893" y="95578"/>
                </a:lnTo>
                <a:lnTo>
                  <a:pt x="36984" y="92479"/>
                </a:lnTo>
                <a:lnTo>
                  <a:pt x="25192" y="83864"/>
                </a:lnTo>
                <a:lnTo>
                  <a:pt x="17446" y="70778"/>
                </a:lnTo>
                <a:lnTo>
                  <a:pt x="14659" y="54239"/>
                </a:lnTo>
                <a:lnTo>
                  <a:pt x="17446" y="37676"/>
                </a:lnTo>
                <a:lnTo>
                  <a:pt x="25195" y="24535"/>
                </a:lnTo>
                <a:lnTo>
                  <a:pt x="36984" y="15875"/>
                </a:lnTo>
                <a:lnTo>
                  <a:pt x="51893" y="12753"/>
                </a:lnTo>
                <a:lnTo>
                  <a:pt x="85855" y="12753"/>
                </a:lnTo>
                <a:lnTo>
                  <a:pt x="84583" y="11214"/>
                </a:lnTo>
                <a:lnTo>
                  <a:pt x="69832" y="2968"/>
                </a:lnTo>
                <a:lnTo>
                  <a:pt x="51893" y="0"/>
                </a:lnTo>
                <a:close/>
              </a:path>
              <a:path w="429260" h="108584">
                <a:moveTo>
                  <a:pt x="85756" y="66259"/>
                </a:moveTo>
                <a:lnTo>
                  <a:pt x="82135" y="77952"/>
                </a:lnTo>
                <a:lnTo>
                  <a:pt x="74707" y="87240"/>
                </a:lnTo>
                <a:lnTo>
                  <a:pt x="64338" y="93367"/>
                </a:lnTo>
                <a:lnTo>
                  <a:pt x="51893" y="95578"/>
                </a:lnTo>
                <a:lnTo>
                  <a:pt x="85813" y="95578"/>
                </a:lnTo>
                <a:lnTo>
                  <a:pt x="95204" y="83864"/>
                </a:lnTo>
                <a:lnTo>
                  <a:pt x="99976" y="67432"/>
                </a:lnTo>
                <a:lnTo>
                  <a:pt x="85756" y="66259"/>
                </a:lnTo>
                <a:close/>
              </a:path>
              <a:path w="429260" h="108584">
                <a:moveTo>
                  <a:pt x="85855" y="12753"/>
                </a:moveTo>
                <a:lnTo>
                  <a:pt x="51893" y="12753"/>
                </a:lnTo>
                <a:lnTo>
                  <a:pt x="64207" y="14860"/>
                </a:lnTo>
                <a:lnTo>
                  <a:pt x="74432" y="20706"/>
                </a:lnTo>
                <a:lnTo>
                  <a:pt x="81743" y="29575"/>
                </a:lnTo>
                <a:lnTo>
                  <a:pt x="85316" y="40752"/>
                </a:lnTo>
                <a:lnTo>
                  <a:pt x="99682" y="39579"/>
                </a:lnTo>
                <a:lnTo>
                  <a:pt x="94936" y="23747"/>
                </a:lnTo>
                <a:lnTo>
                  <a:pt x="85855" y="12753"/>
                </a:lnTo>
                <a:close/>
              </a:path>
              <a:path w="429260" h="108584">
                <a:moveTo>
                  <a:pt x="138561" y="2931"/>
                </a:moveTo>
                <a:lnTo>
                  <a:pt x="116718" y="2931"/>
                </a:lnTo>
                <a:lnTo>
                  <a:pt x="116718" y="105546"/>
                </a:lnTo>
                <a:lnTo>
                  <a:pt x="130791" y="105546"/>
                </a:lnTo>
                <a:lnTo>
                  <a:pt x="130058" y="18763"/>
                </a:lnTo>
                <a:lnTo>
                  <a:pt x="144138" y="18763"/>
                </a:lnTo>
                <a:lnTo>
                  <a:pt x="138561" y="2931"/>
                </a:lnTo>
                <a:close/>
              </a:path>
              <a:path w="429260" h="108584">
                <a:moveTo>
                  <a:pt x="144138" y="18763"/>
                </a:moveTo>
                <a:lnTo>
                  <a:pt x="130058" y="18763"/>
                </a:lnTo>
                <a:lnTo>
                  <a:pt x="161722" y="105546"/>
                </a:lnTo>
                <a:lnTo>
                  <a:pt x="176968" y="105546"/>
                </a:lnTo>
                <a:lnTo>
                  <a:pt x="182420" y="90740"/>
                </a:lnTo>
                <a:lnTo>
                  <a:pt x="169492" y="90740"/>
                </a:lnTo>
                <a:lnTo>
                  <a:pt x="144138" y="18763"/>
                </a:lnTo>
                <a:close/>
              </a:path>
              <a:path w="429260" h="108584">
                <a:moveTo>
                  <a:pt x="222265" y="18763"/>
                </a:moveTo>
                <a:lnTo>
                  <a:pt x="208925" y="18763"/>
                </a:lnTo>
                <a:lnTo>
                  <a:pt x="208046" y="105546"/>
                </a:lnTo>
                <a:lnTo>
                  <a:pt x="222265" y="105546"/>
                </a:lnTo>
                <a:lnTo>
                  <a:pt x="222265" y="18763"/>
                </a:lnTo>
                <a:close/>
              </a:path>
              <a:path w="429260" h="108584">
                <a:moveTo>
                  <a:pt x="222265" y="2931"/>
                </a:moveTo>
                <a:lnTo>
                  <a:pt x="200423" y="2931"/>
                </a:lnTo>
                <a:lnTo>
                  <a:pt x="169492" y="90740"/>
                </a:lnTo>
                <a:lnTo>
                  <a:pt x="182420" y="90740"/>
                </a:lnTo>
                <a:lnTo>
                  <a:pt x="208925" y="18763"/>
                </a:lnTo>
                <a:lnTo>
                  <a:pt x="222265" y="18763"/>
                </a:lnTo>
                <a:lnTo>
                  <a:pt x="222265" y="2931"/>
                </a:lnTo>
                <a:close/>
              </a:path>
              <a:path w="429260" h="108584">
                <a:moveTo>
                  <a:pt x="252515" y="2931"/>
                </a:moveTo>
                <a:lnTo>
                  <a:pt x="236390" y="2931"/>
                </a:lnTo>
                <a:lnTo>
                  <a:pt x="275530" y="71830"/>
                </a:lnTo>
                <a:lnTo>
                  <a:pt x="275530" y="105546"/>
                </a:lnTo>
                <a:lnTo>
                  <a:pt x="290043" y="105546"/>
                </a:lnTo>
                <a:lnTo>
                  <a:pt x="290043" y="71830"/>
                </a:lnTo>
                <a:lnTo>
                  <a:pt x="298653" y="56731"/>
                </a:lnTo>
                <a:lnTo>
                  <a:pt x="282860" y="56731"/>
                </a:lnTo>
                <a:lnTo>
                  <a:pt x="252515" y="2931"/>
                </a:lnTo>
                <a:close/>
              </a:path>
              <a:path w="429260" h="108584">
                <a:moveTo>
                  <a:pt x="329330" y="2931"/>
                </a:moveTo>
                <a:lnTo>
                  <a:pt x="313205" y="2931"/>
                </a:lnTo>
                <a:lnTo>
                  <a:pt x="282860" y="56731"/>
                </a:lnTo>
                <a:lnTo>
                  <a:pt x="298653" y="56731"/>
                </a:lnTo>
                <a:lnTo>
                  <a:pt x="329330" y="2931"/>
                </a:lnTo>
                <a:close/>
              </a:path>
              <a:path w="429260" h="108584">
                <a:moveTo>
                  <a:pt x="357832" y="2931"/>
                </a:moveTo>
                <a:lnTo>
                  <a:pt x="343612" y="2931"/>
                </a:lnTo>
                <a:lnTo>
                  <a:pt x="343612" y="105546"/>
                </a:lnTo>
                <a:lnTo>
                  <a:pt x="357832" y="105546"/>
                </a:lnTo>
                <a:lnTo>
                  <a:pt x="357832" y="73149"/>
                </a:lnTo>
                <a:lnTo>
                  <a:pt x="375587" y="54825"/>
                </a:lnTo>
                <a:lnTo>
                  <a:pt x="357832" y="54825"/>
                </a:lnTo>
                <a:lnTo>
                  <a:pt x="357832" y="2931"/>
                </a:lnTo>
                <a:close/>
              </a:path>
              <a:path w="429260" h="108584">
                <a:moveTo>
                  <a:pt x="392041" y="54239"/>
                </a:moveTo>
                <a:lnTo>
                  <a:pt x="376156" y="54239"/>
                </a:lnTo>
                <a:lnTo>
                  <a:pt x="412071" y="105546"/>
                </a:lnTo>
                <a:lnTo>
                  <a:pt x="428636" y="105546"/>
                </a:lnTo>
                <a:lnTo>
                  <a:pt x="392041" y="54239"/>
                </a:lnTo>
                <a:close/>
              </a:path>
              <a:path w="429260" h="108584">
                <a:moveTo>
                  <a:pt x="425704" y="2931"/>
                </a:moveTo>
                <a:lnTo>
                  <a:pt x="407966" y="2931"/>
                </a:lnTo>
                <a:lnTo>
                  <a:pt x="357832" y="54825"/>
                </a:lnTo>
                <a:lnTo>
                  <a:pt x="375587" y="54825"/>
                </a:lnTo>
                <a:lnTo>
                  <a:pt x="376156" y="54239"/>
                </a:lnTo>
                <a:lnTo>
                  <a:pt x="392041" y="54239"/>
                </a:lnTo>
                <a:lnTo>
                  <a:pt x="385244" y="44710"/>
                </a:lnTo>
                <a:lnTo>
                  <a:pt x="425704" y="29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7981" y="9475313"/>
            <a:ext cx="1457767" cy="117273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5622216" y="9664229"/>
            <a:ext cx="293370" cy="107950"/>
          </a:xfrm>
          <a:custGeom>
            <a:avLst/>
            <a:gdLst/>
            <a:ahLst/>
            <a:cxnLst/>
            <a:rect l="l" t="t" r="r" b="b"/>
            <a:pathLst>
              <a:path w="293370" h="107950">
                <a:moveTo>
                  <a:pt x="39873" y="2492"/>
                </a:moveTo>
                <a:lnTo>
                  <a:pt x="0" y="2492"/>
                </a:lnTo>
                <a:lnTo>
                  <a:pt x="0" y="105106"/>
                </a:lnTo>
                <a:lnTo>
                  <a:pt x="14512" y="105106"/>
                </a:lnTo>
                <a:lnTo>
                  <a:pt x="14512" y="67725"/>
                </a:lnTo>
                <a:lnTo>
                  <a:pt x="39873" y="67725"/>
                </a:lnTo>
                <a:lnTo>
                  <a:pt x="54090" y="65256"/>
                </a:lnTo>
                <a:lnTo>
                  <a:pt x="65215" y="58417"/>
                </a:lnTo>
                <a:lnTo>
                  <a:pt x="66805" y="56144"/>
                </a:lnTo>
                <a:lnTo>
                  <a:pt x="14512" y="56144"/>
                </a:lnTo>
                <a:lnTo>
                  <a:pt x="14512" y="14072"/>
                </a:lnTo>
                <a:lnTo>
                  <a:pt x="66825" y="14072"/>
                </a:lnTo>
                <a:lnTo>
                  <a:pt x="65215" y="11782"/>
                </a:lnTo>
                <a:lnTo>
                  <a:pt x="54090" y="4958"/>
                </a:lnTo>
                <a:lnTo>
                  <a:pt x="39873" y="2492"/>
                </a:lnTo>
                <a:close/>
              </a:path>
              <a:path w="293370" h="107950">
                <a:moveTo>
                  <a:pt x="66825" y="14072"/>
                </a:moveTo>
                <a:lnTo>
                  <a:pt x="38553" y="14072"/>
                </a:lnTo>
                <a:lnTo>
                  <a:pt x="47324" y="15616"/>
                </a:lnTo>
                <a:lnTo>
                  <a:pt x="54184" y="19936"/>
                </a:lnTo>
                <a:lnTo>
                  <a:pt x="58652" y="26565"/>
                </a:lnTo>
                <a:lnTo>
                  <a:pt x="60249" y="35035"/>
                </a:lnTo>
                <a:lnTo>
                  <a:pt x="58652" y="43528"/>
                </a:lnTo>
                <a:lnTo>
                  <a:pt x="54184" y="50207"/>
                </a:lnTo>
                <a:lnTo>
                  <a:pt x="47324" y="54578"/>
                </a:lnTo>
                <a:lnTo>
                  <a:pt x="38553" y="56144"/>
                </a:lnTo>
                <a:lnTo>
                  <a:pt x="66805" y="56144"/>
                </a:lnTo>
                <a:lnTo>
                  <a:pt x="72464" y="48059"/>
                </a:lnTo>
                <a:lnTo>
                  <a:pt x="75055" y="35035"/>
                </a:lnTo>
                <a:lnTo>
                  <a:pt x="72464" y="22096"/>
                </a:lnTo>
                <a:lnTo>
                  <a:pt x="66825" y="14072"/>
                </a:lnTo>
                <a:close/>
              </a:path>
              <a:path w="293370" h="107950">
                <a:moveTo>
                  <a:pt x="112886" y="2492"/>
                </a:moveTo>
                <a:lnTo>
                  <a:pt x="91044" y="2492"/>
                </a:lnTo>
                <a:lnTo>
                  <a:pt x="91044" y="105106"/>
                </a:lnTo>
                <a:lnTo>
                  <a:pt x="105117" y="105106"/>
                </a:lnTo>
                <a:lnTo>
                  <a:pt x="104384" y="18324"/>
                </a:lnTo>
                <a:lnTo>
                  <a:pt x="118463" y="18324"/>
                </a:lnTo>
                <a:lnTo>
                  <a:pt x="112886" y="2492"/>
                </a:lnTo>
                <a:close/>
              </a:path>
              <a:path w="293370" h="107950">
                <a:moveTo>
                  <a:pt x="118463" y="18324"/>
                </a:moveTo>
                <a:lnTo>
                  <a:pt x="104384" y="18324"/>
                </a:lnTo>
                <a:lnTo>
                  <a:pt x="136048" y="105106"/>
                </a:lnTo>
                <a:lnTo>
                  <a:pt x="151293" y="105106"/>
                </a:lnTo>
                <a:lnTo>
                  <a:pt x="156745" y="90300"/>
                </a:lnTo>
                <a:lnTo>
                  <a:pt x="143817" y="90300"/>
                </a:lnTo>
                <a:lnTo>
                  <a:pt x="118463" y="18324"/>
                </a:lnTo>
                <a:close/>
              </a:path>
              <a:path w="293370" h="107950">
                <a:moveTo>
                  <a:pt x="196590" y="18324"/>
                </a:moveTo>
                <a:lnTo>
                  <a:pt x="183250" y="18324"/>
                </a:lnTo>
                <a:lnTo>
                  <a:pt x="182371" y="105106"/>
                </a:lnTo>
                <a:lnTo>
                  <a:pt x="196590" y="105106"/>
                </a:lnTo>
                <a:lnTo>
                  <a:pt x="196590" y="18324"/>
                </a:lnTo>
                <a:close/>
              </a:path>
              <a:path w="293370" h="107950">
                <a:moveTo>
                  <a:pt x="196590" y="2492"/>
                </a:moveTo>
                <a:lnTo>
                  <a:pt x="174748" y="2492"/>
                </a:lnTo>
                <a:lnTo>
                  <a:pt x="143817" y="90300"/>
                </a:lnTo>
                <a:lnTo>
                  <a:pt x="156745" y="90300"/>
                </a:lnTo>
                <a:lnTo>
                  <a:pt x="183250" y="18324"/>
                </a:lnTo>
                <a:lnTo>
                  <a:pt x="196590" y="18324"/>
                </a:lnTo>
                <a:lnTo>
                  <a:pt x="196590" y="2492"/>
                </a:lnTo>
                <a:close/>
              </a:path>
              <a:path w="293370" h="107950">
                <a:moveTo>
                  <a:pt x="227459" y="71976"/>
                </a:moveTo>
                <a:lnTo>
                  <a:pt x="213386" y="73003"/>
                </a:lnTo>
                <a:lnTo>
                  <a:pt x="216471" y="87004"/>
                </a:lnTo>
                <a:lnTo>
                  <a:pt x="224875" y="97942"/>
                </a:lnTo>
                <a:lnTo>
                  <a:pt x="237649" y="105058"/>
                </a:lnTo>
                <a:lnTo>
                  <a:pt x="253845" y="107598"/>
                </a:lnTo>
                <a:lnTo>
                  <a:pt x="269647" y="105393"/>
                </a:lnTo>
                <a:lnTo>
                  <a:pt x="281973" y="99188"/>
                </a:lnTo>
                <a:lnTo>
                  <a:pt x="284499" y="96164"/>
                </a:lnTo>
                <a:lnTo>
                  <a:pt x="253992" y="96164"/>
                </a:lnTo>
                <a:lnTo>
                  <a:pt x="243538" y="94426"/>
                </a:lnTo>
                <a:lnTo>
                  <a:pt x="235228" y="89512"/>
                </a:lnTo>
                <a:lnTo>
                  <a:pt x="229667" y="81878"/>
                </a:lnTo>
                <a:lnTo>
                  <a:pt x="227459" y="71976"/>
                </a:lnTo>
                <a:close/>
              </a:path>
              <a:path w="293370" h="107950">
                <a:moveTo>
                  <a:pt x="252233" y="0"/>
                </a:moveTo>
                <a:lnTo>
                  <a:pt x="237908" y="2114"/>
                </a:lnTo>
                <a:lnTo>
                  <a:pt x="226689" y="8117"/>
                </a:lnTo>
                <a:lnTo>
                  <a:pt x="219373" y="17501"/>
                </a:lnTo>
                <a:lnTo>
                  <a:pt x="216757" y="29758"/>
                </a:lnTo>
                <a:lnTo>
                  <a:pt x="218702" y="40147"/>
                </a:lnTo>
                <a:lnTo>
                  <a:pt x="224398" y="48558"/>
                </a:lnTo>
                <a:lnTo>
                  <a:pt x="233641" y="54825"/>
                </a:lnTo>
                <a:lnTo>
                  <a:pt x="246222" y="58783"/>
                </a:lnTo>
                <a:lnTo>
                  <a:pt x="259562" y="61275"/>
                </a:lnTo>
                <a:lnTo>
                  <a:pt x="272609" y="64207"/>
                </a:lnTo>
                <a:lnTo>
                  <a:pt x="278473" y="68898"/>
                </a:lnTo>
                <a:lnTo>
                  <a:pt x="278473" y="78133"/>
                </a:lnTo>
                <a:lnTo>
                  <a:pt x="276668" y="85527"/>
                </a:lnTo>
                <a:lnTo>
                  <a:pt x="271620" y="91217"/>
                </a:lnTo>
                <a:lnTo>
                  <a:pt x="263878" y="94872"/>
                </a:lnTo>
                <a:lnTo>
                  <a:pt x="253992" y="96164"/>
                </a:lnTo>
                <a:lnTo>
                  <a:pt x="284499" y="96164"/>
                </a:lnTo>
                <a:lnTo>
                  <a:pt x="289982" y="89602"/>
                </a:lnTo>
                <a:lnTo>
                  <a:pt x="292839" y="77254"/>
                </a:lnTo>
                <a:lnTo>
                  <a:pt x="290855" y="66378"/>
                </a:lnTo>
                <a:lnTo>
                  <a:pt x="284886" y="57867"/>
                </a:lnTo>
                <a:lnTo>
                  <a:pt x="274904" y="51609"/>
                </a:lnTo>
                <a:lnTo>
                  <a:pt x="260882" y="47495"/>
                </a:lnTo>
                <a:lnTo>
                  <a:pt x="247542" y="45003"/>
                </a:lnTo>
                <a:lnTo>
                  <a:pt x="237280" y="42658"/>
                </a:lnTo>
                <a:lnTo>
                  <a:pt x="231123" y="37234"/>
                </a:lnTo>
                <a:lnTo>
                  <a:pt x="231123" y="28732"/>
                </a:lnTo>
                <a:lnTo>
                  <a:pt x="232688" y="21615"/>
                </a:lnTo>
                <a:lnTo>
                  <a:pt x="237042" y="16106"/>
                </a:lnTo>
                <a:lnTo>
                  <a:pt x="243678" y="12549"/>
                </a:lnTo>
                <a:lnTo>
                  <a:pt x="252086" y="11287"/>
                </a:lnTo>
                <a:lnTo>
                  <a:pt x="280309" y="11287"/>
                </a:lnTo>
                <a:lnTo>
                  <a:pt x="278876" y="9363"/>
                </a:lnTo>
                <a:lnTo>
                  <a:pt x="267066" y="2462"/>
                </a:lnTo>
                <a:lnTo>
                  <a:pt x="252233" y="0"/>
                </a:lnTo>
                <a:close/>
              </a:path>
              <a:path w="293370" h="107950">
                <a:moveTo>
                  <a:pt x="280309" y="11287"/>
                </a:moveTo>
                <a:lnTo>
                  <a:pt x="252086" y="11287"/>
                </a:lnTo>
                <a:lnTo>
                  <a:pt x="261381" y="12948"/>
                </a:lnTo>
                <a:lnTo>
                  <a:pt x="268724" y="17646"/>
                </a:lnTo>
                <a:lnTo>
                  <a:pt x="273649" y="24955"/>
                </a:lnTo>
                <a:lnTo>
                  <a:pt x="275687" y="34449"/>
                </a:lnTo>
                <a:lnTo>
                  <a:pt x="289907" y="33569"/>
                </a:lnTo>
                <a:lnTo>
                  <a:pt x="286783" y="19975"/>
                </a:lnTo>
                <a:lnTo>
                  <a:pt x="280309" y="112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455342" y="9663789"/>
            <a:ext cx="464184" cy="108585"/>
          </a:xfrm>
          <a:custGeom>
            <a:avLst/>
            <a:gdLst/>
            <a:ahLst/>
            <a:cxnLst/>
            <a:rect l="l" t="t" r="r" b="b"/>
            <a:pathLst>
              <a:path w="464184" h="108584">
                <a:moveTo>
                  <a:pt x="70071" y="2931"/>
                </a:moveTo>
                <a:lnTo>
                  <a:pt x="0" y="2931"/>
                </a:lnTo>
                <a:lnTo>
                  <a:pt x="0" y="14805"/>
                </a:lnTo>
                <a:lnTo>
                  <a:pt x="58197" y="14805"/>
                </a:lnTo>
                <a:lnTo>
                  <a:pt x="42523" y="32529"/>
                </a:lnTo>
                <a:lnTo>
                  <a:pt x="30766" y="54569"/>
                </a:lnTo>
                <a:lnTo>
                  <a:pt x="23374" y="79462"/>
                </a:lnTo>
                <a:lnTo>
                  <a:pt x="20816" y="105546"/>
                </a:lnTo>
                <a:lnTo>
                  <a:pt x="35328" y="105546"/>
                </a:lnTo>
                <a:lnTo>
                  <a:pt x="37720" y="79411"/>
                </a:lnTo>
                <a:lnTo>
                  <a:pt x="44564" y="54422"/>
                </a:lnTo>
                <a:lnTo>
                  <a:pt x="55489" y="32076"/>
                </a:lnTo>
                <a:lnTo>
                  <a:pt x="70071" y="14072"/>
                </a:lnTo>
                <a:lnTo>
                  <a:pt x="70071" y="2931"/>
                </a:lnTo>
                <a:close/>
              </a:path>
              <a:path w="464184" h="108584">
                <a:moveTo>
                  <a:pt x="151094" y="2931"/>
                </a:moveTo>
                <a:lnTo>
                  <a:pt x="81023" y="2931"/>
                </a:lnTo>
                <a:lnTo>
                  <a:pt x="81023" y="14805"/>
                </a:lnTo>
                <a:lnTo>
                  <a:pt x="139220" y="14805"/>
                </a:lnTo>
                <a:lnTo>
                  <a:pt x="123546" y="32529"/>
                </a:lnTo>
                <a:lnTo>
                  <a:pt x="111789" y="54569"/>
                </a:lnTo>
                <a:lnTo>
                  <a:pt x="104397" y="79462"/>
                </a:lnTo>
                <a:lnTo>
                  <a:pt x="101839" y="105546"/>
                </a:lnTo>
                <a:lnTo>
                  <a:pt x="116352" y="105546"/>
                </a:lnTo>
                <a:lnTo>
                  <a:pt x="118743" y="79411"/>
                </a:lnTo>
                <a:lnTo>
                  <a:pt x="125587" y="54422"/>
                </a:lnTo>
                <a:lnTo>
                  <a:pt x="136513" y="32076"/>
                </a:lnTo>
                <a:lnTo>
                  <a:pt x="151094" y="14072"/>
                </a:lnTo>
                <a:lnTo>
                  <a:pt x="151094" y="2931"/>
                </a:lnTo>
                <a:close/>
              </a:path>
              <a:path w="464184" h="108584">
                <a:moveTo>
                  <a:pt x="176465" y="73442"/>
                </a:moveTo>
                <a:lnTo>
                  <a:pt x="162246" y="73882"/>
                </a:lnTo>
                <a:lnTo>
                  <a:pt x="164809" y="88008"/>
                </a:lnTo>
                <a:lnTo>
                  <a:pt x="172086" y="98931"/>
                </a:lnTo>
                <a:lnTo>
                  <a:pt x="183458" y="105979"/>
                </a:lnTo>
                <a:lnTo>
                  <a:pt x="198308" y="108478"/>
                </a:lnTo>
                <a:lnTo>
                  <a:pt x="212078" y="106313"/>
                </a:lnTo>
                <a:lnTo>
                  <a:pt x="222935" y="100287"/>
                </a:lnTo>
                <a:lnTo>
                  <a:pt x="225675" y="96750"/>
                </a:lnTo>
                <a:lnTo>
                  <a:pt x="198308" y="96750"/>
                </a:lnTo>
                <a:lnTo>
                  <a:pt x="189205" y="95067"/>
                </a:lnTo>
                <a:lnTo>
                  <a:pt x="182329" y="90319"/>
                </a:lnTo>
                <a:lnTo>
                  <a:pt x="177982" y="82959"/>
                </a:lnTo>
                <a:lnTo>
                  <a:pt x="176465" y="73442"/>
                </a:lnTo>
                <a:close/>
              </a:path>
              <a:path w="464184" h="108584">
                <a:moveTo>
                  <a:pt x="226284" y="11727"/>
                </a:moveTo>
                <a:lnTo>
                  <a:pt x="198601" y="11727"/>
                </a:lnTo>
                <a:lnTo>
                  <a:pt x="206748" y="13090"/>
                </a:lnTo>
                <a:lnTo>
                  <a:pt x="213095" y="16913"/>
                </a:lnTo>
                <a:lnTo>
                  <a:pt x="217216" y="22797"/>
                </a:lnTo>
                <a:lnTo>
                  <a:pt x="218684" y="30344"/>
                </a:lnTo>
                <a:lnTo>
                  <a:pt x="217028" y="38107"/>
                </a:lnTo>
                <a:lnTo>
                  <a:pt x="212252" y="44179"/>
                </a:lnTo>
                <a:lnTo>
                  <a:pt x="204645" y="48134"/>
                </a:lnTo>
                <a:lnTo>
                  <a:pt x="194496" y="49548"/>
                </a:lnTo>
                <a:lnTo>
                  <a:pt x="194496" y="59076"/>
                </a:lnTo>
                <a:lnTo>
                  <a:pt x="204645" y="60467"/>
                </a:lnTo>
                <a:lnTo>
                  <a:pt x="212252" y="64372"/>
                </a:lnTo>
                <a:lnTo>
                  <a:pt x="217028" y="70394"/>
                </a:lnTo>
                <a:lnTo>
                  <a:pt x="218684" y="78133"/>
                </a:lnTo>
                <a:lnTo>
                  <a:pt x="217170" y="85680"/>
                </a:lnTo>
                <a:lnTo>
                  <a:pt x="212949" y="91565"/>
                </a:lnTo>
                <a:lnTo>
                  <a:pt x="206501" y="95388"/>
                </a:lnTo>
                <a:lnTo>
                  <a:pt x="198308" y="96750"/>
                </a:lnTo>
                <a:lnTo>
                  <a:pt x="225675" y="96750"/>
                </a:lnTo>
                <a:lnTo>
                  <a:pt x="230054" y="91100"/>
                </a:lnTo>
                <a:lnTo>
                  <a:pt x="232610" y="79453"/>
                </a:lnTo>
                <a:lnTo>
                  <a:pt x="230879" y="69819"/>
                </a:lnTo>
                <a:lnTo>
                  <a:pt x="226014" y="62081"/>
                </a:lnTo>
                <a:lnTo>
                  <a:pt x="218510" y="56653"/>
                </a:lnTo>
                <a:lnTo>
                  <a:pt x="208862" y="53946"/>
                </a:lnTo>
                <a:lnTo>
                  <a:pt x="218572" y="51197"/>
                </a:lnTo>
                <a:lnTo>
                  <a:pt x="226069" y="45700"/>
                </a:lnTo>
                <a:lnTo>
                  <a:pt x="230899" y="37949"/>
                </a:lnTo>
                <a:lnTo>
                  <a:pt x="232610" y="28438"/>
                </a:lnTo>
                <a:lnTo>
                  <a:pt x="230171" y="16821"/>
                </a:lnTo>
                <a:lnTo>
                  <a:pt x="226284" y="11727"/>
                </a:lnTo>
                <a:close/>
              </a:path>
              <a:path w="464184" h="108584">
                <a:moveTo>
                  <a:pt x="199187" y="0"/>
                </a:moveTo>
                <a:lnTo>
                  <a:pt x="184226" y="2624"/>
                </a:lnTo>
                <a:lnTo>
                  <a:pt x="172837" y="9894"/>
                </a:lnTo>
                <a:lnTo>
                  <a:pt x="165462" y="20903"/>
                </a:lnTo>
                <a:lnTo>
                  <a:pt x="162539" y="34742"/>
                </a:lnTo>
                <a:lnTo>
                  <a:pt x="176612" y="35182"/>
                </a:lnTo>
                <a:lnTo>
                  <a:pt x="178151" y="25827"/>
                </a:lnTo>
                <a:lnTo>
                  <a:pt x="182549" y="18397"/>
                </a:lnTo>
                <a:lnTo>
                  <a:pt x="189475" y="13495"/>
                </a:lnTo>
                <a:lnTo>
                  <a:pt x="198601" y="11727"/>
                </a:lnTo>
                <a:lnTo>
                  <a:pt x="226284" y="11727"/>
                </a:lnTo>
                <a:lnTo>
                  <a:pt x="223320" y="7842"/>
                </a:lnTo>
                <a:lnTo>
                  <a:pt x="212758" y="2052"/>
                </a:lnTo>
                <a:lnTo>
                  <a:pt x="199187" y="0"/>
                </a:lnTo>
                <a:close/>
              </a:path>
              <a:path w="464184" h="108584">
                <a:moveTo>
                  <a:pt x="262505" y="73442"/>
                </a:moveTo>
                <a:lnTo>
                  <a:pt x="248285" y="73882"/>
                </a:lnTo>
                <a:lnTo>
                  <a:pt x="250848" y="88008"/>
                </a:lnTo>
                <a:lnTo>
                  <a:pt x="258125" y="98931"/>
                </a:lnTo>
                <a:lnTo>
                  <a:pt x="269498" y="105979"/>
                </a:lnTo>
                <a:lnTo>
                  <a:pt x="284347" y="108478"/>
                </a:lnTo>
                <a:lnTo>
                  <a:pt x="298117" y="106313"/>
                </a:lnTo>
                <a:lnTo>
                  <a:pt x="308974" y="100287"/>
                </a:lnTo>
                <a:lnTo>
                  <a:pt x="311715" y="96750"/>
                </a:lnTo>
                <a:lnTo>
                  <a:pt x="284347" y="96750"/>
                </a:lnTo>
                <a:lnTo>
                  <a:pt x="275244" y="95067"/>
                </a:lnTo>
                <a:lnTo>
                  <a:pt x="268368" y="90319"/>
                </a:lnTo>
                <a:lnTo>
                  <a:pt x="264021" y="82959"/>
                </a:lnTo>
                <a:lnTo>
                  <a:pt x="262505" y="73442"/>
                </a:lnTo>
                <a:close/>
              </a:path>
              <a:path w="464184" h="108584">
                <a:moveTo>
                  <a:pt x="312323" y="11727"/>
                </a:moveTo>
                <a:lnTo>
                  <a:pt x="284640" y="11727"/>
                </a:lnTo>
                <a:lnTo>
                  <a:pt x="292787" y="13090"/>
                </a:lnTo>
                <a:lnTo>
                  <a:pt x="299134" y="16913"/>
                </a:lnTo>
                <a:lnTo>
                  <a:pt x="303255" y="22797"/>
                </a:lnTo>
                <a:lnTo>
                  <a:pt x="304723" y="30344"/>
                </a:lnTo>
                <a:lnTo>
                  <a:pt x="303067" y="38107"/>
                </a:lnTo>
                <a:lnTo>
                  <a:pt x="298291" y="44179"/>
                </a:lnTo>
                <a:lnTo>
                  <a:pt x="290685" y="48134"/>
                </a:lnTo>
                <a:lnTo>
                  <a:pt x="280535" y="49548"/>
                </a:lnTo>
                <a:lnTo>
                  <a:pt x="280535" y="59076"/>
                </a:lnTo>
                <a:lnTo>
                  <a:pt x="290685" y="60467"/>
                </a:lnTo>
                <a:lnTo>
                  <a:pt x="298291" y="64372"/>
                </a:lnTo>
                <a:lnTo>
                  <a:pt x="303067" y="70394"/>
                </a:lnTo>
                <a:lnTo>
                  <a:pt x="304723" y="78133"/>
                </a:lnTo>
                <a:lnTo>
                  <a:pt x="303209" y="85680"/>
                </a:lnTo>
                <a:lnTo>
                  <a:pt x="298988" y="91565"/>
                </a:lnTo>
                <a:lnTo>
                  <a:pt x="292540" y="95388"/>
                </a:lnTo>
                <a:lnTo>
                  <a:pt x="284347" y="96750"/>
                </a:lnTo>
                <a:lnTo>
                  <a:pt x="311715" y="96750"/>
                </a:lnTo>
                <a:lnTo>
                  <a:pt x="316093" y="91100"/>
                </a:lnTo>
                <a:lnTo>
                  <a:pt x="318649" y="79453"/>
                </a:lnTo>
                <a:lnTo>
                  <a:pt x="316918" y="69819"/>
                </a:lnTo>
                <a:lnTo>
                  <a:pt x="312053" y="62081"/>
                </a:lnTo>
                <a:lnTo>
                  <a:pt x="304549" y="56653"/>
                </a:lnTo>
                <a:lnTo>
                  <a:pt x="294902" y="53946"/>
                </a:lnTo>
                <a:lnTo>
                  <a:pt x="304611" y="51197"/>
                </a:lnTo>
                <a:lnTo>
                  <a:pt x="312108" y="45700"/>
                </a:lnTo>
                <a:lnTo>
                  <a:pt x="316938" y="37949"/>
                </a:lnTo>
                <a:lnTo>
                  <a:pt x="318649" y="28438"/>
                </a:lnTo>
                <a:lnTo>
                  <a:pt x="316210" y="16821"/>
                </a:lnTo>
                <a:lnTo>
                  <a:pt x="312323" y="11727"/>
                </a:lnTo>
                <a:close/>
              </a:path>
              <a:path w="464184" h="108584">
                <a:moveTo>
                  <a:pt x="285226" y="0"/>
                </a:moveTo>
                <a:lnTo>
                  <a:pt x="270265" y="2624"/>
                </a:lnTo>
                <a:lnTo>
                  <a:pt x="258876" y="9894"/>
                </a:lnTo>
                <a:lnTo>
                  <a:pt x="251501" y="20903"/>
                </a:lnTo>
                <a:lnTo>
                  <a:pt x="248578" y="34742"/>
                </a:lnTo>
                <a:lnTo>
                  <a:pt x="262651" y="35182"/>
                </a:lnTo>
                <a:lnTo>
                  <a:pt x="264190" y="25827"/>
                </a:lnTo>
                <a:lnTo>
                  <a:pt x="268588" y="18397"/>
                </a:lnTo>
                <a:lnTo>
                  <a:pt x="275515" y="13495"/>
                </a:lnTo>
                <a:lnTo>
                  <a:pt x="284640" y="11727"/>
                </a:lnTo>
                <a:lnTo>
                  <a:pt x="312323" y="11727"/>
                </a:lnTo>
                <a:lnTo>
                  <a:pt x="309359" y="7842"/>
                </a:lnTo>
                <a:lnTo>
                  <a:pt x="298798" y="2052"/>
                </a:lnTo>
                <a:lnTo>
                  <a:pt x="285226" y="0"/>
                </a:lnTo>
                <a:close/>
              </a:path>
              <a:path w="464184" h="108584">
                <a:moveTo>
                  <a:pt x="415715" y="0"/>
                </a:moveTo>
                <a:lnTo>
                  <a:pt x="394928" y="4063"/>
                </a:lnTo>
                <a:lnTo>
                  <a:pt x="378498" y="15355"/>
                </a:lnTo>
                <a:lnTo>
                  <a:pt x="367703" y="32529"/>
                </a:lnTo>
                <a:lnTo>
                  <a:pt x="363821" y="54239"/>
                </a:lnTo>
                <a:lnTo>
                  <a:pt x="367703" y="75948"/>
                </a:lnTo>
                <a:lnTo>
                  <a:pt x="378498" y="93122"/>
                </a:lnTo>
                <a:lnTo>
                  <a:pt x="394928" y="104415"/>
                </a:lnTo>
                <a:lnTo>
                  <a:pt x="415715" y="108478"/>
                </a:lnTo>
                <a:lnTo>
                  <a:pt x="433761" y="105404"/>
                </a:lnTo>
                <a:lnTo>
                  <a:pt x="448606" y="96860"/>
                </a:lnTo>
                <a:lnTo>
                  <a:pt x="449635" y="95578"/>
                </a:lnTo>
                <a:lnTo>
                  <a:pt x="415715" y="95578"/>
                </a:lnTo>
                <a:lnTo>
                  <a:pt x="400806" y="92479"/>
                </a:lnTo>
                <a:lnTo>
                  <a:pt x="389014" y="83864"/>
                </a:lnTo>
                <a:lnTo>
                  <a:pt x="381268" y="70778"/>
                </a:lnTo>
                <a:lnTo>
                  <a:pt x="378480" y="54239"/>
                </a:lnTo>
                <a:lnTo>
                  <a:pt x="381268" y="37676"/>
                </a:lnTo>
                <a:lnTo>
                  <a:pt x="389016" y="24535"/>
                </a:lnTo>
                <a:lnTo>
                  <a:pt x="400806" y="15875"/>
                </a:lnTo>
                <a:lnTo>
                  <a:pt x="415715" y="12753"/>
                </a:lnTo>
                <a:lnTo>
                  <a:pt x="449676" y="12753"/>
                </a:lnTo>
                <a:lnTo>
                  <a:pt x="448405" y="11214"/>
                </a:lnTo>
                <a:lnTo>
                  <a:pt x="433654" y="2968"/>
                </a:lnTo>
                <a:lnTo>
                  <a:pt x="415715" y="0"/>
                </a:lnTo>
                <a:close/>
              </a:path>
              <a:path w="464184" h="108584">
                <a:moveTo>
                  <a:pt x="449577" y="66259"/>
                </a:moveTo>
                <a:lnTo>
                  <a:pt x="445956" y="77952"/>
                </a:lnTo>
                <a:lnTo>
                  <a:pt x="438528" y="87240"/>
                </a:lnTo>
                <a:lnTo>
                  <a:pt x="428159" y="93367"/>
                </a:lnTo>
                <a:lnTo>
                  <a:pt x="415715" y="95578"/>
                </a:lnTo>
                <a:lnTo>
                  <a:pt x="449635" y="95578"/>
                </a:lnTo>
                <a:lnTo>
                  <a:pt x="459026" y="83864"/>
                </a:lnTo>
                <a:lnTo>
                  <a:pt x="463797" y="67432"/>
                </a:lnTo>
                <a:lnTo>
                  <a:pt x="449577" y="66259"/>
                </a:lnTo>
                <a:close/>
              </a:path>
              <a:path w="464184" h="108584">
                <a:moveTo>
                  <a:pt x="449676" y="12753"/>
                </a:moveTo>
                <a:lnTo>
                  <a:pt x="415715" y="12753"/>
                </a:lnTo>
                <a:lnTo>
                  <a:pt x="428028" y="14860"/>
                </a:lnTo>
                <a:lnTo>
                  <a:pt x="438253" y="20706"/>
                </a:lnTo>
                <a:lnTo>
                  <a:pt x="445564" y="29575"/>
                </a:lnTo>
                <a:lnTo>
                  <a:pt x="449138" y="40752"/>
                </a:lnTo>
                <a:lnTo>
                  <a:pt x="463504" y="39579"/>
                </a:lnTo>
                <a:lnTo>
                  <a:pt x="458758" y="23747"/>
                </a:lnTo>
                <a:lnTo>
                  <a:pt x="449676" y="127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36C4DA-88D3-40E9-1085-F764BE30373D}"/>
              </a:ext>
            </a:extLst>
          </p:cNvPr>
          <p:cNvSpPr txBox="1"/>
          <p:nvPr/>
        </p:nvSpPr>
        <p:spPr>
          <a:xfrm>
            <a:off x="430431" y="1082675"/>
            <a:ext cx="35910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Color de la </a:t>
            </a:r>
            <a:r>
              <a:rPr lang="en-US" sz="2400" b="1" dirty="0" err="1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marca</a:t>
            </a:r>
            <a:endParaRPr lang="en-US" sz="2400" dirty="0">
              <a:latin typeface="Arial Nova" panose="020B05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BA3021-375B-0A56-678E-5CC1F26FECAD}"/>
              </a:ext>
            </a:extLst>
          </p:cNvPr>
          <p:cNvSpPr txBox="1"/>
          <p:nvPr/>
        </p:nvSpPr>
        <p:spPr>
          <a:xfrm>
            <a:off x="450850" y="1692275"/>
            <a:ext cx="381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s-ES_tradnl" sz="1600" dirty="0">
              <a:solidFill>
                <a:srgbClr val="212121"/>
              </a:solidFill>
              <a:latin typeface="Arial Nova" panose="020B05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s-ES_tradnl" sz="1600" b="0" i="0" u="none" strike="noStrike" dirty="0">
                <a:solidFill>
                  <a:srgbClr val="212121"/>
                </a:solidFill>
                <a:effectLst/>
                <a:latin typeface="Arial Nova" panose="020B0504020202020204" pitchFamily="34" charset="0"/>
              </a:rPr>
              <a:t>El color de la marca es el llamado Garden. Éste </a:t>
            </a:r>
            <a:r>
              <a:rPr lang="es-ES_tradnl" sz="1600" b="0" i="0" u="none" strike="noStrike" dirty="0" err="1">
                <a:solidFill>
                  <a:srgbClr val="212121"/>
                </a:solidFill>
                <a:effectLst/>
                <a:latin typeface="Arial Nova" panose="020B0504020202020204" pitchFamily="34" charset="0"/>
              </a:rPr>
              <a:t>ayud</a:t>
            </a:r>
            <a:r>
              <a:rPr lang="es-ES_tradnl" sz="1600" b="0" i="0" u="none" strike="noStrike" dirty="0">
                <a:solidFill>
                  <a:srgbClr val="212121"/>
                </a:solidFill>
                <a:effectLst/>
                <a:latin typeface="Arial Nova" panose="020B0504020202020204" pitchFamily="34" charset="0"/>
              </a:rPr>
              <a:t>​a construir una asociación con salud, naturaleza, crecimiento, prosperidad y vida, para atraer y construir la confianza con los consumidores. </a:t>
            </a:r>
          </a:p>
          <a:p>
            <a:br>
              <a:rPr lang="es-ES_tradnl" sz="1600" dirty="0"/>
            </a:br>
            <a:endParaRPr lang="es-ES_tradnl" sz="1600" dirty="0">
              <a:solidFill>
                <a:schemeClr val="tx1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81CE10-61A0-C74F-F214-7084CAF7436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</p:spPr>
        <p:txBody>
          <a:bodyPr/>
          <a:lstStyle/>
          <a:p>
            <a:fld id="{B6F15528-21DE-4FAA-801E-634DDDAF4B2B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354405" y="536848"/>
            <a:ext cx="810260" cy="126364"/>
          </a:xfrm>
          <a:custGeom>
            <a:avLst/>
            <a:gdLst/>
            <a:ahLst/>
            <a:cxnLst/>
            <a:rect l="l" t="t" r="r" b="b"/>
            <a:pathLst>
              <a:path w="810260" h="126365">
                <a:moveTo>
                  <a:pt x="41339" y="5779"/>
                </a:moveTo>
                <a:lnTo>
                  <a:pt x="0" y="5779"/>
                </a:lnTo>
                <a:lnTo>
                  <a:pt x="0" y="95494"/>
                </a:lnTo>
                <a:lnTo>
                  <a:pt x="42595" y="95494"/>
                </a:lnTo>
                <a:lnTo>
                  <a:pt x="54960" y="93804"/>
                </a:lnTo>
                <a:lnTo>
                  <a:pt x="64521" y="89039"/>
                </a:lnTo>
                <a:lnTo>
                  <a:pt x="68893" y="83808"/>
                </a:lnTo>
                <a:lnTo>
                  <a:pt x="13695" y="83808"/>
                </a:lnTo>
                <a:lnTo>
                  <a:pt x="13695" y="55286"/>
                </a:lnTo>
                <a:lnTo>
                  <a:pt x="65117" y="55286"/>
                </a:lnTo>
                <a:lnTo>
                  <a:pt x="61586" y="52421"/>
                </a:lnTo>
                <a:lnTo>
                  <a:pt x="53778" y="49757"/>
                </a:lnTo>
                <a:lnTo>
                  <a:pt x="53778" y="49506"/>
                </a:lnTo>
                <a:lnTo>
                  <a:pt x="59951" y="46814"/>
                </a:lnTo>
                <a:lnTo>
                  <a:pt x="62763" y="43977"/>
                </a:lnTo>
                <a:lnTo>
                  <a:pt x="13695" y="43977"/>
                </a:lnTo>
                <a:lnTo>
                  <a:pt x="13695" y="17465"/>
                </a:lnTo>
                <a:lnTo>
                  <a:pt x="65858" y="17465"/>
                </a:lnTo>
                <a:lnTo>
                  <a:pt x="61270" y="11811"/>
                </a:lnTo>
                <a:lnTo>
                  <a:pt x="52582" y="7358"/>
                </a:lnTo>
                <a:lnTo>
                  <a:pt x="41339" y="5779"/>
                </a:lnTo>
                <a:close/>
              </a:path>
              <a:path w="810260" h="126365">
                <a:moveTo>
                  <a:pt x="65117" y="55286"/>
                </a:moveTo>
                <a:lnTo>
                  <a:pt x="52521" y="55286"/>
                </a:lnTo>
                <a:lnTo>
                  <a:pt x="59181" y="60940"/>
                </a:lnTo>
                <a:lnTo>
                  <a:pt x="59181" y="78029"/>
                </a:lnTo>
                <a:lnTo>
                  <a:pt x="52521" y="83808"/>
                </a:lnTo>
                <a:lnTo>
                  <a:pt x="68893" y="83808"/>
                </a:lnTo>
                <a:lnTo>
                  <a:pt x="70690" y="81659"/>
                </a:lnTo>
                <a:lnTo>
                  <a:pt x="72877" y="72123"/>
                </a:lnTo>
                <a:lnTo>
                  <a:pt x="71501" y="64017"/>
                </a:lnTo>
                <a:lnTo>
                  <a:pt x="67615" y="57312"/>
                </a:lnTo>
                <a:lnTo>
                  <a:pt x="65117" y="55286"/>
                </a:lnTo>
                <a:close/>
              </a:path>
              <a:path w="810260" h="126365">
                <a:moveTo>
                  <a:pt x="65858" y="17465"/>
                </a:moveTo>
                <a:lnTo>
                  <a:pt x="49631" y="17465"/>
                </a:lnTo>
                <a:lnTo>
                  <a:pt x="55160" y="22742"/>
                </a:lnTo>
                <a:lnTo>
                  <a:pt x="55160" y="38700"/>
                </a:lnTo>
                <a:lnTo>
                  <a:pt x="49631" y="43977"/>
                </a:lnTo>
                <a:lnTo>
                  <a:pt x="62763" y="43977"/>
                </a:lnTo>
                <a:lnTo>
                  <a:pt x="64710" y="42014"/>
                </a:lnTo>
                <a:lnTo>
                  <a:pt x="67772" y="35494"/>
                </a:lnTo>
                <a:lnTo>
                  <a:pt x="68856" y="27643"/>
                </a:lnTo>
                <a:lnTo>
                  <a:pt x="66871" y="18714"/>
                </a:lnTo>
                <a:lnTo>
                  <a:pt x="65858" y="17465"/>
                </a:lnTo>
                <a:close/>
              </a:path>
              <a:path w="810260" h="126365">
                <a:moveTo>
                  <a:pt x="92196" y="32669"/>
                </a:moveTo>
                <a:lnTo>
                  <a:pt x="79756" y="32669"/>
                </a:lnTo>
                <a:lnTo>
                  <a:pt x="79756" y="95494"/>
                </a:lnTo>
                <a:lnTo>
                  <a:pt x="92196" y="95494"/>
                </a:lnTo>
                <a:lnTo>
                  <a:pt x="92196" y="65715"/>
                </a:lnTo>
                <a:lnTo>
                  <a:pt x="93328" y="56976"/>
                </a:lnTo>
                <a:lnTo>
                  <a:pt x="96641" y="50370"/>
                </a:lnTo>
                <a:lnTo>
                  <a:pt x="102002" y="46190"/>
                </a:lnTo>
                <a:lnTo>
                  <a:pt x="109284" y="44731"/>
                </a:lnTo>
                <a:lnTo>
                  <a:pt x="119587" y="44731"/>
                </a:lnTo>
                <a:lnTo>
                  <a:pt x="119587" y="40710"/>
                </a:lnTo>
                <a:lnTo>
                  <a:pt x="92196" y="40710"/>
                </a:lnTo>
                <a:lnTo>
                  <a:pt x="92196" y="32669"/>
                </a:lnTo>
                <a:close/>
              </a:path>
              <a:path w="810260" h="126365">
                <a:moveTo>
                  <a:pt x="119587" y="32669"/>
                </a:moveTo>
                <a:lnTo>
                  <a:pt x="100614" y="32669"/>
                </a:lnTo>
                <a:lnTo>
                  <a:pt x="94960" y="35936"/>
                </a:lnTo>
                <a:lnTo>
                  <a:pt x="92447" y="40710"/>
                </a:lnTo>
                <a:lnTo>
                  <a:pt x="119587" y="40710"/>
                </a:lnTo>
                <a:lnTo>
                  <a:pt x="119587" y="32669"/>
                </a:lnTo>
                <a:close/>
              </a:path>
              <a:path w="810260" h="126365">
                <a:moveTo>
                  <a:pt x="174826" y="41339"/>
                </a:moveTo>
                <a:lnTo>
                  <a:pt x="159565" y="41339"/>
                </a:lnTo>
                <a:lnTo>
                  <a:pt x="165345" y="44857"/>
                </a:lnTo>
                <a:lnTo>
                  <a:pt x="165345" y="55788"/>
                </a:lnTo>
                <a:lnTo>
                  <a:pt x="126488" y="65008"/>
                </a:lnTo>
                <a:lnTo>
                  <a:pt x="120865" y="78280"/>
                </a:lnTo>
                <a:lnTo>
                  <a:pt x="122469" y="86253"/>
                </a:lnTo>
                <a:lnTo>
                  <a:pt x="127006" y="92400"/>
                </a:lnTo>
                <a:lnTo>
                  <a:pt x="134064" y="96356"/>
                </a:lnTo>
                <a:lnTo>
                  <a:pt x="143231" y="97756"/>
                </a:lnTo>
                <a:lnTo>
                  <a:pt x="153283" y="97756"/>
                </a:lnTo>
                <a:lnTo>
                  <a:pt x="162078" y="92730"/>
                </a:lnTo>
                <a:lnTo>
                  <a:pt x="164294" y="86950"/>
                </a:lnTo>
                <a:lnTo>
                  <a:pt x="139336" y="86950"/>
                </a:lnTo>
                <a:lnTo>
                  <a:pt x="133807" y="83557"/>
                </a:lnTo>
                <a:lnTo>
                  <a:pt x="133807" y="73379"/>
                </a:lnTo>
                <a:lnTo>
                  <a:pt x="135817" y="69359"/>
                </a:lnTo>
                <a:lnTo>
                  <a:pt x="165220" y="65212"/>
                </a:lnTo>
                <a:lnTo>
                  <a:pt x="176905" y="65212"/>
                </a:lnTo>
                <a:lnTo>
                  <a:pt x="176905" y="50260"/>
                </a:lnTo>
                <a:lnTo>
                  <a:pt x="175054" y="41627"/>
                </a:lnTo>
                <a:lnTo>
                  <a:pt x="174826" y="41339"/>
                </a:lnTo>
                <a:close/>
              </a:path>
              <a:path w="810260" h="126365">
                <a:moveTo>
                  <a:pt x="180800" y="85191"/>
                </a:moveTo>
                <a:lnTo>
                  <a:pt x="165220" y="85191"/>
                </a:lnTo>
                <a:lnTo>
                  <a:pt x="165220" y="94614"/>
                </a:lnTo>
                <a:lnTo>
                  <a:pt x="169617" y="95494"/>
                </a:lnTo>
                <a:lnTo>
                  <a:pt x="180800" y="95494"/>
                </a:lnTo>
                <a:lnTo>
                  <a:pt x="180800" y="85191"/>
                </a:lnTo>
                <a:close/>
              </a:path>
              <a:path w="810260" h="126365">
                <a:moveTo>
                  <a:pt x="176905" y="65212"/>
                </a:moveTo>
                <a:lnTo>
                  <a:pt x="165220" y="65212"/>
                </a:lnTo>
                <a:lnTo>
                  <a:pt x="165220" y="79411"/>
                </a:lnTo>
                <a:lnTo>
                  <a:pt x="158183" y="85568"/>
                </a:lnTo>
                <a:lnTo>
                  <a:pt x="147754" y="86196"/>
                </a:lnTo>
                <a:lnTo>
                  <a:pt x="139336" y="86950"/>
                </a:lnTo>
                <a:lnTo>
                  <a:pt x="164294" y="86950"/>
                </a:lnTo>
                <a:lnTo>
                  <a:pt x="164968" y="85191"/>
                </a:lnTo>
                <a:lnTo>
                  <a:pt x="180800" y="85191"/>
                </a:lnTo>
                <a:lnTo>
                  <a:pt x="180800" y="84437"/>
                </a:lnTo>
                <a:lnTo>
                  <a:pt x="177533" y="84437"/>
                </a:lnTo>
                <a:lnTo>
                  <a:pt x="176905" y="83934"/>
                </a:lnTo>
                <a:lnTo>
                  <a:pt x="176905" y="65212"/>
                </a:lnTo>
                <a:close/>
              </a:path>
              <a:path w="810260" h="126365">
                <a:moveTo>
                  <a:pt x="151147" y="29276"/>
                </a:moveTo>
                <a:lnTo>
                  <a:pt x="140653" y="30788"/>
                </a:lnTo>
                <a:lnTo>
                  <a:pt x="132126" y="35056"/>
                </a:lnTo>
                <a:lnTo>
                  <a:pt x="126074" y="41680"/>
                </a:lnTo>
                <a:lnTo>
                  <a:pt x="123001" y="50260"/>
                </a:lnTo>
                <a:lnTo>
                  <a:pt x="135817" y="50260"/>
                </a:lnTo>
                <a:lnTo>
                  <a:pt x="136948" y="44982"/>
                </a:lnTo>
                <a:lnTo>
                  <a:pt x="142979" y="41339"/>
                </a:lnTo>
                <a:lnTo>
                  <a:pt x="174826" y="41339"/>
                </a:lnTo>
                <a:lnTo>
                  <a:pt x="169822" y="35009"/>
                </a:lnTo>
                <a:lnTo>
                  <a:pt x="161692" y="30770"/>
                </a:lnTo>
                <a:lnTo>
                  <a:pt x="151147" y="29276"/>
                </a:lnTo>
                <a:close/>
              </a:path>
              <a:path w="810260" h="126365">
                <a:moveTo>
                  <a:pt x="198276" y="32669"/>
                </a:moveTo>
                <a:lnTo>
                  <a:pt x="185837" y="32669"/>
                </a:lnTo>
                <a:lnTo>
                  <a:pt x="185837" y="95494"/>
                </a:lnTo>
                <a:lnTo>
                  <a:pt x="198276" y="95494"/>
                </a:lnTo>
                <a:lnTo>
                  <a:pt x="198276" y="63830"/>
                </a:lnTo>
                <a:lnTo>
                  <a:pt x="199609" y="54644"/>
                </a:lnTo>
                <a:lnTo>
                  <a:pt x="203381" y="47543"/>
                </a:lnTo>
                <a:lnTo>
                  <a:pt x="209249" y="42962"/>
                </a:lnTo>
                <a:lnTo>
                  <a:pt x="216872" y="41339"/>
                </a:lnTo>
                <a:lnTo>
                  <a:pt x="239253" y="41339"/>
                </a:lnTo>
                <a:lnTo>
                  <a:pt x="238876" y="40710"/>
                </a:lnTo>
                <a:lnTo>
                  <a:pt x="198276" y="40710"/>
                </a:lnTo>
                <a:lnTo>
                  <a:pt x="198276" y="32669"/>
                </a:lnTo>
                <a:close/>
              </a:path>
              <a:path w="810260" h="126365">
                <a:moveTo>
                  <a:pt x="239253" y="41339"/>
                </a:moveTo>
                <a:lnTo>
                  <a:pt x="225417" y="41339"/>
                </a:lnTo>
                <a:lnTo>
                  <a:pt x="231071" y="47495"/>
                </a:lnTo>
                <a:lnTo>
                  <a:pt x="231197" y="95494"/>
                </a:lnTo>
                <a:lnTo>
                  <a:pt x="243636" y="95494"/>
                </a:lnTo>
                <a:lnTo>
                  <a:pt x="243510" y="56542"/>
                </a:lnTo>
                <a:lnTo>
                  <a:pt x="241683" y="45391"/>
                </a:lnTo>
                <a:lnTo>
                  <a:pt x="239253" y="41339"/>
                </a:lnTo>
                <a:close/>
              </a:path>
              <a:path w="810260" h="126365">
                <a:moveTo>
                  <a:pt x="218129" y="29276"/>
                </a:moveTo>
                <a:lnTo>
                  <a:pt x="210213" y="29276"/>
                </a:lnTo>
                <a:lnTo>
                  <a:pt x="202423" y="33925"/>
                </a:lnTo>
                <a:lnTo>
                  <a:pt x="198527" y="40710"/>
                </a:lnTo>
                <a:lnTo>
                  <a:pt x="238876" y="40710"/>
                </a:lnTo>
                <a:lnTo>
                  <a:pt x="236521" y="36784"/>
                </a:lnTo>
                <a:lnTo>
                  <a:pt x="228509" y="31239"/>
                </a:lnTo>
                <a:lnTo>
                  <a:pt x="218129" y="29276"/>
                </a:lnTo>
                <a:close/>
              </a:path>
              <a:path w="810260" h="126365">
                <a:moveTo>
                  <a:pt x="286472" y="29276"/>
                </a:moveTo>
                <a:lnTo>
                  <a:pt x="277677" y="29276"/>
                </a:lnTo>
                <a:lnTo>
                  <a:pt x="265569" y="31734"/>
                </a:lnTo>
                <a:lnTo>
                  <a:pt x="256206" y="38668"/>
                </a:lnTo>
                <a:lnTo>
                  <a:pt x="250165" y="49419"/>
                </a:lnTo>
                <a:lnTo>
                  <a:pt x="248023" y="63327"/>
                </a:lnTo>
                <a:lnTo>
                  <a:pt x="250167" y="77453"/>
                </a:lnTo>
                <a:lnTo>
                  <a:pt x="256222" y="88316"/>
                </a:lnTo>
                <a:lnTo>
                  <a:pt x="265622" y="95292"/>
                </a:lnTo>
                <a:lnTo>
                  <a:pt x="277803" y="97756"/>
                </a:lnTo>
                <a:lnTo>
                  <a:pt x="287226" y="97756"/>
                </a:lnTo>
                <a:lnTo>
                  <a:pt x="296022" y="92730"/>
                </a:lnTo>
                <a:lnTo>
                  <a:pt x="298884" y="85693"/>
                </a:lnTo>
                <a:lnTo>
                  <a:pt x="280064" y="85693"/>
                </a:lnTo>
                <a:lnTo>
                  <a:pt x="272256" y="84089"/>
                </a:lnTo>
                <a:lnTo>
                  <a:pt x="266227" y="79552"/>
                </a:lnTo>
                <a:lnTo>
                  <a:pt x="262342" y="72494"/>
                </a:lnTo>
                <a:lnTo>
                  <a:pt x="260965" y="63327"/>
                </a:lnTo>
                <a:lnTo>
                  <a:pt x="262342" y="54306"/>
                </a:lnTo>
                <a:lnTo>
                  <a:pt x="266227" y="47323"/>
                </a:lnTo>
                <a:lnTo>
                  <a:pt x="272256" y="42813"/>
                </a:lnTo>
                <a:lnTo>
                  <a:pt x="280064" y="41213"/>
                </a:lnTo>
                <a:lnTo>
                  <a:pt x="311728" y="41213"/>
                </a:lnTo>
                <a:lnTo>
                  <a:pt x="311728" y="40710"/>
                </a:lnTo>
                <a:lnTo>
                  <a:pt x="299038" y="40710"/>
                </a:lnTo>
                <a:lnTo>
                  <a:pt x="295268" y="33925"/>
                </a:lnTo>
                <a:lnTo>
                  <a:pt x="286472" y="29276"/>
                </a:lnTo>
                <a:close/>
              </a:path>
              <a:path w="810260" h="126365">
                <a:moveTo>
                  <a:pt x="311728" y="85316"/>
                </a:moveTo>
                <a:lnTo>
                  <a:pt x="299289" y="85316"/>
                </a:lnTo>
                <a:lnTo>
                  <a:pt x="299289" y="95494"/>
                </a:lnTo>
                <a:lnTo>
                  <a:pt x="311728" y="95494"/>
                </a:lnTo>
                <a:lnTo>
                  <a:pt x="311728" y="85316"/>
                </a:lnTo>
                <a:close/>
              </a:path>
              <a:path w="810260" h="126365">
                <a:moveTo>
                  <a:pt x="311728" y="41213"/>
                </a:moveTo>
                <a:lnTo>
                  <a:pt x="280064" y="41213"/>
                </a:lnTo>
                <a:lnTo>
                  <a:pt x="287943" y="42813"/>
                </a:lnTo>
                <a:lnTo>
                  <a:pt x="293996" y="47323"/>
                </a:lnTo>
                <a:lnTo>
                  <a:pt x="297858" y="54306"/>
                </a:lnTo>
                <a:lnTo>
                  <a:pt x="299163" y="63327"/>
                </a:lnTo>
                <a:lnTo>
                  <a:pt x="297787" y="72494"/>
                </a:lnTo>
                <a:lnTo>
                  <a:pt x="293902" y="79552"/>
                </a:lnTo>
                <a:lnTo>
                  <a:pt x="287872" y="84089"/>
                </a:lnTo>
                <a:lnTo>
                  <a:pt x="280064" y="85693"/>
                </a:lnTo>
                <a:lnTo>
                  <a:pt x="298884" y="85693"/>
                </a:lnTo>
                <a:lnTo>
                  <a:pt x="299038" y="85316"/>
                </a:lnTo>
                <a:lnTo>
                  <a:pt x="311728" y="85316"/>
                </a:lnTo>
                <a:lnTo>
                  <a:pt x="311728" y="41213"/>
                </a:lnTo>
                <a:close/>
              </a:path>
              <a:path w="810260" h="126365">
                <a:moveTo>
                  <a:pt x="311728" y="5779"/>
                </a:moveTo>
                <a:lnTo>
                  <a:pt x="299289" y="5779"/>
                </a:lnTo>
                <a:lnTo>
                  <a:pt x="299289" y="40710"/>
                </a:lnTo>
                <a:lnTo>
                  <a:pt x="311728" y="40710"/>
                </a:lnTo>
                <a:lnTo>
                  <a:pt x="311728" y="5779"/>
                </a:lnTo>
                <a:close/>
              </a:path>
              <a:path w="810260" h="126365">
                <a:moveTo>
                  <a:pt x="368648" y="5779"/>
                </a:moveTo>
                <a:lnTo>
                  <a:pt x="354952" y="5779"/>
                </a:lnTo>
                <a:lnTo>
                  <a:pt x="354952" y="95494"/>
                </a:lnTo>
                <a:lnTo>
                  <a:pt x="368648" y="95494"/>
                </a:lnTo>
                <a:lnTo>
                  <a:pt x="368648" y="5779"/>
                </a:lnTo>
                <a:close/>
              </a:path>
              <a:path w="810260" h="126365">
                <a:moveTo>
                  <a:pt x="413819" y="29276"/>
                </a:moveTo>
                <a:lnTo>
                  <a:pt x="405024" y="29276"/>
                </a:lnTo>
                <a:lnTo>
                  <a:pt x="392916" y="31734"/>
                </a:lnTo>
                <a:lnTo>
                  <a:pt x="383553" y="38668"/>
                </a:lnTo>
                <a:lnTo>
                  <a:pt x="377512" y="49419"/>
                </a:lnTo>
                <a:lnTo>
                  <a:pt x="375370" y="63327"/>
                </a:lnTo>
                <a:lnTo>
                  <a:pt x="377514" y="77453"/>
                </a:lnTo>
                <a:lnTo>
                  <a:pt x="383569" y="88316"/>
                </a:lnTo>
                <a:lnTo>
                  <a:pt x="392969" y="95292"/>
                </a:lnTo>
                <a:lnTo>
                  <a:pt x="405149" y="97756"/>
                </a:lnTo>
                <a:lnTo>
                  <a:pt x="414573" y="97756"/>
                </a:lnTo>
                <a:lnTo>
                  <a:pt x="423369" y="92730"/>
                </a:lnTo>
                <a:lnTo>
                  <a:pt x="426231" y="85693"/>
                </a:lnTo>
                <a:lnTo>
                  <a:pt x="407411" y="85693"/>
                </a:lnTo>
                <a:lnTo>
                  <a:pt x="399603" y="84089"/>
                </a:lnTo>
                <a:lnTo>
                  <a:pt x="393574" y="79552"/>
                </a:lnTo>
                <a:lnTo>
                  <a:pt x="389689" y="72494"/>
                </a:lnTo>
                <a:lnTo>
                  <a:pt x="388312" y="63327"/>
                </a:lnTo>
                <a:lnTo>
                  <a:pt x="389689" y="54306"/>
                </a:lnTo>
                <a:lnTo>
                  <a:pt x="393574" y="47323"/>
                </a:lnTo>
                <a:lnTo>
                  <a:pt x="399603" y="42813"/>
                </a:lnTo>
                <a:lnTo>
                  <a:pt x="407411" y="41213"/>
                </a:lnTo>
                <a:lnTo>
                  <a:pt x="439075" y="41213"/>
                </a:lnTo>
                <a:lnTo>
                  <a:pt x="439075" y="40710"/>
                </a:lnTo>
                <a:lnTo>
                  <a:pt x="426384" y="40710"/>
                </a:lnTo>
                <a:lnTo>
                  <a:pt x="422615" y="33925"/>
                </a:lnTo>
                <a:lnTo>
                  <a:pt x="413819" y="29276"/>
                </a:lnTo>
                <a:close/>
              </a:path>
              <a:path w="810260" h="126365">
                <a:moveTo>
                  <a:pt x="439075" y="85316"/>
                </a:moveTo>
                <a:lnTo>
                  <a:pt x="426636" y="85316"/>
                </a:lnTo>
                <a:lnTo>
                  <a:pt x="426636" y="95494"/>
                </a:lnTo>
                <a:lnTo>
                  <a:pt x="439075" y="95494"/>
                </a:lnTo>
                <a:lnTo>
                  <a:pt x="439075" y="85316"/>
                </a:lnTo>
                <a:close/>
              </a:path>
              <a:path w="810260" h="126365">
                <a:moveTo>
                  <a:pt x="439075" y="41213"/>
                </a:moveTo>
                <a:lnTo>
                  <a:pt x="407411" y="41213"/>
                </a:lnTo>
                <a:lnTo>
                  <a:pt x="415290" y="42813"/>
                </a:lnTo>
                <a:lnTo>
                  <a:pt x="421343" y="47323"/>
                </a:lnTo>
                <a:lnTo>
                  <a:pt x="425204" y="54306"/>
                </a:lnTo>
                <a:lnTo>
                  <a:pt x="426510" y="63327"/>
                </a:lnTo>
                <a:lnTo>
                  <a:pt x="425134" y="72494"/>
                </a:lnTo>
                <a:lnTo>
                  <a:pt x="421248" y="79552"/>
                </a:lnTo>
                <a:lnTo>
                  <a:pt x="415219" y="84089"/>
                </a:lnTo>
                <a:lnTo>
                  <a:pt x="407411" y="85693"/>
                </a:lnTo>
                <a:lnTo>
                  <a:pt x="426231" y="85693"/>
                </a:lnTo>
                <a:lnTo>
                  <a:pt x="426384" y="85316"/>
                </a:lnTo>
                <a:lnTo>
                  <a:pt x="439075" y="85316"/>
                </a:lnTo>
                <a:lnTo>
                  <a:pt x="439075" y="41213"/>
                </a:lnTo>
                <a:close/>
              </a:path>
              <a:path w="810260" h="126365">
                <a:moveTo>
                  <a:pt x="439075" y="5779"/>
                </a:moveTo>
                <a:lnTo>
                  <a:pt x="426636" y="5779"/>
                </a:lnTo>
                <a:lnTo>
                  <a:pt x="426636" y="40710"/>
                </a:lnTo>
                <a:lnTo>
                  <a:pt x="439075" y="40710"/>
                </a:lnTo>
                <a:lnTo>
                  <a:pt x="439075" y="5779"/>
                </a:lnTo>
                <a:close/>
              </a:path>
              <a:path w="810260" h="126365">
                <a:moveTo>
                  <a:pt x="474927" y="29276"/>
                </a:moveTo>
                <a:lnTo>
                  <a:pt x="462068" y="31671"/>
                </a:lnTo>
                <a:lnTo>
                  <a:pt x="452153" y="38449"/>
                </a:lnTo>
                <a:lnTo>
                  <a:pt x="445773" y="48995"/>
                </a:lnTo>
                <a:lnTo>
                  <a:pt x="443515" y="62699"/>
                </a:lnTo>
                <a:lnTo>
                  <a:pt x="445753" y="77029"/>
                </a:lnTo>
                <a:lnTo>
                  <a:pt x="452090" y="88096"/>
                </a:lnTo>
                <a:lnTo>
                  <a:pt x="461962" y="95229"/>
                </a:lnTo>
                <a:lnTo>
                  <a:pt x="474802" y="97756"/>
                </a:lnTo>
                <a:lnTo>
                  <a:pt x="484110" y="96491"/>
                </a:lnTo>
                <a:lnTo>
                  <a:pt x="492440" y="92918"/>
                </a:lnTo>
                <a:lnTo>
                  <a:pt x="499239" y="87366"/>
                </a:lnTo>
                <a:lnTo>
                  <a:pt x="500334" y="85693"/>
                </a:lnTo>
                <a:lnTo>
                  <a:pt x="463996" y="85693"/>
                </a:lnTo>
                <a:lnTo>
                  <a:pt x="456834" y="78531"/>
                </a:lnTo>
                <a:lnTo>
                  <a:pt x="456834" y="67851"/>
                </a:lnTo>
                <a:lnTo>
                  <a:pt x="506214" y="67851"/>
                </a:lnTo>
                <a:lnTo>
                  <a:pt x="506094" y="62699"/>
                </a:lnTo>
                <a:lnTo>
                  <a:pt x="505189" y="57045"/>
                </a:lnTo>
                <a:lnTo>
                  <a:pt x="456959" y="57045"/>
                </a:lnTo>
                <a:lnTo>
                  <a:pt x="456959" y="47621"/>
                </a:lnTo>
                <a:lnTo>
                  <a:pt x="464121" y="41339"/>
                </a:lnTo>
                <a:lnTo>
                  <a:pt x="499198" y="41339"/>
                </a:lnTo>
                <a:lnTo>
                  <a:pt x="497639" y="38684"/>
                </a:lnTo>
                <a:lnTo>
                  <a:pt x="487767" y="31736"/>
                </a:lnTo>
                <a:lnTo>
                  <a:pt x="474927" y="29276"/>
                </a:lnTo>
                <a:close/>
              </a:path>
              <a:path w="810260" h="126365">
                <a:moveTo>
                  <a:pt x="492016" y="76646"/>
                </a:moveTo>
                <a:lnTo>
                  <a:pt x="489503" y="82049"/>
                </a:lnTo>
                <a:lnTo>
                  <a:pt x="482592" y="85693"/>
                </a:lnTo>
                <a:lnTo>
                  <a:pt x="500334" y="85693"/>
                </a:lnTo>
                <a:lnTo>
                  <a:pt x="503953" y="80165"/>
                </a:lnTo>
                <a:lnTo>
                  <a:pt x="492016" y="76646"/>
                </a:lnTo>
                <a:close/>
              </a:path>
              <a:path w="810260" h="126365">
                <a:moveTo>
                  <a:pt x="499198" y="41339"/>
                </a:moveTo>
                <a:lnTo>
                  <a:pt x="485608" y="41339"/>
                </a:lnTo>
                <a:lnTo>
                  <a:pt x="492644" y="47621"/>
                </a:lnTo>
                <a:lnTo>
                  <a:pt x="492644" y="57045"/>
                </a:lnTo>
                <a:lnTo>
                  <a:pt x="505189" y="57045"/>
                </a:lnTo>
                <a:lnTo>
                  <a:pt x="503976" y="49472"/>
                </a:lnTo>
                <a:lnTo>
                  <a:pt x="499198" y="41339"/>
                </a:lnTo>
                <a:close/>
              </a:path>
              <a:path w="810260" h="126365">
                <a:moveTo>
                  <a:pt x="523533" y="32669"/>
                </a:moveTo>
                <a:lnTo>
                  <a:pt x="511094" y="32669"/>
                </a:lnTo>
                <a:lnTo>
                  <a:pt x="511094" y="95494"/>
                </a:lnTo>
                <a:lnTo>
                  <a:pt x="523533" y="95494"/>
                </a:lnTo>
                <a:lnTo>
                  <a:pt x="523533" y="63830"/>
                </a:lnTo>
                <a:lnTo>
                  <a:pt x="524866" y="54644"/>
                </a:lnTo>
                <a:lnTo>
                  <a:pt x="528638" y="47543"/>
                </a:lnTo>
                <a:lnTo>
                  <a:pt x="534506" y="42962"/>
                </a:lnTo>
                <a:lnTo>
                  <a:pt x="542130" y="41339"/>
                </a:lnTo>
                <a:lnTo>
                  <a:pt x="564510" y="41339"/>
                </a:lnTo>
                <a:lnTo>
                  <a:pt x="564133" y="40710"/>
                </a:lnTo>
                <a:lnTo>
                  <a:pt x="523533" y="40710"/>
                </a:lnTo>
                <a:lnTo>
                  <a:pt x="523533" y="32669"/>
                </a:lnTo>
                <a:close/>
              </a:path>
              <a:path w="810260" h="126365">
                <a:moveTo>
                  <a:pt x="564510" y="41339"/>
                </a:moveTo>
                <a:lnTo>
                  <a:pt x="550674" y="41339"/>
                </a:lnTo>
                <a:lnTo>
                  <a:pt x="556328" y="47495"/>
                </a:lnTo>
                <a:lnTo>
                  <a:pt x="556454" y="95494"/>
                </a:lnTo>
                <a:lnTo>
                  <a:pt x="568893" y="95494"/>
                </a:lnTo>
                <a:lnTo>
                  <a:pt x="568768" y="56542"/>
                </a:lnTo>
                <a:lnTo>
                  <a:pt x="566940" y="45391"/>
                </a:lnTo>
                <a:lnTo>
                  <a:pt x="564510" y="41339"/>
                </a:lnTo>
                <a:close/>
              </a:path>
              <a:path w="810260" h="126365">
                <a:moveTo>
                  <a:pt x="543386" y="29276"/>
                </a:moveTo>
                <a:lnTo>
                  <a:pt x="535470" y="29276"/>
                </a:lnTo>
                <a:lnTo>
                  <a:pt x="527680" y="33925"/>
                </a:lnTo>
                <a:lnTo>
                  <a:pt x="523785" y="40710"/>
                </a:lnTo>
                <a:lnTo>
                  <a:pt x="564133" y="40710"/>
                </a:lnTo>
                <a:lnTo>
                  <a:pt x="561778" y="36784"/>
                </a:lnTo>
                <a:lnTo>
                  <a:pt x="553766" y="31239"/>
                </a:lnTo>
                <a:lnTo>
                  <a:pt x="543386" y="29276"/>
                </a:lnTo>
                <a:close/>
              </a:path>
              <a:path w="810260" h="126365">
                <a:moveTo>
                  <a:pt x="596473" y="43977"/>
                </a:moveTo>
                <a:lnTo>
                  <a:pt x="584034" y="43977"/>
                </a:lnTo>
                <a:lnTo>
                  <a:pt x="584034" y="89463"/>
                </a:lnTo>
                <a:lnTo>
                  <a:pt x="587552" y="95494"/>
                </a:lnTo>
                <a:lnTo>
                  <a:pt x="611803" y="95494"/>
                </a:lnTo>
                <a:lnTo>
                  <a:pt x="611803" y="83180"/>
                </a:lnTo>
                <a:lnTo>
                  <a:pt x="596850" y="83180"/>
                </a:lnTo>
                <a:lnTo>
                  <a:pt x="596473" y="82552"/>
                </a:lnTo>
                <a:lnTo>
                  <a:pt x="596473" y="43977"/>
                </a:lnTo>
                <a:close/>
              </a:path>
              <a:path w="810260" h="126365">
                <a:moveTo>
                  <a:pt x="610421" y="32669"/>
                </a:moveTo>
                <a:lnTo>
                  <a:pt x="571972" y="32669"/>
                </a:lnTo>
                <a:lnTo>
                  <a:pt x="571972" y="43977"/>
                </a:lnTo>
                <a:lnTo>
                  <a:pt x="610421" y="43977"/>
                </a:lnTo>
                <a:lnTo>
                  <a:pt x="610421" y="32669"/>
                </a:lnTo>
                <a:close/>
              </a:path>
              <a:path w="810260" h="126365">
                <a:moveTo>
                  <a:pt x="596348" y="17088"/>
                </a:moveTo>
                <a:lnTo>
                  <a:pt x="583908" y="17088"/>
                </a:lnTo>
                <a:lnTo>
                  <a:pt x="583908" y="32669"/>
                </a:lnTo>
                <a:lnTo>
                  <a:pt x="596348" y="32669"/>
                </a:lnTo>
                <a:lnTo>
                  <a:pt x="596348" y="17088"/>
                </a:lnTo>
                <a:close/>
              </a:path>
              <a:path w="810260" h="126365">
                <a:moveTo>
                  <a:pt x="631216" y="5528"/>
                </a:moveTo>
                <a:lnTo>
                  <a:pt x="618776" y="5528"/>
                </a:lnTo>
                <a:lnTo>
                  <a:pt x="618776" y="20858"/>
                </a:lnTo>
                <a:lnTo>
                  <a:pt x="631216" y="20858"/>
                </a:lnTo>
                <a:lnTo>
                  <a:pt x="631216" y="5528"/>
                </a:lnTo>
                <a:close/>
              </a:path>
              <a:path w="810260" h="126365">
                <a:moveTo>
                  <a:pt x="631216" y="32669"/>
                </a:moveTo>
                <a:lnTo>
                  <a:pt x="618776" y="32669"/>
                </a:lnTo>
                <a:lnTo>
                  <a:pt x="618776" y="95494"/>
                </a:lnTo>
                <a:lnTo>
                  <a:pt x="631216" y="95494"/>
                </a:lnTo>
                <a:lnTo>
                  <a:pt x="631216" y="32669"/>
                </a:lnTo>
                <a:close/>
              </a:path>
              <a:path w="810260" h="126365">
                <a:moveTo>
                  <a:pt x="660838" y="43977"/>
                </a:moveTo>
                <a:lnTo>
                  <a:pt x="648399" y="43977"/>
                </a:lnTo>
                <a:lnTo>
                  <a:pt x="648399" y="89463"/>
                </a:lnTo>
                <a:lnTo>
                  <a:pt x="651917" y="95494"/>
                </a:lnTo>
                <a:lnTo>
                  <a:pt x="676167" y="95494"/>
                </a:lnTo>
                <a:lnTo>
                  <a:pt x="676167" y="83180"/>
                </a:lnTo>
                <a:lnTo>
                  <a:pt x="661215" y="83180"/>
                </a:lnTo>
                <a:lnTo>
                  <a:pt x="660838" y="82552"/>
                </a:lnTo>
                <a:lnTo>
                  <a:pt x="660838" y="43977"/>
                </a:lnTo>
                <a:close/>
              </a:path>
              <a:path w="810260" h="126365">
                <a:moveTo>
                  <a:pt x="674785" y="32669"/>
                </a:moveTo>
                <a:lnTo>
                  <a:pt x="636336" y="32669"/>
                </a:lnTo>
                <a:lnTo>
                  <a:pt x="636336" y="43977"/>
                </a:lnTo>
                <a:lnTo>
                  <a:pt x="674785" y="43977"/>
                </a:lnTo>
                <a:lnTo>
                  <a:pt x="674785" y="32669"/>
                </a:lnTo>
                <a:close/>
              </a:path>
              <a:path w="810260" h="126365">
                <a:moveTo>
                  <a:pt x="660712" y="17088"/>
                </a:moveTo>
                <a:lnTo>
                  <a:pt x="648273" y="17088"/>
                </a:lnTo>
                <a:lnTo>
                  <a:pt x="648273" y="32669"/>
                </a:lnTo>
                <a:lnTo>
                  <a:pt x="660712" y="32669"/>
                </a:lnTo>
                <a:lnTo>
                  <a:pt x="660712" y="17088"/>
                </a:lnTo>
                <a:close/>
              </a:path>
              <a:path w="810260" h="126365">
                <a:moveTo>
                  <a:pt x="692010" y="32669"/>
                </a:moveTo>
                <a:lnTo>
                  <a:pt x="678691" y="32669"/>
                </a:lnTo>
                <a:lnTo>
                  <a:pt x="701308" y="96876"/>
                </a:lnTo>
                <a:lnTo>
                  <a:pt x="696282" y="109190"/>
                </a:lnTo>
                <a:lnTo>
                  <a:pt x="696156" y="110069"/>
                </a:lnTo>
                <a:lnTo>
                  <a:pt x="684220" y="110069"/>
                </a:lnTo>
                <a:lnTo>
                  <a:pt x="684220" y="122006"/>
                </a:lnTo>
                <a:lnTo>
                  <a:pt x="689874" y="122006"/>
                </a:lnTo>
                <a:lnTo>
                  <a:pt x="697778" y="121419"/>
                </a:lnTo>
                <a:lnTo>
                  <a:pt x="702879" y="118347"/>
                </a:lnTo>
                <a:lnTo>
                  <a:pt x="707225" y="110821"/>
                </a:lnTo>
                <a:lnTo>
                  <a:pt x="712868" y="96876"/>
                </a:lnTo>
                <a:lnTo>
                  <a:pt x="719995" y="77400"/>
                </a:lnTo>
                <a:lnTo>
                  <a:pt x="707088" y="77400"/>
                </a:lnTo>
                <a:lnTo>
                  <a:pt x="692010" y="32669"/>
                </a:lnTo>
                <a:close/>
              </a:path>
              <a:path w="810260" h="126365">
                <a:moveTo>
                  <a:pt x="736365" y="32669"/>
                </a:moveTo>
                <a:lnTo>
                  <a:pt x="722920" y="32669"/>
                </a:lnTo>
                <a:lnTo>
                  <a:pt x="707339" y="77400"/>
                </a:lnTo>
                <a:lnTo>
                  <a:pt x="719995" y="77400"/>
                </a:lnTo>
                <a:lnTo>
                  <a:pt x="736365" y="32669"/>
                </a:lnTo>
                <a:close/>
              </a:path>
              <a:path w="810260" h="126365">
                <a:moveTo>
                  <a:pt x="810017" y="0"/>
                </a:moveTo>
                <a:lnTo>
                  <a:pt x="800844" y="0"/>
                </a:lnTo>
                <a:lnTo>
                  <a:pt x="800844" y="125776"/>
                </a:lnTo>
                <a:lnTo>
                  <a:pt x="810017" y="125776"/>
                </a:lnTo>
                <a:lnTo>
                  <a:pt x="810017" y="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80956" y="541497"/>
            <a:ext cx="281940" cy="93345"/>
          </a:xfrm>
          <a:custGeom>
            <a:avLst/>
            <a:gdLst/>
            <a:ahLst/>
            <a:cxnLst/>
            <a:rect l="l" t="t" r="r" b="b"/>
            <a:pathLst>
              <a:path w="281940" h="93345">
                <a:moveTo>
                  <a:pt x="41967" y="0"/>
                </a:moveTo>
                <a:lnTo>
                  <a:pt x="24808" y="3317"/>
                </a:lnTo>
                <a:lnTo>
                  <a:pt x="11559" y="12690"/>
                </a:lnTo>
                <a:lnTo>
                  <a:pt x="3023" y="27246"/>
                </a:lnTo>
                <a:lnTo>
                  <a:pt x="0" y="46113"/>
                </a:lnTo>
                <a:lnTo>
                  <a:pt x="3023" y="65330"/>
                </a:lnTo>
                <a:lnTo>
                  <a:pt x="11559" y="80165"/>
                </a:lnTo>
                <a:lnTo>
                  <a:pt x="24808" y="89722"/>
                </a:lnTo>
                <a:lnTo>
                  <a:pt x="41967" y="93107"/>
                </a:lnTo>
                <a:lnTo>
                  <a:pt x="56591" y="90802"/>
                </a:lnTo>
                <a:lnTo>
                  <a:pt x="68683" y="84280"/>
                </a:lnTo>
                <a:lnTo>
                  <a:pt x="72040" y="80416"/>
                </a:lnTo>
                <a:lnTo>
                  <a:pt x="41967" y="80416"/>
                </a:lnTo>
                <a:lnTo>
                  <a:pt x="30374" y="77936"/>
                </a:lnTo>
                <a:lnTo>
                  <a:pt x="21407" y="70945"/>
                </a:lnTo>
                <a:lnTo>
                  <a:pt x="15621" y="60114"/>
                </a:lnTo>
                <a:lnTo>
                  <a:pt x="13570" y="46113"/>
                </a:lnTo>
                <a:lnTo>
                  <a:pt x="15621" y="32463"/>
                </a:lnTo>
                <a:lnTo>
                  <a:pt x="21407" y="21910"/>
                </a:lnTo>
                <a:lnTo>
                  <a:pt x="30374" y="15103"/>
                </a:lnTo>
                <a:lnTo>
                  <a:pt x="41967" y="12690"/>
                </a:lnTo>
                <a:lnTo>
                  <a:pt x="72735" y="12690"/>
                </a:lnTo>
                <a:lnTo>
                  <a:pt x="68919" y="8465"/>
                </a:lnTo>
                <a:lnTo>
                  <a:pt x="56750" y="2212"/>
                </a:lnTo>
                <a:lnTo>
                  <a:pt x="41967" y="0"/>
                </a:lnTo>
                <a:close/>
              </a:path>
              <a:path w="281940" h="93345">
                <a:moveTo>
                  <a:pt x="82301" y="60940"/>
                </a:moveTo>
                <a:lnTo>
                  <a:pt x="68730" y="60940"/>
                </a:lnTo>
                <a:lnTo>
                  <a:pt x="65609" y="68913"/>
                </a:lnTo>
                <a:lnTo>
                  <a:pt x="59778" y="75060"/>
                </a:lnTo>
                <a:lnTo>
                  <a:pt x="51732" y="79016"/>
                </a:lnTo>
                <a:lnTo>
                  <a:pt x="41967" y="80416"/>
                </a:lnTo>
                <a:lnTo>
                  <a:pt x="72040" y="80416"/>
                </a:lnTo>
                <a:lnTo>
                  <a:pt x="77500" y="74129"/>
                </a:lnTo>
                <a:lnTo>
                  <a:pt x="82301" y="60940"/>
                </a:lnTo>
                <a:close/>
              </a:path>
              <a:path w="281940" h="93345">
                <a:moveTo>
                  <a:pt x="72735" y="12690"/>
                </a:moveTo>
                <a:lnTo>
                  <a:pt x="41967" y="12690"/>
                </a:lnTo>
                <a:lnTo>
                  <a:pt x="51803" y="13998"/>
                </a:lnTo>
                <a:lnTo>
                  <a:pt x="59872" y="17685"/>
                </a:lnTo>
                <a:lnTo>
                  <a:pt x="65679" y="23398"/>
                </a:lnTo>
                <a:lnTo>
                  <a:pt x="68730" y="30784"/>
                </a:lnTo>
                <a:lnTo>
                  <a:pt x="82301" y="30784"/>
                </a:lnTo>
                <a:lnTo>
                  <a:pt x="77695" y="18182"/>
                </a:lnTo>
                <a:lnTo>
                  <a:pt x="72735" y="12690"/>
                </a:lnTo>
                <a:close/>
              </a:path>
              <a:path w="281940" h="93345">
                <a:moveTo>
                  <a:pt x="118645" y="24627"/>
                </a:moveTo>
                <a:lnTo>
                  <a:pt x="105548" y="27087"/>
                </a:lnTo>
                <a:lnTo>
                  <a:pt x="95478" y="34035"/>
                </a:lnTo>
                <a:lnTo>
                  <a:pt x="89013" y="44823"/>
                </a:lnTo>
                <a:lnTo>
                  <a:pt x="86730" y="58804"/>
                </a:lnTo>
                <a:lnTo>
                  <a:pt x="89013" y="72857"/>
                </a:lnTo>
                <a:lnTo>
                  <a:pt x="95478" y="83683"/>
                </a:lnTo>
                <a:lnTo>
                  <a:pt x="105548" y="90645"/>
                </a:lnTo>
                <a:lnTo>
                  <a:pt x="118645" y="93107"/>
                </a:lnTo>
                <a:lnTo>
                  <a:pt x="131815" y="90645"/>
                </a:lnTo>
                <a:lnTo>
                  <a:pt x="141922" y="83683"/>
                </a:lnTo>
                <a:lnTo>
                  <a:pt x="143576" y="80919"/>
                </a:lnTo>
                <a:lnTo>
                  <a:pt x="118645" y="80919"/>
                </a:lnTo>
                <a:lnTo>
                  <a:pt x="110910" y="79336"/>
                </a:lnTo>
                <a:lnTo>
                  <a:pt x="104918" y="74856"/>
                </a:lnTo>
                <a:lnTo>
                  <a:pt x="101046" y="67878"/>
                </a:lnTo>
                <a:lnTo>
                  <a:pt x="99672" y="58804"/>
                </a:lnTo>
                <a:lnTo>
                  <a:pt x="101046" y="49783"/>
                </a:lnTo>
                <a:lnTo>
                  <a:pt x="104918" y="42799"/>
                </a:lnTo>
                <a:lnTo>
                  <a:pt x="110910" y="38290"/>
                </a:lnTo>
                <a:lnTo>
                  <a:pt x="118645" y="36689"/>
                </a:lnTo>
                <a:lnTo>
                  <a:pt x="143516" y="36689"/>
                </a:lnTo>
                <a:lnTo>
                  <a:pt x="141922" y="34035"/>
                </a:lnTo>
                <a:lnTo>
                  <a:pt x="131815" y="27087"/>
                </a:lnTo>
                <a:lnTo>
                  <a:pt x="118645" y="24627"/>
                </a:lnTo>
                <a:close/>
              </a:path>
              <a:path w="281940" h="93345">
                <a:moveTo>
                  <a:pt x="143516" y="36689"/>
                </a:moveTo>
                <a:lnTo>
                  <a:pt x="118645" y="36689"/>
                </a:lnTo>
                <a:lnTo>
                  <a:pt x="126453" y="38290"/>
                </a:lnTo>
                <a:lnTo>
                  <a:pt x="132482" y="42799"/>
                </a:lnTo>
                <a:lnTo>
                  <a:pt x="136368" y="49783"/>
                </a:lnTo>
                <a:lnTo>
                  <a:pt x="137744" y="58804"/>
                </a:lnTo>
                <a:lnTo>
                  <a:pt x="136368" y="67878"/>
                </a:lnTo>
                <a:lnTo>
                  <a:pt x="132482" y="74856"/>
                </a:lnTo>
                <a:lnTo>
                  <a:pt x="126453" y="79336"/>
                </a:lnTo>
                <a:lnTo>
                  <a:pt x="118645" y="80919"/>
                </a:lnTo>
                <a:lnTo>
                  <a:pt x="143576" y="80919"/>
                </a:lnTo>
                <a:lnTo>
                  <a:pt x="148401" y="72857"/>
                </a:lnTo>
                <a:lnTo>
                  <a:pt x="150686" y="58804"/>
                </a:lnTo>
                <a:lnTo>
                  <a:pt x="148401" y="44823"/>
                </a:lnTo>
                <a:lnTo>
                  <a:pt x="143516" y="36689"/>
                </a:lnTo>
                <a:close/>
              </a:path>
              <a:path w="281940" h="93345">
                <a:moveTo>
                  <a:pt x="168099" y="1130"/>
                </a:moveTo>
                <a:lnTo>
                  <a:pt x="155660" y="1130"/>
                </a:lnTo>
                <a:lnTo>
                  <a:pt x="155660" y="90845"/>
                </a:lnTo>
                <a:lnTo>
                  <a:pt x="168099" y="90845"/>
                </a:lnTo>
                <a:lnTo>
                  <a:pt x="168099" y="1130"/>
                </a:lnTo>
                <a:close/>
              </a:path>
              <a:path w="281940" h="93345">
                <a:moveTo>
                  <a:pt x="205093" y="24627"/>
                </a:moveTo>
                <a:lnTo>
                  <a:pt x="191996" y="27087"/>
                </a:lnTo>
                <a:lnTo>
                  <a:pt x="181926" y="34035"/>
                </a:lnTo>
                <a:lnTo>
                  <a:pt x="175461" y="44823"/>
                </a:lnTo>
                <a:lnTo>
                  <a:pt x="173177" y="58804"/>
                </a:lnTo>
                <a:lnTo>
                  <a:pt x="175461" y="72857"/>
                </a:lnTo>
                <a:lnTo>
                  <a:pt x="181926" y="83683"/>
                </a:lnTo>
                <a:lnTo>
                  <a:pt x="191996" y="90645"/>
                </a:lnTo>
                <a:lnTo>
                  <a:pt x="205093" y="93107"/>
                </a:lnTo>
                <a:lnTo>
                  <a:pt x="218262" y="90645"/>
                </a:lnTo>
                <a:lnTo>
                  <a:pt x="228370" y="83683"/>
                </a:lnTo>
                <a:lnTo>
                  <a:pt x="230024" y="80919"/>
                </a:lnTo>
                <a:lnTo>
                  <a:pt x="205093" y="80919"/>
                </a:lnTo>
                <a:lnTo>
                  <a:pt x="197357" y="79336"/>
                </a:lnTo>
                <a:lnTo>
                  <a:pt x="191365" y="74856"/>
                </a:lnTo>
                <a:lnTo>
                  <a:pt x="187494" y="67878"/>
                </a:lnTo>
                <a:lnTo>
                  <a:pt x="186119" y="58804"/>
                </a:lnTo>
                <a:lnTo>
                  <a:pt x="187494" y="49783"/>
                </a:lnTo>
                <a:lnTo>
                  <a:pt x="191365" y="42799"/>
                </a:lnTo>
                <a:lnTo>
                  <a:pt x="197357" y="38290"/>
                </a:lnTo>
                <a:lnTo>
                  <a:pt x="205093" y="36689"/>
                </a:lnTo>
                <a:lnTo>
                  <a:pt x="229964" y="36689"/>
                </a:lnTo>
                <a:lnTo>
                  <a:pt x="228370" y="34035"/>
                </a:lnTo>
                <a:lnTo>
                  <a:pt x="218262" y="27087"/>
                </a:lnTo>
                <a:lnTo>
                  <a:pt x="205093" y="24627"/>
                </a:lnTo>
                <a:close/>
              </a:path>
              <a:path w="281940" h="93345">
                <a:moveTo>
                  <a:pt x="229964" y="36689"/>
                </a:moveTo>
                <a:lnTo>
                  <a:pt x="205093" y="36689"/>
                </a:lnTo>
                <a:lnTo>
                  <a:pt x="212901" y="38290"/>
                </a:lnTo>
                <a:lnTo>
                  <a:pt x="218930" y="42799"/>
                </a:lnTo>
                <a:lnTo>
                  <a:pt x="222815" y="49783"/>
                </a:lnTo>
                <a:lnTo>
                  <a:pt x="224192" y="58804"/>
                </a:lnTo>
                <a:lnTo>
                  <a:pt x="222815" y="67878"/>
                </a:lnTo>
                <a:lnTo>
                  <a:pt x="218930" y="74856"/>
                </a:lnTo>
                <a:lnTo>
                  <a:pt x="212901" y="79336"/>
                </a:lnTo>
                <a:lnTo>
                  <a:pt x="205093" y="80919"/>
                </a:lnTo>
                <a:lnTo>
                  <a:pt x="230024" y="80919"/>
                </a:lnTo>
                <a:lnTo>
                  <a:pt x="234848" y="72857"/>
                </a:lnTo>
                <a:lnTo>
                  <a:pt x="237134" y="58804"/>
                </a:lnTo>
                <a:lnTo>
                  <a:pt x="234848" y="44823"/>
                </a:lnTo>
                <a:lnTo>
                  <a:pt x="229964" y="36689"/>
                </a:lnTo>
                <a:close/>
              </a:path>
              <a:path w="281940" h="93345">
                <a:moveTo>
                  <a:pt x="254557" y="28020"/>
                </a:moveTo>
                <a:lnTo>
                  <a:pt x="242118" y="28020"/>
                </a:lnTo>
                <a:lnTo>
                  <a:pt x="242118" y="90845"/>
                </a:lnTo>
                <a:lnTo>
                  <a:pt x="254557" y="90845"/>
                </a:lnTo>
                <a:lnTo>
                  <a:pt x="254557" y="61066"/>
                </a:lnTo>
                <a:lnTo>
                  <a:pt x="255689" y="52327"/>
                </a:lnTo>
                <a:lnTo>
                  <a:pt x="258998" y="45721"/>
                </a:lnTo>
                <a:lnTo>
                  <a:pt x="264359" y="41541"/>
                </a:lnTo>
                <a:lnTo>
                  <a:pt x="271646" y="40082"/>
                </a:lnTo>
                <a:lnTo>
                  <a:pt x="281939" y="40082"/>
                </a:lnTo>
                <a:lnTo>
                  <a:pt x="281939" y="36061"/>
                </a:lnTo>
                <a:lnTo>
                  <a:pt x="254557" y="36061"/>
                </a:lnTo>
                <a:lnTo>
                  <a:pt x="254557" y="28020"/>
                </a:lnTo>
                <a:close/>
              </a:path>
              <a:path w="281940" h="93345">
                <a:moveTo>
                  <a:pt x="281939" y="28020"/>
                </a:moveTo>
                <a:lnTo>
                  <a:pt x="262965" y="28020"/>
                </a:lnTo>
                <a:lnTo>
                  <a:pt x="257322" y="31287"/>
                </a:lnTo>
                <a:lnTo>
                  <a:pt x="254808" y="36061"/>
                </a:lnTo>
                <a:lnTo>
                  <a:pt x="281939" y="36061"/>
                </a:lnTo>
                <a:lnTo>
                  <a:pt x="281939" y="2802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351849" y="1150652"/>
            <a:ext cx="14225269" cy="8921750"/>
            <a:chOff x="5351849" y="1150652"/>
            <a:chExt cx="14225269" cy="8921750"/>
          </a:xfrm>
        </p:grpSpPr>
        <p:sp>
          <p:nvSpPr>
            <p:cNvPr id="7" name="object 7"/>
            <p:cNvSpPr/>
            <p:nvPr/>
          </p:nvSpPr>
          <p:spPr>
            <a:xfrm>
              <a:off x="5351849" y="1150652"/>
              <a:ext cx="7376795" cy="8921750"/>
            </a:xfrm>
            <a:custGeom>
              <a:avLst/>
              <a:gdLst/>
              <a:ahLst/>
              <a:cxnLst/>
              <a:rect l="l" t="t" r="r" b="b"/>
              <a:pathLst>
                <a:path w="7376795" h="8921750">
                  <a:moveTo>
                    <a:pt x="7376738" y="0"/>
                  </a:moveTo>
                  <a:lnTo>
                    <a:pt x="0" y="0"/>
                  </a:lnTo>
                  <a:lnTo>
                    <a:pt x="0" y="8921194"/>
                  </a:lnTo>
                  <a:lnTo>
                    <a:pt x="7376738" y="8921194"/>
                  </a:lnTo>
                  <a:lnTo>
                    <a:pt x="7376738" y="0"/>
                  </a:lnTo>
                  <a:close/>
                </a:path>
              </a:pathLst>
            </a:custGeom>
            <a:solidFill>
              <a:srgbClr val="25633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5621680" y="1461102"/>
              <a:ext cx="1534160" cy="8121650"/>
            </a:xfrm>
            <a:custGeom>
              <a:avLst/>
              <a:gdLst/>
              <a:ahLst/>
              <a:cxnLst/>
              <a:rect l="l" t="t" r="r" b="b"/>
              <a:pathLst>
                <a:path w="1534159" h="8121650">
                  <a:moveTo>
                    <a:pt x="78867" y="7930147"/>
                  </a:moveTo>
                  <a:lnTo>
                    <a:pt x="77838" y="7927505"/>
                  </a:lnTo>
                  <a:lnTo>
                    <a:pt x="77101" y="7924571"/>
                  </a:lnTo>
                  <a:lnTo>
                    <a:pt x="76809" y="7920025"/>
                  </a:lnTo>
                  <a:lnTo>
                    <a:pt x="75057" y="7903172"/>
                  </a:lnTo>
                  <a:lnTo>
                    <a:pt x="53352" y="7881912"/>
                  </a:lnTo>
                  <a:lnTo>
                    <a:pt x="63525" y="7879283"/>
                  </a:lnTo>
                  <a:lnTo>
                    <a:pt x="66713" y="7877073"/>
                  </a:lnTo>
                  <a:lnTo>
                    <a:pt x="71437" y="7873809"/>
                  </a:lnTo>
                  <a:lnTo>
                    <a:pt x="76593" y="7865872"/>
                  </a:lnTo>
                  <a:lnTo>
                    <a:pt x="78422" y="7855813"/>
                  </a:lnTo>
                  <a:lnTo>
                    <a:pt x="75946" y="7844282"/>
                  </a:lnTo>
                  <a:lnTo>
                    <a:pt x="71882" y="7839113"/>
                  </a:lnTo>
                  <a:lnTo>
                    <a:pt x="68935" y="7835354"/>
                  </a:lnTo>
                  <a:lnTo>
                    <a:pt x="63766" y="7832623"/>
                  </a:lnTo>
                  <a:lnTo>
                    <a:pt x="63766" y="7858315"/>
                  </a:lnTo>
                  <a:lnTo>
                    <a:pt x="62242" y="7866126"/>
                  </a:lnTo>
                  <a:lnTo>
                    <a:pt x="57988" y="7872031"/>
                  </a:lnTo>
                  <a:lnTo>
                    <a:pt x="51460" y="7875778"/>
                  </a:lnTo>
                  <a:lnTo>
                    <a:pt x="43091" y="7877073"/>
                  </a:lnTo>
                  <a:lnTo>
                    <a:pt x="16116" y="7877073"/>
                  </a:lnTo>
                  <a:lnTo>
                    <a:pt x="16116" y="7839113"/>
                  </a:lnTo>
                  <a:lnTo>
                    <a:pt x="43091" y="7839113"/>
                  </a:lnTo>
                  <a:lnTo>
                    <a:pt x="51460" y="7840497"/>
                  </a:lnTo>
                  <a:lnTo>
                    <a:pt x="57988" y="7844422"/>
                  </a:lnTo>
                  <a:lnTo>
                    <a:pt x="62242" y="7850492"/>
                  </a:lnTo>
                  <a:lnTo>
                    <a:pt x="63766" y="7858315"/>
                  </a:lnTo>
                  <a:lnTo>
                    <a:pt x="63766" y="7832623"/>
                  </a:lnTo>
                  <a:lnTo>
                    <a:pt x="58013" y="7829575"/>
                  </a:lnTo>
                  <a:lnTo>
                    <a:pt x="43827" y="7827531"/>
                  </a:lnTo>
                  <a:lnTo>
                    <a:pt x="1752" y="7827531"/>
                  </a:lnTo>
                  <a:lnTo>
                    <a:pt x="1752" y="7930147"/>
                  </a:lnTo>
                  <a:lnTo>
                    <a:pt x="16116" y="7930147"/>
                  </a:lnTo>
                  <a:lnTo>
                    <a:pt x="16116" y="7888503"/>
                  </a:lnTo>
                  <a:lnTo>
                    <a:pt x="53949" y="7888503"/>
                  </a:lnTo>
                  <a:lnTo>
                    <a:pt x="59664" y="7893786"/>
                  </a:lnTo>
                  <a:lnTo>
                    <a:pt x="62293" y="7921206"/>
                  </a:lnTo>
                  <a:lnTo>
                    <a:pt x="62738" y="7924863"/>
                  </a:lnTo>
                  <a:lnTo>
                    <a:pt x="63474" y="7927937"/>
                  </a:lnTo>
                  <a:lnTo>
                    <a:pt x="64211" y="7930147"/>
                  </a:lnTo>
                  <a:lnTo>
                    <a:pt x="78867" y="7930147"/>
                  </a:lnTo>
                  <a:close/>
                </a:path>
                <a:path w="1534159" h="8121650">
                  <a:moveTo>
                    <a:pt x="83261" y="7639050"/>
                  </a:moveTo>
                  <a:lnTo>
                    <a:pt x="68745" y="7639050"/>
                  </a:lnTo>
                  <a:lnTo>
                    <a:pt x="68745" y="7683767"/>
                  </a:lnTo>
                  <a:lnTo>
                    <a:pt x="16268" y="7683767"/>
                  </a:lnTo>
                  <a:lnTo>
                    <a:pt x="16268" y="7639050"/>
                  </a:lnTo>
                  <a:lnTo>
                    <a:pt x="1752" y="7639050"/>
                  </a:lnTo>
                  <a:lnTo>
                    <a:pt x="1752" y="7741666"/>
                  </a:lnTo>
                  <a:lnTo>
                    <a:pt x="16268" y="7741666"/>
                  </a:lnTo>
                  <a:lnTo>
                    <a:pt x="16268" y="7695489"/>
                  </a:lnTo>
                  <a:lnTo>
                    <a:pt x="68745" y="7695489"/>
                  </a:lnTo>
                  <a:lnTo>
                    <a:pt x="68745" y="7741666"/>
                  </a:lnTo>
                  <a:lnTo>
                    <a:pt x="83261" y="7741666"/>
                  </a:lnTo>
                  <a:lnTo>
                    <a:pt x="83261" y="7695489"/>
                  </a:lnTo>
                  <a:lnTo>
                    <a:pt x="83261" y="7683767"/>
                  </a:lnTo>
                  <a:lnTo>
                    <a:pt x="83261" y="7639050"/>
                  </a:lnTo>
                  <a:close/>
                </a:path>
                <a:path w="1534159" h="8121650">
                  <a:moveTo>
                    <a:pt x="99974" y="8080502"/>
                  </a:moveTo>
                  <a:lnTo>
                    <a:pt x="85750" y="8079333"/>
                  </a:lnTo>
                  <a:lnTo>
                    <a:pt x="82130" y="8091030"/>
                  </a:lnTo>
                  <a:lnTo>
                    <a:pt x="74701" y="8100314"/>
                  </a:lnTo>
                  <a:lnTo>
                    <a:pt x="64338" y="8106435"/>
                  </a:lnTo>
                  <a:lnTo>
                    <a:pt x="51892" y="8108645"/>
                  </a:lnTo>
                  <a:lnTo>
                    <a:pt x="36982" y="8105546"/>
                  </a:lnTo>
                  <a:lnTo>
                    <a:pt x="25184" y="8096936"/>
                  </a:lnTo>
                  <a:lnTo>
                    <a:pt x="17449" y="8083855"/>
                  </a:lnTo>
                  <a:lnTo>
                    <a:pt x="14655" y="8067307"/>
                  </a:lnTo>
                  <a:lnTo>
                    <a:pt x="17449" y="8050746"/>
                  </a:lnTo>
                  <a:lnTo>
                    <a:pt x="25196" y="8037601"/>
                  </a:lnTo>
                  <a:lnTo>
                    <a:pt x="36982" y="8028953"/>
                  </a:lnTo>
                  <a:lnTo>
                    <a:pt x="51892" y="8025828"/>
                  </a:lnTo>
                  <a:lnTo>
                    <a:pt x="64211" y="8027937"/>
                  </a:lnTo>
                  <a:lnTo>
                    <a:pt x="74434" y="8033779"/>
                  </a:lnTo>
                  <a:lnTo>
                    <a:pt x="81737" y="8042643"/>
                  </a:lnTo>
                  <a:lnTo>
                    <a:pt x="85318" y="8053819"/>
                  </a:lnTo>
                  <a:lnTo>
                    <a:pt x="99682" y="8052651"/>
                  </a:lnTo>
                  <a:lnTo>
                    <a:pt x="94932" y="8036814"/>
                  </a:lnTo>
                  <a:lnTo>
                    <a:pt x="85852" y="8025828"/>
                  </a:lnTo>
                  <a:lnTo>
                    <a:pt x="84582" y="8024292"/>
                  </a:lnTo>
                  <a:lnTo>
                    <a:pt x="69824" y="8016037"/>
                  </a:lnTo>
                  <a:lnTo>
                    <a:pt x="51892" y="8013065"/>
                  </a:lnTo>
                  <a:lnTo>
                    <a:pt x="31102" y="8017129"/>
                  </a:lnTo>
                  <a:lnTo>
                    <a:pt x="14681" y="8028432"/>
                  </a:lnTo>
                  <a:lnTo>
                    <a:pt x="3886" y="8045602"/>
                  </a:lnTo>
                  <a:lnTo>
                    <a:pt x="0" y="8067307"/>
                  </a:lnTo>
                  <a:lnTo>
                    <a:pt x="3886" y="8089024"/>
                  </a:lnTo>
                  <a:lnTo>
                    <a:pt x="14681" y="8106194"/>
                  </a:lnTo>
                  <a:lnTo>
                    <a:pt x="31102" y="8117484"/>
                  </a:lnTo>
                  <a:lnTo>
                    <a:pt x="51892" y="8121548"/>
                  </a:lnTo>
                  <a:lnTo>
                    <a:pt x="69938" y="8118475"/>
                  </a:lnTo>
                  <a:lnTo>
                    <a:pt x="84785" y="8109928"/>
                  </a:lnTo>
                  <a:lnTo>
                    <a:pt x="85813" y="8108645"/>
                  </a:lnTo>
                  <a:lnTo>
                    <a:pt x="95199" y="8096936"/>
                  </a:lnTo>
                  <a:lnTo>
                    <a:pt x="99974" y="8080502"/>
                  </a:lnTo>
                  <a:close/>
                </a:path>
                <a:path w="1534159" h="8121650">
                  <a:moveTo>
                    <a:pt x="172161" y="7730083"/>
                  </a:moveTo>
                  <a:lnTo>
                    <a:pt x="117475" y="7730083"/>
                  </a:lnTo>
                  <a:lnTo>
                    <a:pt x="117475" y="7694752"/>
                  </a:lnTo>
                  <a:lnTo>
                    <a:pt x="167030" y="7694752"/>
                  </a:lnTo>
                  <a:lnTo>
                    <a:pt x="167030" y="7683906"/>
                  </a:lnTo>
                  <a:lnTo>
                    <a:pt x="117475" y="7683906"/>
                  </a:lnTo>
                  <a:lnTo>
                    <a:pt x="117475" y="7650480"/>
                  </a:lnTo>
                  <a:lnTo>
                    <a:pt x="171284" y="7650480"/>
                  </a:lnTo>
                  <a:lnTo>
                    <a:pt x="171284" y="7639050"/>
                  </a:lnTo>
                  <a:lnTo>
                    <a:pt x="102971" y="7639050"/>
                  </a:lnTo>
                  <a:lnTo>
                    <a:pt x="102971" y="7741666"/>
                  </a:lnTo>
                  <a:lnTo>
                    <a:pt x="172161" y="7741666"/>
                  </a:lnTo>
                  <a:lnTo>
                    <a:pt x="172161" y="7730083"/>
                  </a:lnTo>
                  <a:close/>
                </a:path>
                <a:path w="1534159" h="8121650">
                  <a:moveTo>
                    <a:pt x="175882" y="83680"/>
                  </a:moveTo>
                  <a:lnTo>
                    <a:pt x="71094" y="83680"/>
                  </a:lnTo>
                  <a:lnTo>
                    <a:pt x="71094" y="107048"/>
                  </a:lnTo>
                  <a:lnTo>
                    <a:pt x="152260" y="107048"/>
                  </a:lnTo>
                  <a:lnTo>
                    <a:pt x="152260" y="112077"/>
                  </a:lnTo>
                  <a:lnTo>
                    <a:pt x="147942" y="131991"/>
                  </a:lnTo>
                  <a:lnTo>
                    <a:pt x="135737" y="147383"/>
                  </a:lnTo>
                  <a:lnTo>
                    <a:pt x="116852" y="157314"/>
                  </a:lnTo>
                  <a:lnTo>
                    <a:pt x="92456" y="160832"/>
                  </a:lnTo>
                  <a:lnTo>
                    <a:pt x="67068" y="155905"/>
                  </a:lnTo>
                  <a:lnTo>
                    <a:pt x="47472" y="142011"/>
                  </a:lnTo>
                  <a:lnTo>
                    <a:pt x="34848" y="120434"/>
                  </a:lnTo>
                  <a:lnTo>
                    <a:pt x="30378" y="92468"/>
                  </a:lnTo>
                  <a:lnTo>
                    <a:pt x="34848" y="65024"/>
                  </a:lnTo>
                  <a:lnTo>
                    <a:pt x="47472" y="43853"/>
                  </a:lnTo>
                  <a:lnTo>
                    <a:pt x="67068" y="30213"/>
                  </a:lnTo>
                  <a:lnTo>
                    <a:pt x="92456" y="25374"/>
                  </a:lnTo>
                  <a:lnTo>
                    <a:pt x="111252" y="27952"/>
                  </a:lnTo>
                  <a:lnTo>
                    <a:pt x="126695" y="35204"/>
                  </a:lnTo>
                  <a:lnTo>
                    <a:pt x="137896" y="46469"/>
                  </a:lnTo>
                  <a:lnTo>
                    <a:pt x="143967" y="61061"/>
                  </a:lnTo>
                  <a:lnTo>
                    <a:pt x="170611" y="61061"/>
                  </a:lnTo>
                  <a:lnTo>
                    <a:pt x="159600" y="36144"/>
                  </a:lnTo>
                  <a:lnTo>
                    <a:pt x="149707" y="25374"/>
                  </a:lnTo>
                  <a:lnTo>
                    <a:pt x="141897" y="16865"/>
                  </a:lnTo>
                  <a:lnTo>
                    <a:pt x="119011" y="4419"/>
                  </a:lnTo>
                  <a:lnTo>
                    <a:pt x="92456" y="0"/>
                  </a:lnTo>
                  <a:lnTo>
                    <a:pt x="55930" y="6642"/>
                  </a:lnTo>
                  <a:lnTo>
                    <a:pt x="27774" y="25412"/>
                  </a:lnTo>
                  <a:lnTo>
                    <a:pt x="9652" y="54597"/>
                  </a:lnTo>
                  <a:lnTo>
                    <a:pt x="3238" y="92468"/>
                  </a:lnTo>
                  <a:lnTo>
                    <a:pt x="9474" y="130873"/>
                  </a:lnTo>
                  <a:lnTo>
                    <a:pt x="27114" y="160451"/>
                  </a:lnTo>
                  <a:lnTo>
                    <a:pt x="54559" y="179476"/>
                  </a:lnTo>
                  <a:lnTo>
                    <a:pt x="90195" y="186207"/>
                  </a:lnTo>
                  <a:lnTo>
                    <a:pt x="109893" y="184086"/>
                  </a:lnTo>
                  <a:lnTo>
                    <a:pt x="127508" y="178079"/>
                  </a:lnTo>
                  <a:lnTo>
                    <a:pt x="141935" y="168719"/>
                  </a:lnTo>
                  <a:lnTo>
                    <a:pt x="148475" y="160832"/>
                  </a:lnTo>
                  <a:lnTo>
                    <a:pt x="152019" y="156552"/>
                  </a:lnTo>
                  <a:lnTo>
                    <a:pt x="152514" y="156552"/>
                  </a:lnTo>
                  <a:lnTo>
                    <a:pt x="152514" y="181686"/>
                  </a:lnTo>
                  <a:lnTo>
                    <a:pt x="175882" y="181686"/>
                  </a:lnTo>
                  <a:lnTo>
                    <a:pt x="175882" y="156552"/>
                  </a:lnTo>
                  <a:lnTo>
                    <a:pt x="175882" y="83680"/>
                  </a:lnTo>
                  <a:close/>
                </a:path>
                <a:path w="1534159" h="8121650">
                  <a:moveTo>
                    <a:pt x="194906" y="7876197"/>
                  </a:moveTo>
                  <a:lnTo>
                    <a:pt x="140665" y="7876197"/>
                  </a:lnTo>
                  <a:lnTo>
                    <a:pt x="140665" y="7887627"/>
                  </a:lnTo>
                  <a:lnTo>
                    <a:pt x="181127" y="7887627"/>
                  </a:lnTo>
                  <a:lnTo>
                    <a:pt x="178092" y="7901051"/>
                  </a:lnTo>
                  <a:lnTo>
                    <a:pt x="170713" y="7911579"/>
                  </a:lnTo>
                  <a:lnTo>
                    <a:pt x="159931" y="7918450"/>
                  </a:lnTo>
                  <a:lnTo>
                    <a:pt x="146672" y="7920901"/>
                  </a:lnTo>
                  <a:lnTo>
                    <a:pt x="131368" y="7917739"/>
                  </a:lnTo>
                  <a:lnTo>
                    <a:pt x="119405" y="7908938"/>
                  </a:lnTo>
                  <a:lnTo>
                    <a:pt x="111633" y="7895615"/>
                  </a:lnTo>
                  <a:lnTo>
                    <a:pt x="108851" y="7878839"/>
                  </a:lnTo>
                  <a:lnTo>
                    <a:pt x="111721" y="7861859"/>
                  </a:lnTo>
                  <a:lnTo>
                    <a:pt x="119621" y="7848651"/>
                  </a:lnTo>
                  <a:lnTo>
                    <a:pt x="131483" y="7840104"/>
                  </a:lnTo>
                  <a:lnTo>
                    <a:pt x="146227" y="7837056"/>
                  </a:lnTo>
                  <a:lnTo>
                    <a:pt x="157607" y="7838821"/>
                  </a:lnTo>
                  <a:lnTo>
                    <a:pt x="167106" y="7843748"/>
                  </a:lnTo>
                  <a:lnTo>
                    <a:pt x="174040" y="7851216"/>
                  </a:lnTo>
                  <a:lnTo>
                    <a:pt x="177749" y="7860652"/>
                  </a:lnTo>
                  <a:lnTo>
                    <a:pt x="192265" y="7858163"/>
                  </a:lnTo>
                  <a:lnTo>
                    <a:pt x="163068" y="7827035"/>
                  </a:lnTo>
                  <a:lnTo>
                    <a:pt x="146227" y="7824597"/>
                  </a:lnTo>
                  <a:lnTo>
                    <a:pt x="125260" y="7828674"/>
                  </a:lnTo>
                  <a:lnTo>
                    <a:pt x="108851" y="7840002"/>
                  </a:lnTo>
                  <a:lnTo>
                    <a:pt x="98158" y="7857185"/>
                  </a:lnTo>
                  <a:lnTo>
                    <a:pt x="94335" y="7878839"/>
                  </a:lnTo>
                  <a:lnTo>
                    <a:pt x="98272" y="7900848"/>
                  </a:lnTo>
                  <a:lnTo>
                    <a:pt x="109169" y="7917993"/>
                  </a:lnTo>
                  <a:lnTo>
                    <a:pt x="125691" y="7929118"/>
                  </a:lnTo>
                  <a:lnTo>
                    <a:pt x="146532" y="7933068"/>
                  </a:lnTo>
                  <a:lnTo>
                    <a:pt x="168478" y="7928305"/>
                  </a:lnTo>
                  <a:lnTo>
                    <a:pt x="177736" y="7920901"/>
                  </a:lnTo>
                  <a:lnTo>
                    <a:pt x="184353" y="7915630"/>
                  </a:lnTo>
                  <a:lnTo>
                    <a:pt x="193408" y="7897457"/>
                  </a:lnTo>
                  <a:lnTo>
                    <a:pt x="194906" y="7876197"/>
                  </a:lnTo>
                  <a:close/>
                </a:path>
                <a:path w="1534159" h="8121650">
                  <a:moveTo>
                    <a:pt x="222262" y="8015999"/>
                  </a:moveTo>
                  <a:lnTo>
                    <a:pt x="200418" y="8015999"/>
                  </a:lnTo>
                  <a:lnTo>
                    <a:pt x="169494" y="8103806"/>
                  </a:lnTo>
                  <a:lnTo>
                    <a:pt x="144132" y="8031835"/>
                  </a:lnTo>
                  <a:lnTo>
                    <a:pt x="138557" y="8015999"/>
                  </a:lnTo>
                  <a:lnTo>
                    <a:pt x="116713" y="8015999"/>
                  </a:lnTo>
                  <a:lnTo>
                    <a:pt x="116713" y="8118615"/>
                  </a:lnTo>
                  <a:lnTo>
                    <a:pt x="130784" y="8118615"/>
                  </a:lnTo>
                  <a:lnTo>
                    <a:pt x="130060" y="8031835"/>
                  </a:lnTo>
                  <a:lnTo>
                    <a:pt x="161721" y="8118615"/>
                  </a:lnTo>
                  <a:lnTo>
                    <a:pt x="176961" y="8118615"/>
                  </a:lnTo>
                  <a:lnTo>
                    <a:pt x="182422" y="8103806"/>
                  </a:lnTo>
                  <a:lnTo>
                    <a:pt x="208927" y="8031835"/>
                  </a:lnTo>
                  <a:lnTo>
                    <a:pt x="208038" y="8118615"/>
                  </a:lnTo>
                  <a:lnTo>
                    <a:pt x="222262" y="8118615"/>
                  </a:lnTo>
                  <a:lnTo>
                    <a:pt x="222262" y="8031835"/>
                  </a:lnTo>
                  <a:lnTo>
                    <a:pt x="222262" y="8015999"/>
                  </a:lnTo>
                  <a:close/>
                </a:path>
                <a:path w="1534159" h="8121650">
                  <a:moveTo>
                    <a:pt x="272110" y="7741666"/>
                  </a:moveTo>
                  <a:lnTo>
                    <a:pt x="243243" y="7698714"/>
                  </a:lnTo>
                  <a:lnTo>
                    <a:pt x="237223" y="7689774"/>
                  </a:lnTo>
                  <a:lnTo>
                    <a:pt x="243420" y="7680680"/>
                  </a:lnTo>
                  <a:lnTo>
                    <a:pt x="271805" y="7639050"/>
                  </a:lnTo>
                  <a:lnTo>
                    <a:pt x="255993" y="7639050"/>
                  </a:lnTo>
                  <a:lnTo>
                    <a:pt x="228434" y="7680680"/>
                  </a:lnTo>
                  <a:lnTo>
                    <a:pt x="201168" y="7639050"/>
                  </a:lnTo>
                  <a:lnTo>
                    <a:pt x="185026" y="7639050"/>
                  </a:lnTo>
                  <a:lnTo>
                    <a:pt x="219494" y="7689621"/>
                  </a:lnTo>
                  <a:lnTo>
                    <a:pt x="184010" y="7741666"/>
                  </a:lnTo>
                  <a:lnTo>
                    <a:pt x="199834" y="7741666"/>
                  </a:lnTo>
                  <a:lnTo>
                    <a:pt x="228142" y="7698714"/>
                  </a:lnTo>
                  <a:lnTo>
                    <a:pt x="255841" y="7741666"/>
                  </a:lnTo>
                  <a:lnTo>
                    <a:pt x="272110" y="7741666"/>
                  </a:lnTo>
                  <a:close/>
                </a:path>
                <a:path w="1534159" h="8121650">
                  <a:moveTo>
                    <a:pt x="291782" y="7902880"/>
                  </a:moveTo>
                  <a:lnTo>
                    <a:pt x="290093" y="7893418"/>
                  </a:lnTo>
                  <a:lnTo>
                    <a:pt x="285292" y="7885798"/>
                  </a:lnTo>
                  <a:lnTo>
                    <a:pt x="282295" y="7883677"/>
                  </a:lnTo>
                  <a:lnTo>
                    <a:pt x="277799" y="7880490"/>
                  </a:lnTo>
                  <a:lnTo>
                    <a:pt x="277558" y="7880439"/>
                  </a:lnTo>
                  <a:lnTo>
                    <a:pt x="277558" y="7901406"/>
                  </a:lnTo>
                  <a:lnTo>
                    <a:pt x="276174" y="7908493"/>
                  </a:lnTo>
                  <a:lnTo>
                    <a:pt x="272300" y="7914056"/>
                  </a:lnTo>
                  <a:lnTo>
                    <a:pt x="266369" y="7917701"/>
                  </a:lnTo>
                  <a:lnTo>
                    <a:pt x="258800" y="7918996"/>
                  </a:lnTo>
                  <a:lnTo>
                    <a:pt x="226987" y="7918996"/>
                  </a:lnTo>
                  <a:lnTo>
                    <a:pt x="226987" y="7883677"/>
                  </a:lnTo>
                  <a:lnTo>
                    <a:pt x="258800" y="7883677"/>
                  </a:lnTo>
                  <a:lnTo>
                    <a:pt x="266369" y="7884960"/>
                  </a:lnTo>
                  <a:lnTo>
                    <a:pt x="272300" y="7888579"/>
                  </a:lnTo>
                  <a:lnTo>
                    <a:pt x="276174" y="7894180"/>
                  </a:lnTo>
                  <a:lnTo>
                    <a:pt x="277558" y="7901406"/>
                  </a:lnTo>
                  <a:lnTo>
                    <a:pt x="277558" y="7880439"/>
                  </a:lnTo>
                  <a:lnTo>
                    <a:pt x="268033" y="7877950"/>
                  </a:lnTo>
                  <a:lnTo>
                    <a:pt x="276364" y="7875194"/>
                  </a:lnTo>
                  <a:lnTo>
                    <a:pt x="279184" y="7872971"/>
                  </a:lnTo>
                  <a:lnTo>
                    <a:pt x="282854" y="7870063"/>
                  </a:lnTo>
                  <a:lnTo>
                    <a:pt x="287058" y="7862964"/>
                  </a:lnTo>
                  <a:lnTo>
                    <a:pt x="288556" y="7854353"/>
                  </a:lnTo>
                  <a:lnTo>
                    <a:pt x="286245" y="7843609"/>
                  </a:lnTo>
                  <a:lnTo>
                    <a:pt x="282384" y="7838516"/>
                  </a:lnTo>
                  <a:lnTo>
                    <a:pt x="279793" y="7835112"/>
                  </a:lnTo>
                  <a:lnTo>
                    <a:pt x="274624" y="7832217"/>
                  </a:lnTo>
                  <a:lnTo>
                    <a:pt x="274624" y="7855674"/>
                  </a:lnTo>
                  <a:lnTo>
                    <a:pt x="273240" y="7862646"/>
                  </a:lnTo>
                  <a:lnTo>
                    <a:pt x="269328" y="7868120"/>
                  </a:lnTo>
                  <a:lnTo>
                    <a:pt x="263309" y="7871688"/>
                  </a:lnTo>
                  <a:lnTo>
                    <a:pt x="255574" y="7872971"/>
                  </a:lnTo>
                  <a:lnTo>
                    <a:pt x="226987" y="7872971"/>
                  </a:lnTo>
                  <a:lnTo>
                    <a:pt x="226987" y="7838516"/>
                  </a:lnTo>
                  <a:lnTo>
                    <a:pt x="255574" y="7838516"/>
                  </a:lnTo>
                  <a:lnTo>
                    <a:pt x="263309" y="7839799"/>
                  </a:lnTo>
                  <a:lnTo>
                    <a:pt x="269328" y="7843355"/>
                  </a:lnTo>
                  <a:lnTo>
                    <a:pt x="273240" y="7848790"/>
                  </a:lnTo>
                  <a:lnTo>
                    <a:pt x="274624" y="7855674"/>
                  </a:lnTo>
                  <a:lnTo>
                    <a:pt x="274624" y="7832217"/>
                  </a:lnTo>
                  <a:lnTo>
                    <a:pt x="269875" y="7829537"/>
                  </a:lnTo>
                  <a:lnTo>
                    <a:pt x="257187" y="7827531"/>
                  </a:lnTo>
                  <a:lnTo>
                    <a:pt x="212763" y="7827531"/>
                  </a:lnTo>
                  <a:lnTo>
                    <a:pt x="212763" y="7930147"/>
                  </a:lnTo>
                  <a:lnTo>
                    <a:pt x="260261" y="7930147"/>
                  </a:lnTo>
                  <a:lnTo>
                    <a:pt x="273037" y="7928165"/>
                  </a:lnTo>
                  <a:lnTo>
                    <a:pt x="283006" y="7922615"/>
                  </a:lnTo>
                  <a:lnTo>
                    <a:pt x="285711" y="7918996"/>
                  </a:lnTo>
                  <a:lnTo>
                    <a:pt x="289471" y="7914005"/>
                  </a:lnTo>
                  <a:lnTo>
                    <a:pt x="291782" y="7902880"/>
                  </a:lnTo>
                  <a:close/>
                </a:path>
                <a:path w="1534159" h="8121650">
                  <a:moveTo>
                    <a:pt x="319379" y="159575"/>
                  </a:moveTo>
                  <a:lnTo>
                    <a:pt x="312851" y="159575"/>
                  </a:lnTo>
                  <a:lnTo>
                    <a:pt x="311594" y="158572"/>
                  </a:lnTo>
                  <a:lnTo>
                    <a:pt x="311594" y="121119"/>
                  </a:lnTo>
                  <a:lnTo>
                    <a:pt x="311594" y="91224"/>
                  </a:lnTo>
                  <a:lnTo>
                    <a:pt x="307886" y="73952"/>
                  </a:lnTo>
                  <a:lnTo>
                    <a:pt x="307428" y="73380"/>
                  </a:lnTo>
                  <a:lnTo>
                    <a:pt x="297421" y="60718"/>
                  </a:lnTo>
                  <a:lnTo>
                    <a:pt x="281165" y="52235"/>
                  </a:lnTo>
                  <a:lnTo>
                    <a:pt x="260070" y="49250"/>
                  </a:lnTo>
                  <a:lnTo>
                    <a:pt x="239090" y="52273"/>
                  </a:lnTo>
                  <a:lnTo>
                    <a:pt x="222034" y="60807"/>
                  </a:lnTo>
                  <a:lnTo>
                    <a:pt x="209931" y="74053"/>
                  </a:lnTo>
                  <a:lnTo>
                    <a:pt x="203784" y="91224"/>
                  </a:lnTo>
                  <a:lnTo>
                    <a:pt x="229412" y="91224"/>
                  </a:lnTo>
                  <a:lnTo>
                    <a:pt x="232854" y="83972"/>
                  </a:lnTo>
                  <a:lnTo>
                    <a:pt x="239433" y="78333"/>
                  </a:lnTo>
                  <a:lnTo>
                    <a:pt x="248602" y="74676"/>
                  </a:lnTo>
                  <a:lnTo>
                    <a:pt x="259816" y="73380"/>
                  </a:lnTo>
                  <a:lnTo>
                    <a:pt x="271513" y="74650"/>
                  </a:lnTo>
                  <a:lnTo>
                    <a:pt x="280555" y="78244"/>
                  </a:lnTo>
                  <a:lnTo>
                    <a:pt x="286397" y="83870"/>
                  </a:lnTo>
                  <a:lnTo>
                    <a:pt x="288467" y="91224"/>
                  </a:lnTo>
                  <a:lnTo>
                    <a:pt x="288467" y="102273"/>
                  </a:lnTo>
                  <a:lnTo>
                    <a:pt x="288213" y="102311"/>
                  </a:lnTo>
                  <a:lnTo>
                    <a:pt x="288213" y="121119"/>
                  </a:lnTo>
                  <a:lnTo>
                    <a:pt x="288213" y="132676"/>
                  </a:lnTo>
                  <a:lnTo>
                    <a:pt x="285699" y="144360"/>
                  </a:lnTo>
                  <a:lnTo>
                    <a:pt x="278574" y="153733"/>
                  </a:lnTo>
                  <a:lnTo>
                    <a:pt x="267550" y="160172"/>
                  </a:lnTo>
                  <a:lnTo>
                    <a:pt x="253288" y="163093"/>
                  </a:lnTo>
                  <a:lnTo>
                    <a:pt x="241820" y="162712"/>
                  </a:lnTo>
                  <a:lnTo>
                    <a:pt x="233032" y="159537"/>
                  </a:lnTo>
                  <a:lnTo>
                    <a:pt x="227380" y="153873"/>
                  </a:lnTo>
                  <a:lnTo>
                    <a:pt x="225399" y="145999"/>
                  </a:lnTo>
                  <a:lnTo>
                    <a:pt x="226364" y="139763"/>
                  </a:lnTo>
                  <a:lnTo>
                    <a:pt x="230174" y="134124"/>
                  </a:lnTo>
                  <a:lnTo>
                    <a:pt x="238112" y="129540"/>
                  </a:lnTo>
                  <a:lnTo>
                    <a:pt x="251523" y="126403"/>
                  </a:lnTo>
                  <a:lnTo>
                    <a:pt x="288213" y="121119"/>
                  </a:lnTo>
                  <a:lnTo>
                    <a:pt x="288213" y="102311"/>
                  </a:lnTo>
                  <a:lnTo>
                    <a:pt x="226860" y="112090"/>
                  </a:lnTo>
                  <a:lnTo>
                    <a:pt x="199504" y="147256"/>
                  </a:lnTo>
                  <a:lnTo>
                    <a:pt x="202717" y="163207"/>
                  </a:lnTo>
                  <a:lnTo>
                    <a:pt x="211797" y="175501"/>
                  </a:lnTo>
                  <a:lnTo>
                    <a:pt x="225907" y="183413"/>
                  </a:lnTo>
                  <a:lnTo>
                    <a:pt x="244246" y="186207"/>
                  </a:lnTo>
                  <a:lnTo>
                    <a:pt x="258699" y="184404"/>
                  </a:lnTo>
                  <a:lnTo>
                    <a:pt x="271348" y="179298"/>
                  </a:lnTo>
                  <a:lnTo>
                    <a:pt x="281317" y="171373"/>
                  </a:lnTo>
                  <a:lnTo>
                    <a:pt x="286461" y="163093"/>
                  </a:lnTo>
                  <a:lnTo>
                    <a:pt x="287718" y="161074"/>
                  </a:lnTo>
                  <a:lnTo>
                    <a:pt x="288213" y="161074"/>
                  </a:lnTo>
                  <a:lnTo>
                    <a:pt x="288213" y="163842"/>
                  </a:lnTo>
                  <a:lnTo>
                    <a:pt x="289941" y="173418"/>
                  </a:lnTo>
                  <a:lnTo>
                    <a:pt x="295414" y="178790"/>
                  </a:lnTo>
                  <a:lnTo>
                    <a:pt x="305079" y="181165"/>
                  </a:lnTo>
                  <a:lnTo>
                    <a:pt x="319379" y="181686"/>
                  </a:lnTo>
                  <a:lnTo>
                    <a:pt x="319379" y="161074"/>
                  </a:lnTo>
                  <a:lnTo>
                    <a:pt x="319379" y="159575"/>
                  </a:lnTo>
                  <a:close/>
                </a:path>
                <a:path w="1534159" h="8121650">
                  <a:moveTo>
                    <a:pt x="329323" y="8015999"/>
                  </a:moveTo>
                  <a:lnTo>
                    <a:pt x="313207" y="8015999"/>
                  </a:lnTo>
                  <a:lnTo>
                    <a:pt x="282854" y="8069808"/>
                  </a:lnTo>
                  <a:lnTo>
                    <a:pt x="252514" y="8015999"/>
                  </a:lnTo>
                  <a:lnTo>
                    <a:pt x="236385" y="8015999"/>
                  </a:lnTo>
                  <a:lnTo>
                    <a:pt x="275526" y="8084896"/>
                  </a:lnTo>
                  <a:lnTo>
                    <a:pt x="275526" y="8118615"/>
                  </a:lnTo>
                  <a:lnTo>
                    <a:pt x="290042" y="8118615"/>
                  </a:lnTo>
                  <a:lnTo>
                    <a:pt x="290042" y="8084896"/>
                  </a:lnTo>
                  <a:lnTo>
                    <a:pt x="298653" y="8069808"/>
                  </a:lnTo>
                  <a:lnTo>
                    <a:pt x="329323" y="8015999"/>
                  </a:lnTo>
                  <a:close/>
                </a:path>
                <a:path w="1534159" h="8121650">
                  <a:moveTo>
                    <a:pt x="416661" y="56032"/>
                  </a:moveTo>
                  <a:lnTo>
                    <a:pt x="390029" y="56032"/>
                  </a:lnTo>
                  <a:lnTo>
                    <a:pt x="381647" y="57200"/>
                  </a:lnTo>
                  <a:lnTo>
                    <a:pt x="373849" y="60502"/>
                  </a:lnTo>
                  <a:lnTo>
                    <a:pt x="367233" y="65582"/>
                  </a:lnTo>
                  <a:lnTo>
                    <a:pt x="362381" y="72123"/>
                  </a:lnTo>
                  <a:lnTo>
                    <a:pt x="361886" y="72123"/>
                  </a:lnTo>
                  <a:lnTo>
                    <a:pt x="361886" y="56032"/>
                  </a:lnTo>
                  <a:lnTo>
                    <a:pt x="337007" y="56032"/>
                  </a:lnTo>
                  <a:lnTo>
                    <a:pt x="337007" y="181686"/>
                  </a:lnTo>
                  <a:lnTo>
                    <a:pt x="361886" y="181686"/>
                  </a:lnTo>
                  <a:lnTo>
                    <a:pt x="361886" y="122123"/>
                  </a:lnTo>
                  <a:lnTo>
                    <a:pt x="364147" y="104648"/>
                  </a:lnTo>
                  <a:lnTo>
                    <a:pt x="370776" y="91440"/>
                  </a:lnTo>
                  <a:lnTo>
                    <a:pt x="381495" y="83083"/>
                  </a:lnTo>
                  <a:lnTo>
                    <a:pt x="396062" y="80162"/>
                  </a:lnTo>
                  <a:lnTo>
                    <a:pt x="416661" y="80162"/>
                  </a:lnTo>
                  <a:lnTo>
                    <a:pt x="416661" y="72123"/>
                  </a:lnTo>
                  <a:lnTo>
                    <a:pt x="416661" y="56032"/>
                  </a:lnTo>
                  <a:close/>
                </a:path>
                <a:path w="1534159" h="8121650">
                  <a:moveTo>
                    <a:pt x="428637" y="8118615"/>
                  </a:moveTo>
                  <a:lnTo>
                    <a:pt x="392036" y="8067307"/>
                  </a:lnTo>
                  <a:lnTo>
                    <a:pt x="385241" y="8057782"/>
                  </a:lnTo>
                  <a:lnTo>
                    <a:pt x="425704" y="8015999"/>
                  </a:lnTo>
                  <a:lnTo>
                    <a:pt x="407962" y="8015999"/>
                  </a:lnTo>
                  <a:lnTo>
                    <a:pt x="357835" y="8067891"/>
                  </a:lnTo>
                  <a:lnTo>
                    <a:pt x="357835" y="8015999"/>
                  </a:lnTo>
                  <a:lnTo>
                    <a:pt x="343611" y="8015999"/>
                  </a:lnTo>
                  <a:lnTo>
                    <a:pt x="343611" y="8118615"/>
                  </a:lnTo>
                  <a:lnTo>
                    <a:pt x="357835" y="8118615"/>
                  </a:lnTo>
                  <a:lnTo>
                    <a:pt x="357835" y="8086217"/>
                  </a:lnTo>
                  <a:lnTo>
                    <a:pt x="375589" y="8067891"/>
                  </a:lnTo>
                  <a:lnTo>
                    <a:pt x="376148" y="8067307"/>
                  </a:lnTo>
                  <a:lnTo>
                    <a:pt x="412064" y="8118615"/>
                  </a:lnTo>
                  <a:lnTo>
                    <a:pt x="428637" y="8118615"/>
                  </a:lnTo>
                  <a:close/>
                </a:path>
                <a:path w="1534159" h="8121650">
                  <a:moveTo>
                    <a:pt x="554113" y="2260"/>
                  </a:moveTo>
                  <a:lnTo>
                    <a:pt x="529234" y="2260"/>
                  </a:lnTo>
                  <a:lnTo>
                    <a:pt x="529234" y="72123"/>
                  </a:lnTo>
                  <a:lnTo>
                    <a:pt x="528980" y="72123"/>
                  </a:lnTo>
                  <a:lnTo>
                    <a:pt x="528980" y="117348"/>
                  </a:lnTo>
                  <a:lnTo>
                    <a:pt x="526237" y="135686"/>
                  </a:lnTo>
                  <a:lnTo>
                    <a:pt x="518464" y="149809"/>
                  </a:lnTo>
                  <a:lnTo>
                    <a:pt x="506399" y="158877"/>
                  </a:lnTo>
                  <a:lnTo>
                    <a:pt x="490791" y="162090"/>
                  </a:lnTo>
                  <a:lnTo>
                    <a:pt x="475170" y="158877"/>
                  </a:lnTo>
                  <a:lnTo>
                    <a:pt x="463118" y="149809"/>
                  </a:lnTo>
                  <a:lnTo>
                    <a:pt x="455345" y="135686"/>
                  </a:lnTo>
                  <a:lnTo>
                    <a:pt x="452589" y="117348"/>
                  </a:lnTo>
                  <a:lnTo>
                    <a:pt x="455345" y="99314"/>
                  </a:lnTo>
                  <a:lnTo>
                    <a:pt x="490791" y="73126"/>
                  </a:lnTo>
                  <a:lnTo>
                    <a:pt x="526376" y="99314"/>
                  </a:lnTo>
                  <a:lnTo>
                    <a:pt x="528980" y="117348"/>
                  </a:lnTo>
                  <a:lnTo>
                    <a:pt x="528980" y="72123"/>
                  </a:lnTo>
                  <a:lnTo>
                    <a:pt x="528739" y="72123"/>
                  </a:lnTo>
                  <a:lnTo>
                    <a:pt x="521347" y="62826"/>
                  </a:lnTo>
                  <a:lnTo>
                    <a:pt x="511149" y="55600"/>
                  </a:lnTo>
                  <a:lnTo>
                    <a:pt x="499046" y="50914"/>
                  </a:lnTo>
                  <a:lnTo>
                    <a:pt x="486016" y="49250"/>
                  </a:lnTo>
                  <a:lnTo>
                    <a:pt x="461797" y="54165"/>
                  </a:lnTo>
                  <a:lnTo>
                    <a:pt x="443077" y="68033"/>
                  </a:lnTo>
                  <a:lnTo>
                    <a:pt x="430987" y="89535"/>
                  </a:lnTo>
                  <a:lnTo>
                    <a:pt x="426707" y="117348"/>
                  </a:lnTo>
                  <a:lnTo>
                    <a:pt x="430999" y="145605"/>
                  </a:lnTo>
                  <a:lnTo>
                    <a:pt x="443103" y="167335"/>
                  </a:lnTo>
                  <a:lnTo>
                    <a:pt x="461899" y="181279"/>
                  </a:lnTo>
                  <a:lnTo>
                    <a:pt x="486270" y="186207"/>
                  </a:lnTo>
                  <a:lnTo>
                    <a:pt x="499999" y="184404"/>
                  </a:lnTo>
                  <a:lnTo>
                    <a:pt x="512305" y="179336"/>
                  </a:lnTo>
                  <a:lnTo>
                    <a:pt x="522211" y="171475"/>
                  </a:lnTo>
                  <a:lnTo>
                    <a:pt x="528243" y="162090"/>
                  </a:lnTo>
                  <a:lnTo>
                    <a:pt x="528739" y="161328"/>
                  </a:lnTo>
                  <a:lnTo>
                    <a:pt x="529234" y="161328"/>
                  </a:lnTo>
                  <a:lnTo>
                    <a:pt x="529234" y="181686"/>
                  </a:lnTo>
                  <a:lnTo>
                    <a:pt x="554113" y="181686"/>
                  </a:lnTo>
                  <a:lnTo>
                    <a:pt x="554113" y="161328"/>
                  </a:lnTo>
                  <a:lnTo>
                    <a:pt x="554113" y="73126"/>
                  </a:lnTo>
                  <a:lnTo>
                    <a:pt x="554113" y="72123"/>
                  </a:lnTo>
                  <a:lnTo>
                    <a:pt x="554113" y="2260"/>
                  </a:lnTo>
                  <a:close/>
                </a:path>
                <a:path w="1534159" h="8121650">
                  <a:moveTo>
                    <a:pt x="695909" y="117602"/>
                  </a:moveTo>
                  <a:lnTo>
                    <a:pt x="693864" y="104787"/>
                  </a:lnTo>
                  <a:lnTo>
                    <a:pt x="691438" y="89649"/>
                  </a:lnTo>
                  <a:lnTo>
                    <a:pt x="681875" y="73380"/>
                  </a:lnTo>
                  <a:lnTo>
                    <a:pt x="678764" y="68072"/>
                  </a:lnTo>
                  <a:lnTo>
                    <a:pt x="668769" y="61036"/>
                  </a:lnTo>
                  <a:lnTo>
                    <a:pt x="668769" y="104787"/>
                  </a:lnTo>
                  <a:lnTo>
                    <a:pt x="597408" y="104787"/>
                  </a:lnTo>
                  <a:lnTo>
                    <a:pt x="599973" y="91935"/>
                  </a:lnTo>
                  <a:lnTo>
                    <a:pt x="607263" y="82016"/>
                  </a:lnTo>
                  <a:lnTo>
                    <a:pt x="618604" y="75628"/>
                  </a:lnTo>
                  <a:lnTo>
                    <a:pt x="633336" y="73380"/>
                  </a:lnTo>
                  <a:lnTo>
                    <a:pt x="647890" y="75628"/>
                  </a:lnTo>
                  <a:lnTo>
                    <a:pt x="659066" y="82016"/>
                  </a:lnTo>
                  <a:lnTo>
                    <a:pt x="666242" y="91935"/>
                  </a:lnTo>
                  <a:lnTo>
                    <a:pt x="668769" y="104787"/>
                  </a:lnTo>
                  <a:lnTo>
                    <a:pt x="668769" y="61036"/>
                  </a:lnTo>
                  <a:lnTo>
                    <a:pt x="659015" y="54165"/>
                  </a:lnTo>
                  <a:lnTo>
                    <a:pt x="633336" y="49250"/>
                  </a:lnTo>
                  <a:lnTo>
                    <a:pt x="607618" y="54038"/>
                  </a:lnTo>
                  <a:lnTo>
                    <a:pt x="587794" y="67602"/>
                  </a:lnTo>
                  <a:lnTo>
                    <a:pt x="575030" y="88684"/>
                  </a:lnTo>
                  <a:lnTo>
                    <a:pt x="570509" y="116103"/>
                  </a:lnTo>
                  <a:lnTo>
                    <a:pt x="574992" y="144754"/>
                  </a:lnTo>
                  <a:lnTo>
                    <a:pt x="587667" y="166890"/>
                  </a:lnTo>
                  <a:lnTo>
                    <a:pt x="607402" y="181152"/>
                  </a:lnTo>
                  <a:lnTo>
                    <a:pt x="633082" y="186207"/>
                  </a:lnTo>
                  <a:lnTo>
                    <a:pt x="651700" y="183680"/>
                  </a:lnTo>
                  <a:lnTo>
                    <a:pt x="668362" y="176530"/>
                  </a:lnTo>
                  <a:lnTo>
                    <a:pt x="681964" y="165430"/>
                  </a:lnTo>
                  <a:lnTo>
                    <a:pt x="684149" y="162090"/>
                  </a:lnTo>
                  <a:lnTo>
                    <a:pt x="691388" y="151028"/>
                  </a:lnTo>
                  <a:lnTo>
                    <a:pt x="667512" y="143992"/>
                  </a:lnTo>
                  <a:lnTo>
                    <a:pt x="662203" y="151371"/>
                  </a:lnTo>
                  <a:lnTo>
                    <a:pt x="654265" y="157086"/>
                  </a:lnTo>
                  <a:lnTo>
                    <a:pt x="644334" y="160782"/>
                  </a:lnTo>
                  <a:lnTo>
                    <a:pt x="633082" y="162090"/>
                  </a:lnTo>
                  <a:lnTo>
                    <a:pt x="618350" y="159512"/>
                  </a:lnTo>
                  <a:lnTo>
                    <a:pt x="607021" y="152247"/>
                  </a:lnTo>
                  <a:lnTo>
                    <a:pt x="599732" y="140982"/>
                  </a:lnTo>
                  <a:lnTo>
                    <a:pt x="597154" y="126403"/>
                  </a:lnTo>
                  <a:lnTo>
                    <a:pt x="695909" y="126403"/>
                  </a:lnTo>
                  <a:lnTo>
                    <a:pt x="695909" y="117602"/>
                  </a:lnTo>
                  <a:close/>
                </a:path>
                <a:path w="1534159" h="8121650">
                  <a:moveTo>
                    <a:pt x="828814" y="181686"/>
                  </a:moveTo>
                  <a:lnTo>
                    <a:pt x="828573" y="103784"/>
                  </a:lnTo>
                  <a:lnTo>
                    <a:pt x="824915" y="81483"/>
                  </a:lnTo>
                  <a:lnTo>
                    <a:pt x="820051" y="73380"/>
                  </a:lnTo>
                  <a:lnTo>
                    <a:pt x="819302" y="72123"/>
                  </a:lnTo>
                  <a:lnTo>
                    <a:pt x="814590" y="64262"/>
                  </a:lnTo>
                  <a:lnTo>
                    <a:pt x="798563" y="53174"/>
                  </a:lnTo>
                  <a:lnTo>
                    <a:pt x="777811" y="49250"/>
                  </a:lnTo>
                  <a:lnTo>
                    <a:pt x="766102" y="50914"/>
                  </a:lnTo>
                  <a:lnTo>
                    <a:pt x="755192" y="55600"/>
                  </a:lnTo>
                  <a:lnTo>
                    <a:pt x="745794" y="62826"/>
                  </a:lnTo>
                  <a:lnTo>
                    <a:pt x="738606" y="72123"/>
                  </a:lnTo>
                  <a:lnTo>
                    <a:pt x="738098" y="72123"/>
                  </a:lnTo>
                  <a:lnTo>
                    <a:pt x="738098" y="56032"/>
                  </a:lnTo>
                  <a:lnTo>
                    <a:pt x="713219" y="56032"/>
                  </a:lnTo>
                  <a:lnTo>
                    <a:pt x="713219" y="181686"/>
                  </a:lnTo>
                  <a:lnTo>
                    <a:pt x="738098" y="181686"/>
                  </a:lnTo>
                  <a:lnTo>
                    <a:pt x="738098" y="118364"/>
                  </a:lnTo>
                  <a:lnTo>
                    <a:pt x="740765" y="99987"/>
                  </a:lnTo>
                  <a:lnTo>
                    <a:pt x="748309" y="85788"/>
                  </a:lnTo>
                  <a:lnTo>
                    <a:pt x="760044" y="76619"/>
                  </a:lnTo>
                  <a:lnTo>
                    <a:pt x="775296" y="73380"/>
                  </a:lnTo>
                  <a:lnTo>
                    <a:pt x="786942" y="75590"/>
                  </a:lnTo>
                  <a:lnTo>
                    <a:pt x="803732" y="118364"/>
                  </a:lnTo>
                  <a:lnTo>
                    <a:pt x="803935" y="181686"/>
                  </a:lnTo>
                  <a:lnTo>
                    <a:pt x="828814" y="181686"/>
                  </a:lnTo>
                  <a:close/>
                </a:path>
                <a:path w="1534159" h="8121650">
                  <a:moveTo>
                    <a:pt x="907300" y="7853032"/>
                  </a:moveTo>
                  <a:lnTo>
                    <a:pt x="873874" y="7824597"/>
                  </a:lnTo>
                  <a:lnTo>
                    <a:pt x="858913" y="7827226"/>
                  </a:lnTo>
                  <a:lnTo>
                    <a:pt x="847521" y="7834490"/>
                  </a:lnTo>
                  <a:lnTo>
                    <a:pt x="840155" y="7845501"/>
                  </a:lnTo>
                  <a:lnTo>
                    <a:pt x="837234" y="7859331"/>
                  </a:lnTo>
                  <a:lnTo>
                    <a:pt x="851306" y="7859776"/>
                  </a:lnTo>
                  <a:lnTo>
                    <a:pt x="852843" y="7850429"/>
                  </a:lnTo>
                  <a:lnTo>
                    <a:pt x="857237" y="7842986"/>
                  </a:lnTo>
                  <a:lnTo>
                    <a:pt x="864158" y="7838097"/>
                  </a:lnTo>
                  <a:lnTo>
                    <a:pt x="873290" y="7836319"/>
                  </a:lnTo>
                  <a:lnTo>
                    <a:pt x="881443" y="7837691"/>
                  </a:lnTo>
                  <a:lnTo>
                    <a:pt x="887780" y="7841513"/>
                  </a:lnTo>
                  <a:lnTo>
                    <a:pt x="891908" y="7847393"/>
                  </a:lnTo>
                  <a:lnTo>
                    <a:pt x="893368" y="7854937"/>
                  </a:lnTo>
                  <a:lnTo>
                    <a:pt x="891717" y="7862697"/>
                  </a:lnTo>
                  <a:lnTo>
                    <a:pt x="886942" y="7868780"/>
                  </a:lnTo>
                  <a:lnTo>
                    <a:pt x="879335" y="7872730"/>
                  </a:lnTo>
                  <a:lnTo>
                    <a:pt x="869188" y="7874140"/>
                  </a:lnTo>
                  <a:lnTo>
                    <a:pt x="869188" y="7883677"/>
                  </a:lnTo>
                  <a:lnTo>
                    <a:pt x="879335" y="7885062"/>
                  </a:lnTo>
                  <a:lnTo>
                    <a:pt x="886942" y="7888973"/>
                  </a:lnTo>
                  <a:lnTo>
                    <a:pt x="891717" y="7894993"/>
                  </a:lnTo>
                  <a:lnTo>
                    <a:pt x="893368" y="7902727"/>
                  </a:lnTo>
                  <a:lnTo>
                    <a:pt x="891857" y="7910271"/>
                  </a:lnTo>
                  <a:lnTo>
                    <a:pt x="887641" y="7916164"/>
                  </a:lnTo>
                  <a:lnTo>
                    <a:pt x="881189" y="7919987"/>
                  </a:lnTo>
                  <a:lnTo>
                    <a:pt x="872998" y="7921345"/>
                  </a:lnTo>
                  <a:lnTo>
                    <a:pt x="863892" y="7919656"/>
                  </a:lnTo>
                  <a:lnTo>
                    <a:pt x="857021" y="7914919"/>
                  </a:lnTo>
                  <a:lnTo>
                    <a:pt x="852665" y="7907553"/>
                  </a:lnTo>
                  <a:lnTo>
                    <a:pt x="851154" y="7898041"/>
                  </a:lnTo>
                  <a:lnTo>
                    <a:pt x="836930" y="7898473"/>
                  </a:lnTo>
                  <a:lnTo>
                    <a:pt x="839495" y="7912608"/>
                  </a:lnTo>
                  <a:lnTo>
                    <a:pt x="846772" y="7923530"/>
                  </a:lnTo>
                  <a:lnTo>
                    <a:pt x="858151" y="7930578"/>
                  </a:lnTo>
                  <a:lnTo>
                    <a:pt x="872998" y="7933068"/>
                  </a:lnTo>
                  <a:lnTo>
                    <a:pt x="886764" y="7930909"/>
                  </a:lnTo>
                  <a:lnTo>
                    <a:pt x="897623" y="7924889"/>
                  </a:lnTo>
                  <a:lnTo>
                    <a:pt x="900366" y="7921345"/>
                  </a:lnTo>
                  <a:lnTo>
                    <a:pt x="904748" y="7915694"/>
                  </a:lnTo>
                  <a:lnTo>
                    <a:pt x="907300" y="7904048"/>
                  </a:lnTo>
                  <a:lnTo>
                    <a:pt x="905573" y="7894409"/>
                  </a:lnTo>
                  <a:lnTo>
                    <a:pt x="900696" y="7886674"/>
                  </a:lnTo>
                  <a:lnTo>
                    <a:pt x="893203" y="7881252"/>
                  </a:lnTo>
                  <a:lnTo>
                    <a:pt x="883551" y="7878546"/>
                  </a:lnTo>
                  <a:lnTo>
                    <a:pt x="893267" y="7875791"/>
                  </a:lnTo>
                  <a:lnTo>
                    <a:pt x="900760" y="7870291"/>
                  </a:lnTo>
                  <a:lnTo>
                    <a:pt x="905586" y="7862544"/>
                  </a:lnTo>
                  <a:lnTo>
                    <a:pt x="907300" y="7853032"/>
                  </a:lnTo>
                  <a:close/>
                </a:path>
                <a:path w="1534159" h="8121650">
                  <a:moveTo>
                    <a:pt x="932510" y="7668514"/>
                  </a:moveTo>
                  <a:lnTo>
                    <a:pt x="913599" y="7668514"/>
                  </a:lnTo>
                  <a:lnTo>
                    <a:pt x="920635" y="7639050"/>
                  </a:lnTo>
                  <a:lnTo>
                    <a:pt x="909053" y="7639050"/>
                  </a:lnTo>
                  <a:lnTo>
                    <a:pt x="902017" y="7668514"/>
                  </a:lnTo>
                  <a:lnTo>
                    <a:pt x="899972" y="7668514"/>
                  </a:lnTo>
                  <a:lnTo>
                    <a:pt x="899972" y="7677163"/>
                  </a:lnTo>
                  <a:lnTo>
                    <a:pt x="893813" y="7702817"/>
                  </a:lnTo>
                  <a:lnTo>
                    <a:pt x="869035" y="7702817"/>
                  </a:lnTo>
                  <a:lnTo>
                    <a:pt x="875195" y="7677163"/>
                  </a:lnTo>
                  <a:lnTo>
                    <a:pt x="899972" y="7677163"/>
                  </a:lnTo>
                  <a:lnTo>
                    <a:pt x="899972" y="7668514"/>
                  </a:lnTo>
                  <a:lnTo>
                    <a:pt x="877252" y="7668514"/>
                  </a:lnTo>
                  <a:lnTo>
                    <a:pt x="884288" y="7639050"/>
                  </a:lnTo>
                  <a:lnTo>
                    <a:pt x="872553" y="7639050"/>
                  </a:lnTo>
                  <a:lnTo>
                    <a:pt x="865517" y="7668514"/>
                  </a:lnTo>
                  <a:lnTo>
                    <a:pt x="836345" y="7668514"/>
                  </a:lnTo>
                  <a:lnTo>
                    <a:pt x="836345" y="7677163"/>
                  </a:lnTo>
                  <a:lnTo>
                    <a:pt x="863473" y="7677163"/>
                  </a:lnTo>
                  <a:lnTo>
                    <a:pt x="857453" y="7702817"/>
                  </a:lnTo>
                  <a:lnTo>
                    <a:pt x="836345" y="7702817"/>
                  </a:lnTo>
                  <a:lnTo>
                    <a:pt x="836345" y="7711465"/>
                  </a:lnTo>
                  <a:lnTo>
                    <a:pt x="855408" y="7711465"/>
                  </a:lnTo>
                  <a:lnTo>
                    <a:pt x="848220" y="7741666"/>
                  </a:lnTo>
                  <a:lnTo>
                    <a:pt x="859802" y="7741666"/>
                  </a:lnTo>
                  <a:lnTo>
                    <a:pt x="866990" y="7711465"/>
                  </a:lnTo>
                  <a:lnTo>
                    <a:pt x="891755" y="7711465"/>
                  </a:lnTo>
                  <a:lnTo>
                    <a:pt x="884580" y="7741666"/>
                  </a:lnTo>
                  <a:lnTo>
                    <a:pt x="896302" y="7741666"/>
                  </a:lnTo>
                  <a:lnTo>
                    <a:pt x="903490" y="7711465"/>
                  </a:lnTo>
                  <a:lnTo>
                    <a:pt x="932510" y="7711465"/>
                  </a:lnTo>
                  <a:lnTo>
                    <a:pt x="932510" y="7702817"/>
                  </a:lnTo>
                  <a:lnTo>
                    <a:pt x="905535" y="7702817"/>
                  </a:lnTo>
                  <a:lnTo>
                    <a:pt x="911555" y="7677163"/>
                  </a:lnTo>
                  <a:lnTo>
                    <a:pt x="932510" y="7677163"/>
                  </a:lnTo>
                  <a:lnTo>
                    <a:pt x="932510" y="7668514"/>
                  </a:lnTo>
                  <a:close/>
                </a:path>
                <a:path w="1534159" h="8121650">
                  <a:moveTo>
                    <a:pt x="996696" y="7904493"/>
                  </a:moveTo>
                  <a:lnTo>
                    <a:pt x="982776" y="7881925"/>
                  </a:lnTo>
                  <a:lnTo>
                    <a:pt x="982776" y="7902588"/>
                  </a:lnTo>
                  <a:lnTo>
                    <a:pt x="981125" y="7910411"/>
                  </a:lnTo>
                  <a:lnTo>
                    <a:pt x="976490" y="7916469"/>
                  </a:lnTo>
                  <a:lnTo>
                    <a:pt x="969352" y="7920393"/>
                  </a:lnTo>
                  <a:lnTo>
                    <a:pt x="960196" y="7921790"/>
                  </a:lnTo>
                  <a:lnTo>
                    <a:pt x="951128" y="7920393"/>
                  </a:lnTo>
                  <a:lnTo>
                    <a:pt x="944041" y="7916469"/>
                  </a:lnTo>
                  <a:lnTo>
                    <a:pt x="939419" y="7910411"/>
                  </a:lnTo>
                  <a:lnTo>
                    <a:pt x="937768" y="7902588"/>
                  </a:lnTo>
                  <a:lnTo>
                    <a:pt x="939419" y="7894955"/>
                  </a:lnTo>
                  <a:lnTo>
                    <a:pt x="944041" y="7889024"/>
                  </a:lnTo>
                  <a:lnTo>
                    <a:pt x="951128" y="7885189"/>
                  </a:lnTo>
                  <a:lnTo>
                    <a:pt x="960196" y="7883817"/>
                  </a:lnTo>
                  <a:lnTo>
                    <a:pt x="969352" y="7885189"/>
                  </a:lnTo>
                  <a:lnTo>
                    <a:pt x="976490" y="7889024"/>
                  </a:lnTo>
                  <a:lnTo>
                    <a:pt x="981125" y="7894955"/>
                  </a:lnTo>
                  <a:lnTo>
                    <a:pt x="982776" y="7902588"/>
                  </a:lnTo>
                  <a:lnTo>
                    <a:pt x="982776" y="7881925"/>
                  </a:lnTo>
                  <a:lnTo>
                    <a:pt x="974128" y="7878394"/>
                  </a:lnTo>
                  <a:lnTo>
                    <a:pt x="982675" y="7875194"/>
                  </a:lnTo>
                  <a:lnTo>
                    <a:pt x="984605" y="7873555"/>
                  </a:lnTo>
                  <a:lnTo>
                    <a:pt x="989190" y="7869656"/>
                  </a:lnTo>
                  <a:lnTo>
                    <a:pt x="993343" y="7862214"/>
                  </a:lnTo>
                  <a:lnTo>
                    <a:pt x="994791" y="7853324"/>
                  </a:lnTo>
                  <a:lnTo>
                    <a:pt x="992276" y="7841843"/>
                  </a:lnTo>
                  <a:lnTo>
                    <a:pt x="987628" y="7835887"/>
                  </a:lnTo>
                  <a:lnTo>
                    <a:pt x="985189" y="7832750"/>
                  </a:lnTo>
                  <a:lnTo>
                    <a:pt x="981456" y="7830706"/>
                  </a:lnTo>
                  <a:lnTo>
                    <a:pt x="981456" y="7854937"/>
                  </a:lnTo>
                  <a:lnTo>
                    <a:pt x="979932" y="7862481"/>
                  </a:lnTo>
                  <a:lnTo>
                    <a:pt x="975614" y="7868374"/>
                  </a:lnTo>
                  <a:lnTo>
                    <a:pt x="968895" y="7872196"/>
                  </a:lnTo>
                  <a:lnTo>
                    <a:pt x="960196" y="7873555"/>
                  </a:lnTo>
                  <a:lnTo>
                    <a:pt x="951585" y="7872196"/>
                  </a:lnTo>
                  <a:lnTo>
                    <a:pt x="944918" y="7868374"/>
                  </a:lnTo>
                  <a:lnTo>
                    <a:pt x="940612" y="7862481"/>
                  </a:lnTo>
                  <a:lnTo>
                    <a:pt x="939088" y="7854937"/>
                  </a:lnTo>
                  <a:lnTo>
                    <a:pt x="940612" y="7847203"/>
                  </a:lnTo>
                  <a:lnTo>
                    <a:pt x="944918" y="7841183"/>
                  </a:lnTo>
                  <a:lnTo>
                    <a:pt x="951585" y="7837271"/>
                  </a:lnTo>
                  <a:lnTo>
                    <a:pt x="960196" y="7835887"/>
                  </a:lnTo>
                  <a:lnTo>
                    <a:pt x="968895" y="7837271"/>
                  </a:lnTo>
                  <a:lnTo>
                    <a:pt x="975614" y="7841183"/>
                  </a:lnTo>
                  <a:lnTo>
                    <a:pt x="979932" y="7847203"/>
                  </a:lnTo>
                  <a:lnTo>
                    <a:pt x="981456" y="7854937"/>
                  </a:lnTo>
                  <a:lnTo>
                    <a:pt x="981456" y="7830706"/>
                  </a:lnTo>
                  <a:lnTo>
                    <a:pt x="974267" y="7826756"/>
                  </a:lnTo>
                  <a:lnTo>
                    <a:pt x="960196" y="7824597"/>
                  </a:lnTo>
                  <a:lnTo>
                    <a:pt x="946200" y="7826756"/>
                  </a:lnTo>
                  <a:lnTo>
                    <a:pt x="935253" y="7832750"/>
                  </a:lnTo>
                  <a:lnTo>
                    <a:pt x="928141" y="7841843"/>
                  </a:lnTo>
                  <a:lnTo>
                    <a:pt x="925601" y="7853324"/>
                  </a:lnTo>
                  <a:lnTo>
                    <a:pt x="927087" y="7862214"/>
                  </a:lnTo>
                  <a:lnTo>
                    <a:pt x="931278" y="7869656"/>
                  </a:lnTo>
                  <a:lnTo>
                    <a:pt x="937844" y="7875194"/>
                  </a:lnTo>
                  <a:lnTo>
                    <a:pt x="946416" y="7878394"/>
                  </a:lnTo>
                  <a:lnTo>
                    <a:pt x="937145" y="7882179"/>
                  </a:lnTo>
                  <a:lnTo>
                    <a:pt x="930021" y="7888033"/>
                  </a:lnTo>
                  <a:lnTo>
                    <a:pt x="925449" y="7895590"/>
                  </a:lnTo>
                  <a:lnTo>
                    <a:pt x="923848" y="7904493"/>
                  </a:lnTo>
                  <a:lnTo>
                    <a:pt x="926515" y="7915884"/>
                  </a:lnTo>
                  <a:lnTo>
                    <a:pt x="933996" y="7924940"/>
                  </a:lnTo>
                  <a:lnTo>
                    <a:pt x="945489" y="7930921"/>
                  </a:lnTo>
                  <a:lnTo>
                    <a:pt x="960196" y="7933068"/>
                  </a:lnTo>
                  <a:lnTo>
                    <a:pt x="974928" y="7930921"/>
                  </a:lnTo>
                  <a:lnTo>
                    <a:pt x="986472" y="7924940"/>
                  </a:lnTo>
                  <a:lnTo>
                    <a:pt x="989101" y="7921790"/>
                  </a:lnTo>
                  <a:lnTo>
                    <a:pt x="994003" y="7915884"/>
                  </a:lnTo>
                  <a:lnTo>
                    <a:pt x="996696" y="7904493"/>
                  </a:lnTo>
                  <a:close/>
                </a:path>
                <a:path w="1534159" h="8121650">
                  <a:moveTo>
                    <a:pt x="1013167" y="7668666"/>
                  </a:moveTo>
                  <a:lnTo>
                    <a:pt x="1010780" y="7655471"/>
                  </a:lnTo>
                  <a:lnTo>
                    <a:pt x="1006144" y="7648435"/>
                  </a:lnTo>
                  <a:lnTo>
                    <a:pt x="1004011" y="7645184"/>
                  </a:lnTo>
                  <a:lnTo>
                    <a:pt x="993508" y="7638504"/>
                  </a:lnTo>
                  <a:lnTo>
                    <a:pt x="979893" y="7636116"/>
                  </a:lnTo>
                  <a:lnTo>
                    <a:pt x="965733" y="7638847"/>
                  </a:lnTo>
                  <a:lnTo>
                    <a:pt x="954862" y="7646441"/>
                  </a:lnTo>
                  <a:lnTo>
                    <a:pt x="947902" y="7657947"/>
                  </a:lnTo>
                  <a:lnTo>
                    <a:pt x="945438" y="7672476"/>
                  </a:lnTo>
                  <a:lnTo>
                    <a:pt x="959370" y="7672768"/>
                  </a:lnTo>
                  <a:lnTo>
                    <a:pt x="960843" y="7662900"/>
                  </a:lnTo>
                  <a:lnTo>
                    <a:pt x="964984" y="7655217"/>
                  </a:lnTo>
                  <a:lnTo>
                    <a:pt x="971372" y="7650213"/>
                  </a:lnTo>
                  <a:lnTo>
                    <a:pt x="979601" y="7648435"/>
                  </a:lnTo>
                  <a:lnTo>
                    <a:pt x="987450" y="7649959"/>
                  </a:lnTo>
                  <a:lnTo>
                    <a:pt x="993559" y="7654239"/>
                  </a:lnTo>
                  <a:lnTo>
                    <a:pt x="997534" y="7660868"/>
                  </a:lnTo>
                  <a:lnTo>
                    <a:pt x="998956" y="7669390"/>
                  </a:lnTo>
                  <a:lnTo>
                    <a:pt x="996061" y="7681684"/>
                  </a:lnTo>
                  <a:lnTo>
                    <a:pt x="986815" y="7694701"/>
                  </a:lnTo>
                  <a:lnTo>
                    <a:pt x="970381" y="7710602"/>
                  </a:lnTo>
                  <a:lnTo>
                    <a:pt x="945883" y="7731557"/>
                  </a:lnTo>
                  <a:lnTo>
                    <a:pt x="945883" y="7741666"/>
                  </a:lnTo>
                  <a:lnTo>
                    <a:pt x="1012736" y="7741666"/>
                  </a:lnTo>
                  <a:lnTo>
                    <a:pt x="1012736" y="7730376"/>
                  </a:lnTo>
                  <a:lnTo>
                    <a:pt x="963764" y="7730376"/>
                  </a:lnTo>
                  <a:lnTo>
                    <a:pt x="985964" y="7712875"/>
                  </a:lnTo>
                  <a:lnTo>
                    <a:pt x="1001331" y="7697483"/>
                  </a:lnTo>
                  <a:lnTo>
                    <a:pt x="1010272" y="7683106"/>
                  </a:lnTo>
                  <a:lnTo>
                    <a:pt x="1013167" y="7668666"/>
                  </a:lnTo>
                  <a:close/>
                </a:path>
                <a:path w="1534159" h="8121650">
                  <a:moveTo>
                    <a:pt x="1030211" y="7917828"/>
                  </a:moveTo>
                  <a:lnTo>
                    <a:pt x="1025817" y="7912113"/>
                  </a:lnTo>
                  <a:lnTo>
                    <a:pt x="1014095" y="7912113"/>
                  </a:lnTo>
                  <a:lnTo>
                    <a:pt x="1010132" y="7915923"/>
                  </a:lnTo>
                  <a:lnTo>
                    <a:pt x="1010132" y="7925892"/>
                  </a:lnTo>
                  <a:lnTo>
                    <a:pt x="1013650" y="7929410"/>
                  </a:lnTo>
                  <a:lnTo>
                    <a:pt x="1019517" y="7929410"/>
                  </a:lnTo>
                  <a:lnTo>
                    <a:pt x="1020978" y="7928965"/>
                  </a:lnTo>
                  <a:lnTo>
                    <a:pt x="1022159" y="7928381"/>
                  </a:lnTo>
                  <a:lnTo>
                    <a:pt x="1022159" y="7932344"/>
                  </a:lnTo>
                  <a:lnTo>
                    <a:pt x="1018349" y="7935569"/>
                  </a:lnTo>
                  <a:lnTo>
                    <a:pt x="1012190" y="7935569"/>
                  </a:lnTo>
                  <a:lnTo>
                    <a:pt x="1012190" y="7941869"/>
                  </a:lnTo>
                  <a:lnTo>
                    <a:pt x="1022883" y="7941869"/>
                  </a:lnTo>
                  <a:lnTo>
                    <a:pt x="1030211" y="7935709"/>
                  </a:lnTo>
                  <a:lnTo>
                    <a:pt x="1030211" y="7928381"/>
                  </a:lnTo>
                  <a:lnTo>
                    <a:pt x="1030211" y="7917828"/>
                  </a:lnTo>
                  <a:close/>
                </a:path>
                <a:path w="1534159" h="8121650">
                  <a:moveTo>
                    <a:pt x="1103249" y="7711173"/>
                  </a:moveTo>
                  <a:lnTo>
                    <a:pt x="1089342" y="7684262"/>
                  </a:lnTo>
                  <a:lnTo>
                    <a:pt x="1089342" y="7711173"/>
                  </a:lnTo>
                  <a:lnTo>
                    <a:pt x="1087729" y="7720266"/>
                  </a:lnTo>
                  <a:lnTo>
                    <a:pt x="1083195" y="7727404"/>
                  </a:lnTo>
                  <a:lnTo>
                    <a:pt x="1076236" y="7732077"/>
                  </a:lnTo>
                  <a:lnTo>
                    <a:pt x="1067358" y="7733754"/>
                  </a:lnTo>
                  <a:lnTo>
                    <a:pt x="1058621" y="7732027"/>
                  </a:lnTo>
                  <a:lnTo>
                    <a:pt x="1051712" y="7727213"/>
                  </a:lnTo>
                  <a:lnTo>
                    <a:pt x="1047153" y="7719835"/>
                  </a:lnTo>
                  <a:lnTo>
                    <a:pt x="1045514" y="7710437"/>
                  </a:lnTo>
                  <a:lnTo>
                    <a:pt x="1047153" y="7701674"/>
                  </a:lnTo>
                  <a:lnTo>
                    <a:pt x="1048727" y="7699299"/>
                  </a:lnTo>
                  <a:lnTo>
                    <a:pt x="1051712" y="7694816"/>
                  </a:lnTo>
                  <a:lnTo>
                    <a:pt x="1058621" y="7690345"/>
                  </a:lnTo>
                  <a:lnTo>
                    <a:pt x="1067358" y="7688745"/>
                  </a:lnTo>
                  <a:lnTo>
                    <a:pt x="1076236" y="7690396"/>
                  </a:lnTo>
                  <a:lnTo>
                    <a:pt x="1083195" y="7695019"/>
                  </a:lnTo>
                  <a:lnTo>
                    <a:pt x="1087729" y="7702105"/>
                  </a:lnTo>
                  <a:lnTo>
                    <a:pt x="1089342" y="7711173"/>
                  </a:lnTo>
                  <a:lnTo>
                    <a:pt x="1089342" y="7684262"/>
                  </a:lnTo>
                  <a:lnTo>
                    <a:pt x="1082802" y="7680274"/>
                  </a:lnTo>
                  <a:lnTo>
                    <a:pt x="1070000" y="7678039"/>
                  </a:lnTo>
                  <a:lnTo>
                    <a:pt x="1060183" y="7679537"/>
                  </a:lnTo>
                  <a:lnTo>
                    <a:pt x="1052004" y="7683779"/>
                  </a:lnTo>
                  <a:lnTo>
                    <a:pt x="1045959" y="7690472"/>
                  </a:lnTo>
                  <a:lnTo>
                    <a:pt x="1042581" y="7699299"/>
                  </a:lnTo>
                  <a:lnTo>
                    <a:pt x="1042149" y="7696517"/>
                  </a:lnTo>
                  <a:lnTo>
                    <a:pt x="1041844" y="7692847"/>
                  </a:lnTo>
                  <a:lnTo>
                    <a:pt x="1041857" y="7688745"/>
                  </a:lnTo>
                  <a:lnTo>
                    <a:pt x="1043292" y="7672375"/>
                  </a:lnTo>
                  <a:lnTo>
                    <a:pt x="1047775" y="7659332"/>
                  </a:lnTo>
                  <a:lnTo>
                    <a:pt x="1055522" y="7650772"/>
                  </a:lnTo>
                  <a:lnTo>
                    <a:pt x="1066774" y="7647699"/>
                  </a:lnTo>
                  <a:lnTo>
                    <a:pt x="1075461" y="7649261"/>
                  </a:lnTo>
                  <a:lnTo>
                    <a:pt x="1082217" y="7653693"/>
                  </a:lnTo>
                  <a:lnTo>
                    <a:pt x="1086751" y="7660627"/>
                  </a:lnTo>
                  <a:lnTo>
                    <a:pt x="1088758" y="7669695"/>
                  </a:lnTo>
                  <a:lnTo>
                    <a:pt x="1102106" y="7668806"/>
                  </a:lnTo>
                  <a:lnTo>
                    <a:pt x="1067358" y="7636116"/>
                  </a:lnTo>
                  <a:lnTo>
                    <a:pt x="1050937" y="7639875"/>
                  </a:lnTo>
                  <a:lnTo>
                    <a:pt x="1038682" y="7650708"/>
                  </a:lnTo>
                  <a:lnTo>
                    <a:pt x="1031011" y="7667904"/>
                  </a:lnTo>
                  <a:lnTo>
                    <a:pt x="1028369" y="7690802"/>
                  </a:lnTo>
                  <a:lnTo>
                    <a:pt x="1030846" y="7712621"/>
                  </a:lnTo>
                  <a:lnTo>
                    <a:pt x="1038263" y="7729626"/>
                  </a:lnTo>
                  <a:lnTo>
                    <a:pt x="1050505" y="7740663"/>
                  </a:lnTo>
                  <a:lnTo>
                    <a:pt x="1067498" y="7744600"/>
                  </a:lnTo>
                  <a:lnTo>
                    <a:pt x="1082001" y="7742174"/>
                  </a:lnTo>
                  <a:lnTo>
                    <a:pt x="1093304" y="7735341"/>
                  </a:lnTo>
                  <a:lnTo>
                    <a:pt x="1094409" y="7733754"/>
                  </a:lnTo>
                  <a:lnTo>
                    <a:pt x="1100658" y="7724749"/>
                  </a:lnTo>
                  <a:lnTo>
                    <a:pt x="1103249" y="7711173"/>
                  </a:lnTo>
                  <a:close/>
                </a:path>
                <a:path w="1534159" h="8121650">
                  <a:moveTo>
                    <a:pt x="1112418" y="7826794"/>
                  </a:moveTo>
                  <a:lnTo>
                    <a:pt x="1099959" y="7826794"/>
                  </a:lnTo>
                  <a:lnTo>
                    <a:pt x="1097394" y="7838402"/>
                  </a:lnTo>
                  <a:lnTo>
                    <a:pt x="1091869" y="7847063"/>
                  </a:lnTo>
                  <a:lnTo>
                    <a:pt x="1083310" y="7852486"/>
                  </a:lnTo>
                  <a:lnTo>
                    <a:pt x="1071676" y="7854353"/>
                  </a:lnTo>
                  <a:lnTo>
                    <a:pt x="1071676" y="7866227"/>
                  </a:lnTo>
                  <a:lnTo>
                    <a:pt x="1080960" y="7865186"/>
                  </a:lnTo>
                  <a:lnTo>
                    <a:pt x="1088567" y="7862202"/>
                  </a:lnTo>
                  <a:lnTo>
                    <a:pt x="1094473" y="7857452"/>
                  </a:lnTo>
                  <a:lnTo>
                    <a:pt x="1098638" y="7851127"/>
                  </a:lnTo>
                  <a:lnTo>
                    <a:pt x="1098638" y="7930147"/>
                  </a:lnTo>
                  <a:lnTo>
                    <a:pt x="1112418" y="7930147"/>
                  </a:lnTo>
                  <a:lnTo>
                    <a:pt x="1112418" y="7851127"/>
                  </a:lnTo>
                  <a:lnTo>
                    <a:pt x="1112418" y="7826794"/>
                  </a:lnTo>
                  <a:close/>
                </a:path>
                <a:path w="1534159" h="8121650">
                  <a:moveTo>
                    <a:pt x="1193863" y="7711173"/>
                  </a:moveTo>
                  <a:lnTo>
                    <a:pt x="1179957" y="7684262"/>
                  </a:lnTo>
                  <a:lnTo>
                    <a:pt x="1179957" y="7711173"/>
                  </a:lnTo>
                  <a:lnTo>
                    <a:pt x="1178344" y="7720266"/>
                  </a:lnTo>
                  <a:lnTo>
                    <a:pt x="1173810" y="7727404"/>
                  </a:lnTo>
                  <a:lnTo>
                    <a:pt x="1166850" y="7732077"/>
                  </a:lnTo>
                  <a:lnTo>
                    <a:pt x="1157973" y="7733754"/>
                  </a:lnTo>
                  <a:lnTo>
                    <a:pt x="1149235" y="7732027"/>
                  </a:lnTo>
                  <a:lnTo>
                    <a:pt x="1142326" y="7727213"/>
                  </a:lnTo>
                  <a:lnTo>
                    <a:pt x="1137767" y="7719835"/>
                  </a:lnTo>
                  <a:lnTo>
                    <a:pt x="1136129" y="7710437"/>
                  </a:lnTo>
                  <a:lnTo>
                    <a:pt x="1137767" y="7701674"/>
                  </a:lnTo>
                  <a:lnTo>
                    <a:pt x="1139342" y="7699299"/>
                  </a:lnTo>
                  <a:lnTo>
                    <a:pt x="1142326" y="7694816"/>
                  </a:lnTo>
                  <a:lnTo>
                    <a:pt x="1149235" y="7690345"/>
                  </a:lnTo>
                  <a:lnTo>
                    <a:pt x="1157973" y="7688745"/>
                  </a:lnTo>
                  <a:lnTo>
                    <a:pt x="1166850" y="7690396"/>
                  </a:lnTo>
                  <a:lnTo>
                    <a:pt x="1173810" y="7695019"/>
                  </a:lnTo>
                  <a:lnTo>
                    <a:pt x="1178344" y="7702105"/>
                  </a:lnTo>
                  <a:lnTo>
                    <a:pt x="1179957" y="7711173"/>
                  </a:lnTo>
                  <a:lnTo>
                    <a:pt x="1179957" y="7684262"/>
                  </a:lnTo>
                  <a:lnTo>
                    <a:pt x="1173416" y="7680274"/>
                  </a:lnTo>
                  <a:lnTo>
                    <a:pt x="1160614" y="7678039"/>
                  </a:lnTo>
                  <a:lnTo>
                    <a:pt x="1150797" y="7679537"/>
                  </a:lnTo>
                  <a:lnTo>
                    <a:pt x="1142619" y="7683779"/>
                  </a:lnTo>
                  <a:lnTo>
                    <a:pt x="1136573" y="7690472"/>
                  </a:lnTo>
                  <a:lnTo>
                    <a:pt x="1133195" y="7699299"/>
                  </a:lnTo>
                  <a:lnTo>
                    <a:pt x="1132763" y="7696517"/>
                  </a:lnTo>
                  <a:lnTo>
                    <a:pt x="1132471" y="7692847"/>
                  </a:lnTo>
                  <a:lnTo>
                    <a:pt x="1132484" y="7688745"/>
                  </a:lnTo>
                  <a:lnTo>
                    <a:pt x="1133906" y="7672375"/>
                  </a:lnTo>
                  <a:lnTo>
                    <a:pt x="1138389" y="7659332"/>
                  </a:lnTo>
                  <a:lnTo>
                    <a:pt x="1146136" y="7650772"/>
                  </a:lnTo>
                  <a:lnTo>
                    <a:pt x="1157389" y="7647699"/>
                  </a:lnTo>
                  <a:lnTo>
                    <a:pt x="1166075" y="7649261"/>
                  </a:lnTo>
                  <a:lnTo>
                    <a:pt x="1172832" y="7653693"/>
                  </a:lnTo>
                  <a:lnTo>
                    <a:pt x="1177366" y="7660627"/>
                  </a:lnTo>
                  <a:lnTo>
                    <a:pt x="1179372" y="7669695"/>
                  </a:lnTo>
                  <a:lnTo>
                    <a:pt x="1192720" y="7668806"/>
                  </a:lnTo>
                  <a:lnTo>
                    <a:pt x="1157973" y="7636116"/>
                  </a:lnTo>
                  <a:lnTo>
                    <a:pt x="1141552" y="7639875"/>
                  </a:lnTo>
                  <a:lnTo>
                    <a:pt x="1129296" y="7650708"/>
                  </a:lnTo>
                  <a:lnTo>
                    <a:pt x="1121625" y="7667904"/>
                  </a:lnTo>
                  <a:lnTo>
                    <a:pt x="1118984" y="7690802"/>
                  </a:lnTo>
                  <a:lnTo>
                    <a:pt x="1121460" y="7712621"/>
                  </a:lnTo>
                  <a:lnTo>
                    <a:pt x="1128877" y="7729626"/>
                  </a:lnTo>
                  <a:lnTo>
                    <a:pt x="1141120" y="7740663"/>
                  </a:lnTo>
                  <a:lnTo>
                    <a:pt x="1158113" y="7744600"/>
                  </a:lnTo>
                  <a:lnTo>
                    <a:pt x="1172616" y="7742174"/>
                  </a:lnTo>
                  <a:lnTo>
                    <a:pt x="1183919" y="7735341"/>
                  </a:lnTo>
                  <a:lnTo>
                    <a:pt x="1185024" y="7733754"/>
                  </a:lnTo>
                  <a:lnTo>
                    <a:pt x="1191272" y="7724749"/>
                  </a:lnTo>
                  <a:lnTo>
                    <a:pt x="1193863" y="7711173"/>
                  </a:lnTo>
                  <a:close/>
                </a:path>
                <a:path w="1534159" h="8121650">
                  <a:moveTo>
                    <a:pt x="1206944" y="7878839"/>
                  </a:moveTo>
                  <a:lnTo>
                    <a:pt x="1204163" y="7857134"/>
                  </a:lnTo>
                  <a:lnTo>
                    <a:pt x="1196340" y="7840281"/>
                  </a:lnTo>
                  <a:lnTo>
                    <a:pt x="1193571" y="7837792"/>
                  </a:lnTo>
                  <a:lnTo>
                    <a:pt x="1192872" y="7837170"/>
                  </a:lnTo>
                  <a:lnTo>
                    <a:pt x="1192872" y="7878839"/>
                  </a:lnTo>
                  <a:lnTo>
                    <a:pt x="1191133" y="7895514"/>
                  </a:lnTo>
                  <a:lnTo>
                    <a:pt x="1186218" y="7908480"/>
                  </a:lnTo>
                  <a:lnTo>
                    <a:pt x="1178585" y="7916888"/>
                  </a:lnTo>
                  <a:lnTo>
                    <a:pt x="1168679" y="7919885"/>
                  </a:lnTo>
                  <a:lnTo>
                    <a:pt x="1158849" y="7916888"/>
                  </a:lnTo>
                  <a:lnTo>
                    <a:pt x="1151204" y="7908480"/>
                  </a:lnTo>
                  <a:lnTo>
                    <a:pt x="1146251" y="7895514"/>
                  </a:lnTo>
                  <a:lnTo>
                    <a:pt x="1144498" y="7878839"/>
                  </a:lnTo>
                  <a:lnTo>
                    <a:pt x="1146251" y="7862151"/>
                  </a:lnTo>
                  <a:lnTo>
                    <a:pt x="1151204" y="7849184"/>
                  </a:lnTo>
                  <a:lnTo>
                    <a:pt x="1158849" y="7840777"/>
                  </a:lnTo>
                  <a:lnTo>
                    <a:pt x="1168679" y="7837792"/>
                  </a:lnTo>
                  <a:lnTo>
                    <a:pt x="1178585" y="7840777"/>
                  </a:lnTo>
                  <a:lnTo>
                    <a:pt x="1186218" y="7849184"/>
                  </a:lnTo>
                  <a:lnTo>
                    <a:pt x="1191133" y="7862151"/>
                  </a:lnTo>
                  <a:lnTo>
                    <a:pt x="1192872" y="7878839"/>
                  </a:lnTo>
                  <a:lnTo>
                    <a:pt x="1192872" y="7837170"/>
                  </a:lnTo>
                  <a:lnTo>
                    <a:pt x="1184249" y="7829359"/>
                  </a:lnTo>
                  <a:lnTo>
                    <a:pt x="1168679" y="7825473"/>
                  </a:lnTo>
                  <a:lnTo>
                    <a:pt x="1153147" y="7829359"/>
                  </a:lnTo>
                  <a:lnTo>
                    <a:pt x="1141107" y="7840281"/>
                  </a:lnTo>
                  <a:lnTo>
                    <a:pt x="1133335" y="7857134"/>
                  </a:lnTo>
                  <a:lnTo>
                    <a:pt x="1130566" y="7878839"/>
                  </a:lnTo>
                  <a:lnTo>
                    <a:pt x="1133335" y="7900530"/>
                  </a:lnTo>
                  <a:lnTo>
                    <a:pt x="1141107" y="7917383"/>
                  </a:lnTo>
                  <a:lnTo>
                    <a:pt x="1153147" y="7928305"/>
                  </a:lnTo>
                  <a:lnTo>
                    <a:pt x="1168679" y="7932191"/>
                  </a:lnTo>
                  <a:lnTo>
                    <a:pt x="1184249" y="7928305"/>
                  </a:lnTo>
                  <a:lnTo>
                    <a:pt x="1193571" y="7919885"/>
                  </a:lnTo>
                  <a:lnTo>
                    <a:pt x="1196340" y="7917383"/>
                  </a:lnTo>
                  <a:lnTo>
                    <a:pt x="1204163" y="7900530"/>
                  </a:lnTo>
                  <a:lnTo>
                    <a:pt x="1206944" y="7878839"/>
                  </a:lnTo>
                  <a:close/>
                </a:path>
                <a:path w="1534159" h="8121650">
                  <a:moveTo>
                    <a:pt x="1285189" y="7706627"/>
                  </a:moveTo>
                  <a:lnTo>
                    <a:pt x="1269644" y="7706627"/>
                  </a:lnTo>
                  <a:lnTo>
                    <a:pt x="1269644" y="7675258"/>
                  </a:lnTo>
                  <a:lnTo>
                    <a:pt x="1257033" y="7675258"/>
                  </a:lnTo>
                  <a:lnTo>
                    <a:pt x="1257033" y="7706627"/>
                  </a:lnTo>
                  <a:lnTo>
                    <a:pt x="1221409" y="7706627"/>
                  </a:lnTo>
                  <a:lnTo>
                    <a:pt x="1235887" y="7693647"/>
                  </a:lnTo>
                  <a:lnTo>
                    <a:pt x="1247965" y="7677417"/>
                  </a:lnTo>
                  <a:lnTo>
                    <a:pt x="1257096" y="7658722"/>
                  </a:lnTo>
                  <a:lnTo>
                    <a:pt x="1262761" y="7638313"/>
                  </a:lnTo>
                  <a:lnTo>
                    <a:pt x="1247508" y="7638313"/>
                  </a:lnTo>
                  <a:lnTo>
                    <a:pt x="1241958" y="7658608"/>
                  </a:lnTo>
                  <a:lnTo>
                    <a:pt x="1233347" y="7677163"/>
                  </a:lnTo>
                  <a:lnTo>
                    <a:pt x="1222171" y="7693520"/>
                  </a:lnTo>
                  <a:lnTo>
                    <a:pt x="1208951" y="7707211"/>
                  </a:lnTo>
                  <a:lnTo>
                    <a:pt x="1208951" y="7717472"/>
                  </a:lnTo>
                  <a:lnTo>
                    <a:pt x="1256449" y="7717472"/>
                  </a:lnTo>
                  <a:lnTo>
                    <a:pt x="1256449" y="7741666"/>
                  </a:lnTo>
                  <a:lnTo>
                    <a:pt x="1269644" y="7741666"/>
                  </a:lnTo>
                  <a:lnTo>
                    <a:pt x="1269644" y="7717472"/>
                  </a:lnTo>
                  <a:lnTo>
                    <a:pt x="1285189" y="7717472"/>
                  </a:lnTo>
                  <a:lnTo>
                    <a:pt x="1285189" y="7706627"/>
                  </a:lnTo>
                  <a:close/>
                </a:path>
                <a:path w="1534159" h="8121650">
                  <a:moveTo>
                    <a:pt x="1299997" y="7878839"/>
                  </a:moveTo>
                  <a:lnTo>
                    <a:pt x="1297216" y="7857134"/>
                  </a:lnTo>
                  <a:lnTo>
                    <a:pt x="1289392" y="7840281"/>
                  </a:lnTo>
                  <a:lnTo>
                    <a:pt x="1286637" y="7837792"/>
                  </a:lnTo>
                  <a:lnTo>
                    <a:pt x="1285925" y="7837157"/>
                  </a:lnTo>
                  <a:lnTo>
                    <a:pt x="1285925" y="7878839"/>
                  </a:lnTo>
                  <a:lnTo>
                    <a:pt x="1284185" y="7895514"/>
                  </a:lnTo>
                  <a:lnTo>
                    <a:pt x="1279271" y="7908480"/>
                  </a:lnTo>
                  <a:lnTo>
                    <a:pt x="1271638" y="7916888"/>
                  </a:lnTo>
                  <a:lnTo>
                    <a:pt x="1261745" y="7919885"/>
                  </a:lnTo>
                  <a:lnTo>
                    <a:pt x="1251902" y="7916888"/>
                  </a:lnTo>
                  <a:lnTo>
                    <a:pt x="1244257" y="7908480"/>
                  </a:lnTo>
                  <a:lnTo>
                    <a:pt x="1239316" y="7895514"/>
                  </a:lnTo>
                  <a:lnTo>
                    <a:pt x="1237551" y="7878839"/>
                  </a:lnTo>
                  <a:lnTo>
                    <a:pt x="1239316" y="7862151"/>
                  </a:lnTo>
                  <a:lnTo>
                    <a:pt x="1244257" y="7849184"/>
                  </a:lnTo>
                  <a:lnTo>
                    <a:pt x="1251902" y="7840777"/>
                  </a:lnTo>
                  <a:lnTo>
                    <a:pt x="1261745" y="7837792"/>
                  </a:lnTo>
                  <a:lnTo>
                    <a:pt x="1271638" y="7840777"/>
                  </a:lnTo>
                  <a:lnTo>
                    <a:pt x="1279271" y="7849184"/>
                  </a:lnTo>
                  <a:lnTo>
                    <a:pt x="1284185" y="7862151"/>
                  </a:lnTo>
                  <a:lnTo>
                    <a:pt x="1285925" y="7878839"/>
                  </a:lnTo>
                  <a:lnTo>
                    <a:pt x="1285925" y="7837157"/>
                  </a:lnTo>
                  <a:lnTo>
                    <a:pt x="1277302" y="7829359"/>
                  </a:lnTo>
                  <a:lnTo>
                    <a:pt x="1261745" y="7825473"/>
                  </a:lnTo>
                  <a:lnTo>
                    <a:pt x="1246200" y="7829359"/>
                  </a:lnTo>
                  <a:lnTo>
                    <a:pt x="1234160" y="7840281"/>
                  </a:lnTo>
                  <a:lnTo>
                    <a:pt x="1226388" y="7857134"/>
                  </a:lnTo>
                  <a:lnTo>
                    <a:pt x="1223619" y="7878839"/>
                  </a:lnTo>
                  <a:lnTo>
                    <a:pt x="1226388" y="7900530"/>
                  </a:lnTo>
                  <a:lnTo>
                    <a:pt x="1234160" y="7917383"/>
                  </a:lnTo>
                  <a:lnTo>
                    <a:pt x="1246200" y="7928305"/>
                  </a:lnTo>
                  <a:lnTo>
                    <a:pt x="1261745" y="7932191"/>
                  </a:lnTo>
                  <a:lnTo>
                    <a:pt x="1277302" y="7928305"/>
                  </a:lnTo>
                  <a:lnTo>
                    <a:pt x="1286637" y="7919885"/>
                  </a:lnTo>
                  <a:lnTo>
                    <a:pt x="1289392" y="7917383"/>
                  </a:lnTo>
                  <a:lnTo>
                    <a:pt x="1297216" y="7900530"/>
                  </a:lnTo>
                  <a:lnTo>
                    <a:pt x="1299997" y="7878839"/>
                  </a:lnTo>
                  <a:close/>
                </a:path>
                <a:path w="1534159" h="8121650">
                  <a:moveTo>
                    <a:pt x="1329410" y="7917828"/>
                  </a:moveTo>
                  <a:lnTo>
                    <a:pt x="1325016" y="7912113"/>
                  </a:lnTo>
                  <a:lnTo>
                    <a:pt x="1313281" y="7912113"/>
                  </a:lnTo>
                  <a:lnTo>
                    <a:pt x="1309331" y="7915923"/>
                  </a:lnTo>
                  <a:lnTo>
                    <a:pt x="1309331" y="7925892"/>
                  </a:lnTo>
                  <a:lnTo>
                    <a:pt x="1312849" y="7929410"/>
                  </a:lnTo>
                  <a:lnTo>
                    <a:pt x="1318717" y="7929410"/>
                  </a:lnTo>
                  <a:lnTo>
                    <a:pt x="1320177" y="7928965"/>
                  </a:lnTo>
                  <a:lnTo>
                    <a:pt x="1321346" y="7928381"/>
                  </a:lnTo>
                  <a:lnTo>
                    <a:pt x="1321346" y="7932344"/>
                  </a:lnTo>
                  <a:lnTo>
                    <a:pt x="1317536" y="7935569"/>
                  </a:lnTo>
                  <a:lnTo>
                    <a:pt x="1311376" y="7935569"/>
                  </a:lnTo>
                  <a:lnTo>
                    <a:pt x="1311376" y="7941869"/>
                  </a:lnTo>
                  <a:lnTo>
                    <a:pt x="1322082" y="7941869"/>
                  </a:lnTo>
                  <a:lnTo>
                    <a:pt x="1329410" y="7935709"/>
                  </a:lnTo>
                  <a:lnTo>
                    <a:pt x="1329410" y="7928381"/>
                  </a:lnTo>
                  <a:lnTo>
                    <a:pt x="1329410" y="7917828"/>
                  </a:lnTo>
                  <a:close/>
                </a:path>
                <a:path w="1534159" h="8121650">
                  <a:moveTo>
                    <a:pt x="1368120" y="7664564"/>
                  </a:moveTo>
                  <a:lnTo>
                    <a:pt x="1365681" y="7652944"/>
                  </a:lnTo>
                  <a:lnTo>
                    <a:pt x="1361795" y="7647851"/>
                  </a:lnTo>
                  <a:lnTo>
                    <a:pt x="1358836" y="7643965"/>
                  </a:lnTo>
                  <a:lnTo>
                    <a:pt x="1348270" y="7638174"/>
                  </a:lnTo>
                  <a:lnTo>
                    <a:pt x="1334706" y="7636116"/>
                  </a:lnTo>
                  <a:lnTo>
                    <a:pt x="1319733" y="7638745"/>
                  </a:lnTo>
                  <a:lnTo>
                    <a:pt x="1308354" y="7646009"/>
                  </a:lnTo>
                  <a:lnTo>
                    <a:pt x="1300975" y="7657020"/>
                  </a:lnTo>
                  <a:lnTo>
                    <a:pt x="1298054" y="7670863"/>
                  </a:lnTo>
                  <a:lnTo>
                    <a:pt x="1312125" y="7671295"/>
                  </a:lnTo>
                  <a:lnTo>
                    <a:pt x="1313662" y="7661948"/>
                  </a:lnTo>
                  <a:lnTo>
                    <a:pt x="1318056" y="7654518"/>
                  </a:lnTo>
                  <a:lnTo>
                    <a:pt x="1324991" y="7649616"/>
                  </a:lnTo>
                  <a:lnTo>
                    <a:pt x="1334109" y="7647851"/>
                  </a:lnTo>
                  <a:lnTo>
                    <a:pt x="1342263" y="7649210"/>
                  </a:lnTo>
                  <a:lnTo>
                    <a:pt x="1348613" y="7653033"/>
                  </a:lnTo>
                  <a:lnTo>
                    <a:pt x="1352727" y="7658913"/>
                  </a:lnTo>
                  <a:lnTo>
                    <a:pt x="1354201" y="7666469"/>
                  </a:lnTo>
                  <a:lnTo>
                    <a:pt x="1352537" y="7674229"/>
                  </a:lnTo>
                  <a:lnTo>
                    <a:pt x="1347762" y="7680299"/>
                  </a:lnTo>
                  <a:lnTo>
                    <a:pt x="1340154" y="7684249"/>
                  </a:lnTo>
                  <a:lnTo>
                    <a:pt x="1330007" y="7685672"/>
                  </a:lnTo>
                  <a:lnTo>
                    <a:pt x="1330007" y="7695197"/>
                  </a:lnTo>
                  <a:lnTo>
                    <a:pt x="1340154" y="7696581"/>
                  </a:lnTo>
                  <a:lnTo>
                    <a:pt x="1347762" y="7700492"/>
                  </a:lnTo>
                  <a:lnTo>
                    <a:pt x="1352537" y="7706512"/>
                  </a:lnTo>
                  <a:lnTo>
                    <a:pt x="1354201" y="7714259"/>
                  </a:lnTo>
                  <a:lnTo>
                    <a:pt x="1352677" y="7721803"/>
                  </a:lnTo>
                  <a:lnTo>
                    <a:pt x="1348460" y="7727683"/>
                  </a:lnTo>
                  <a:lnTo>
                    <a:pt x="1342009" y="7731506"/>
                  </a:lnTo>
                  <a:lnTo>
                    <a:pt x="1333817" y="7732865"/>
                  </a:lnTo>
                  <a:lnTo>
                    <a:pt x="1324724" y="7731188"/>
                  </a:lnTo>
                  <a:lnTo>
                    <a:pt x="1317840" y="7726439"/>
                  </a:lnTo>
                  <a:lnTo>
                    <a:pt x="1313497" y="7719085"/>
                  </a:lnTo>
                  <a:lnTo>
                    <a:pt x="1311973" y="7709560"/>
                  </a:lnTo>
                  <a:lnTo>
                    <a:pt x="1297762" y="7710005"/>
                  </a:lnTo>
                  <a:lnTo>
                    <a:pt x="1300327" y="7724127"/>
                  </a:lnTo>
                  <a:lnTo>
                    <a:pt x="1307604" y="7735049"/>
                  </a:lnTo>
                  <a:lnTo>
                    <a:pt x="1318971" y="7742098"/>
                  </a:lnTo>
                  <a:lnTo>
                    <a:pt x="1333817" y="7744600"/>
                  </a:lnTo>
                  <a:lnTo>
                    <a:pt x="1347597" y="7742428"/>
                  </a:lnTo>
                  <a:lnTo>
                    <a:pt x="1358442" y="7736408"/>
                  </a:lnTo>
                  <a:lnTo>
                    <a:pt x="1361186" y="7732865"/>
                  </a:lnTo>
                  <a:lnTo>
                    <a:pt x="1365567" y="7727213"/>
                  </a:lnTo>
                  <a:lnTo>
                    <a:pt x="1368120" y="7715567"/>
                  </a:lnTo>
                  <a:lnTo>
                    <a:pt x="1366393" y="7705941"/>
                  </a:lnTo>
                  <a:lnTo>
                    <a:pt x="1361528" y="7698206"/>
                  </a:lnTo>
                  <a:lnTo>
                    <a:pt x="1354023" y="7692771"/>
                  </a:lnTo>
                  <a:lnTo>
                    <a:pt x="1344371" y="7690066"/>
                  </a:lnTo>
                  <a:lnTo>
                    <a:pt x="1354086" y="7687323"/>
                  </a:lnTo>
                  <a:lnTo>
                    <a:pt x="1361579" y="7681823"/>
                  </a:lnTo>
                  <a:lnTo>
                    <a:pt x="1366418" y="7674064"/>
                  </a:lnTo>
                  <a:lnTo>
                    <a:pt x="1368120" y="7664564"/>
                  </a:lnTo>
                  <a:close/>
                </a:path>
                <a:path w="1534159" h="8121650">
                  <a:moveTo>
                    <a:pt x="1422069" y="7638313"/>
                  </a:moveTo>
                  <a:lnTo>
                    <a:pt x="1409611" y="7638313"/>
                  </a:lnTo>
                  <a:lnTo>
                    <a:pt x="1407045" y="7649921"/>
                  </a:lnTo>
                  <a:lnTo>
                    <a:pt x="1401508" y="7658582"/>
                  </a:lnTo>
                  <a:lnTo>
                    <a:pt x="1392948" y="7664005"/>
                  </a:lnTo>
                  <a:lnTo>
                    <a:pt x="1381315" y="7665872"/>
                  </a:lnTo>
                  <a:lnTo>
                    <a:pt x="1381315" y="7677747"/>
                  </a:lnTo>
                  <a:lnTo>
                    <a:pt x="1390599" y="7676705"/>
                  </a:lnTo>
                  <a:lnTo>
                    <a:pt x="1398206" y="7673721"/>
                  </a:lnTo>
                  <a:lnTo>
                    <a:pt x="1404112" y="7668971"/>
                  </a:lnTo>
                  <a:lnTo>
                    <a:pt x="1408290" y="7662646"/>
                  </a:lnTo>
                  <a:lnTo>
                    <a:pt x="1408290" y="7741666"/>
                  </a:lnTo>
                  <a:lnTo>
                    <a:pt x="1422069" y="7741666"/>
                  </a:lnTo>
                  <a:lnTo>
                    <a:pt x="1422069" y="7662646"/>
                  </a:lnTo>
                  <a:lnTo>
                    <a:pt x="1422069" y="7638313"/>
                  </a:lnTo>
                  <a:close/>
                </a:path>
                <a:path w="1534159" h="8121650">
                  <a:moveTo>
                    <a:pt x="1446796" y="7895107"/>
                  </a:moveTo>
                  <a:lnTo>
                    <a:pt x="1431264" y="7895107"/>
                  </a:lnTo>
                  <a:lnTo>
                    <a:pt x="1431264" y="7863738"/>
                  </a:lnTo>
                  <a:lnTo>
                    <a:pt x="1418653" y="7863738"/>
                  </a:lnTo>
                  <a:lnTo>
                    <a:pt x="1418653" y="7895107"/>
                  </a:lnTo>
                  <a:lnTo>
                    <a:pt x="1383030" y="7895107"/>
                  </a:lnTo>
                  <a:lnTo>
                    <a:pt x="1397508" y="7882128"/>
                  </a:lnTo>
                  <a:lnTo>
                    <a:pt x="1409585" y="7865897"/>
                  </a:lnTo>
                  <a:lnTo>
                    <a:pt x="1418717" y="7847203"/>
                  </a:lnTo>
                  <a:lnTo>
                    <a:pt x="1424368" y="7826794"/>
                  </a:lnTo>
                  <a:lnTo>
                    <a:pt x="1409128" y="7826794"/>
                  </a:lnTo>
                  <a:lnTo>
                    <a:pt x="1403578" y="7847089"/>
                  </a:lnTo>
                  <a:lnTo>
                    <a:pt x="1394968" y="7865643"/>
                  </a:lnTo>
                  <a:lnTo>
                    <a:pt x="1383792" y="7882001"/>
                  </a:lnTo>
                  <a:lnTo>
                    <a:pt x="1370571" y="7895691"/>
                  </a:lnTo>
                  <a:lnTo>
                    <a:pt x="1370571" y="7905953"/>
                  </a:lnTo>
                  <a:lnTo>
                    <a:pt x="1418069" y="7905953"/>
                  </a:lnTo>
                  <a:lnTo>
                    <a:pt x="1418069" y="7930147"/>
                  </a:lnTo>
                  <a:lnTo>
                    <a:pt x="1431264" y="7930147"/>
                  </a:lnTo>
                  <a:lnTo>
                    <a:pt x="1431264" y="7905953"/>
                  </a:lnTo>
                  <a:lnTo>
                    <a:pt x="1446796" y="7905953"/>
                  </a:lnTo>
                  <a:lnTo>
                    <a:pt x="1446796" y="7895107"/>
                  </a:lnTo>
                  <a:close/>
                </a:path>
                <a:path w="1534159" h="8121650">
                  <a:moveTo>
                    <a:pt x="1533855" y="7878394"/>
                  </a:moveTo>
                  <a:lnTo>
                    <a:pt x="1523961" y="7839570"/>
                  </a:lnTo>
                  <a:lnTo>
                    <a:pt x="1516710" y="7833030"/>
                  </a:lnTo>
                  <a:lnTo>
                    <a:pt x="1516710" y="7858747"/>
                  </a:lnTo>
                  <a:lnTo>
                    <a:pt x="1515059" y="7867523"/>
                  </a:lnTo>
                  <a:lnTo>
                    <a:pt x="1510512" y="7874381"/>
                  </a:lnTo>
                  <a:lnTo>
                    <a:pt x="1503591" y="7878851"/>
                  </a:lnTo>
                  <a:lnTo>
                    <a:pt x="1494866" y="7880451"/>
                  </a:lnTo>
                  <a:lnTo>
                    <a:pt x="1485988" y="7878800"/>
                  </a:lnTo>
                  <a:lnTo>
                    <a:pt x="1479029" y="7874178"/>
                  </a:lnTo>
                  <a:lnTo>
                    <a:pt x="1474495" y="7867091"/>
                  </a:lnTo>
                  <a:lnTo>
                    <a:pt x="1472869" y="7858023"/>
                  </a:lnTo>
                  <a:lnTo>
                    <a:pt x="1474495" y="7848930"/>
                  </a:lnTo>
                  <a:lnTo>
                    <a:pt x="1479029" y="7841780"/>
                  </a:lnTo>
                  <a:lnTo>
                    <a:pt x="1485988" y="7837119"/>
                  </a:lnTo>
                  <a:lnTo>
                    <a:pt x="1494866" y="7835443"/>
                  </a:lnTo>
                  <a:lnTo>
                    <a:pt x="1503591" y="7837170"/>
                  </a:lnTo>
                  <a:lnTo>
                    <a:pt x="1510512" y="7841983"/>
                  </a:lnTo>
                  <a:lnTo>
                    <a:pt x="1515059" y="7849362"/>
                  </a:lnTo>
                  <a:lnTo>
                    <a:pt x="1516710" y="7858747"/>
                  </a:lnTo>
                  <a:lnTo>
                    <a:pt x="1516710" y="7833030"/>
                  </a:lnTo>
                  <a:lnTo>
                    <a:pt x="1511719" y="7828534"/>
                  </a:lnTo>
                  <a:lnTo>
                    <a:pt x="1494713" y="7824597"/>
                  </a:lnTo>
                  <a:lnTo>
                    <a:pt x="1480223" y="7827023"/>
                  </a:lnTo>
                  <a:lnTo>
                    <a:pt x="1468920" y="7833855"/>
                  </a:lnTo>
                  <a:lnTo>
                    <a:pt x="1461566" y="7844447"/>
                  </a:lnTo>
                  <a:lnTo>
                    <a:pt x="1458976" y="7858023"/>
                  </a:lnTo>
                  <a:lnTo>
                    <a:pt x="1459064" y="7858747"/>
                  </a:lnTo>
                  <a:lnTo>
                    <a:pt x="1461617" y="7872095"/>
                  </a:lnTo>
                  <a:lnTo>
                    <a:pt x="1468818" y="7882458"/>
                  </a:lnTo>
                  <a:lnTo>
                    <a:pt x="1479423" y="7888922"/>
                  </a:lnTo>
                  <a:lnTo>
                    <a:pt x="1492224" y="7891145"/>
                  </a:lnTo>
                  <a:lnTo>
                    <a:pt x="1502029" y="7889659"/>
                  </a:lnTo>
                  <a:lnTo>
                    <a:pt x="1510220" y="7885417"/>
                  </a:lnTo>
                  <a:lnTo>
                    <a:pt x="1514703" y="7880451"/>
                  </a:lnTo>
                  <a:lnTo>
                    <a:pt x="1516265" y="7878712"/>
                  </a:lnTo>
                  <a:lnTo>
                    <a:pt x="1519631" y="7869898"/>
                  </a:lnTo>
                  <a:lnTo>
                    <a:pt x="1520075" y="7872679"/>
                  </a:lnTo>
                  <a:lnTo>
                    <a:pt x="1520367" y="7876337"/>
                  </a:lnTo>
                  <a:lnTo>
                    <a:pt x="1520355" y="7880451"/>
                  </a:lnTo>
                  <a:lnTo>
                    <a:pt x="1518932" y="7896822"/>
                  </a:lnTo>
                  <a:lnTo>
                    <a:pt x="1514449" y="7909852"/>
                  </a:lnTo>
                  <a:lnTo>
                    <a:pt x="1506702" y="7918412"/>
                  </a:lnTo>
                  <a:lnTo>
                    <a:pt x="1495450" y="7921498"/>
                  </a:lnTo>
                  <a:lnTo>
                    <a:pt x="1486750" y="7919936"/>
                  </a:lnTo>
                  <a:lnTo>
                    <a:pt x="1480007" y="7915503"/>
                  </a:lnTo>
                  <a:lnTo>
                    <a:pt x="1475473" y="7908569"/>
                  </a:lnTo>
                  <a:lnTo>
                    <a:pt x="1473466" y="7899501"/>
                  </a:lnTo>
                  <a:lnTo>
                    <a:pt x="1460119" y="7900378"/>
                  </a:lnTo>
                  <a:lnTo>
                    <a:pt x="1463243" y="7913776"/>
                  </a:lnTo>
                  <a:lnTo>
                    <a:pt x="1470571" y="7924089"/>
                  </a:lnTo>
                  <a:lnTo>
                    <a:pt x="1481353" y="7930731"/>
                  </a:lnTo>
                  <a:lnTo>
                    <a:pt x="1494866" y="7933068"/>
                  </a:lnTo>
                  <a:lnTo>
                    <a:pt x="1511287" y="7929308"/>
                  </a:lnTo>
                  <a:lnTo>
                    <a:pt x="1520139" y="7921498"/>
                  </a:lnTo>
                  <a:lnTo>
                    <a:pt x="1523542" y="7918488"/>
                  </a:lnTo>
                  <a:lnTo>
                    <a:pt x="1531200" y="7901292"/>
                  </a:lnTo>
                  <a:lnTo>
                    <a:pt x="1533855" y="78783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59208" y="9474168"/>
              <a:ext cx="1457767" cy="11727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623433" y="9662648"/>
              <a:ext cx="1297305" cy="108585"/>
            </a:xfrm>
            <a:custGeom>
              <a:avLst/>
              <a:gdLst/>
              <a:ahLst/>
              <a:cxnLst/>
              <a:rect l="l" t="t" r="r" b="b"/>
              <a:pathLst>
                <a:path w="1297304" h="108584">
                  <a:moveTo>
                    <a:pt x="75057" y="35471"/>
                  </a:moveTo>
                  <a:lnTo>
                    <a:pt x="72466" y="22542"/>
                  </a:lnTo>
                  <a:lnTo>
                    <a:pt x="66827" y="14516"/>
                  </a:lnTo>
                  <a:lnTo>
                    <a:pt x="65214" y="12230"/>
                  </a:lnTo>
                  <a:lnTo>
                    <a:pt x="60248" y="9182"/>
                  </a:lnTo>
                  <a:lnTo>
                    <a:pt x="60248" y="35471"/>
                  </a:lnTo>
                  <a:lnTo>
                    <a:pt x="58661" y="43967"/>
                  </a:lnTo>
                  <a:lnTo>
                    <a:pt x="54190" y="50647"/>
                  </a:lnTo>
                  <a:lnTo>
                    <a:pt x="47332" y="55016"/>
                  </a:lnTo>
                  <a:lnTo>
                    <a:pt x="38557" y="56591"/>
                  </a:lnTo>
                  <a:lnTo>
                    <a:pt x="14516" y="56591"/>
                  </a:lnTo>
                  <a:lnTo>
                    <a:pt x="14516" y="14516"/>
                  </a:lnTo>
                  <a:lnTo>
                    <a:pt x="38557" y="14516"/>
                  </a:lnTo>
                  <a:lnTo>
                    <a:pt x="47332" y="16052"/>
                  </a:lnTo>
                  <a:lnTo>
                    <a:pt x="54190" y="20383"/>
                  </a:lnTo>
                  <a:lnTo>
                    <a:pt x="58661" y="27012"/>
                  </a:lnTo>
                  <a:lnTo>
                    <a:pt x="60248" y="35471"/>
                  </a:lnTo>
                  <a:lnTo>
                    <a:pt x="60248" y="9182"/>
                  </a:lnTo>
                  <a:lnTo>
                    <a:pt x="54089" y="5397"/>
                  </a:lnTo>
                  <a:lnTo>
                    <a:pt x="39878" y="2933"/>
                  </a:lnTo>
                  <a:lnTo>
                    <a:pt x="0" y="2933"/>
                  </a:lnTo>
                  <a:lnTo>
                    <a:pt x="0" y="105549"/>
                  </a:lnTo>
                  <a:lnTo>
                    <a:pt x="14516" y="105549"/>
                  </a:lnTo>
                  <a:lnTo>
                    <a:pt x="14516" y="68160"/>
                  </a:lnTo>
                  <a:lnTo>
                    <a:pt x="39878" y="68160"/>
                  </a:lnTo>
                  <a:lnTo>
                    <a:pt x="54089" y="65697"/>
                  </a:lnTo>
                  <a:lnTo>
                    <a:pt x="65214" y="58864"/>
                  </a:lnTo>
                  <a:lnTo>
                    <a:pt x="66814" y="56591"/>
                  </a:lnTo>
                  <a:lnTo>
                    <a:pt x="72466" y="48501"/>
                  </a:lnTo>
                  <a:lnTo>
                    <a:pt x="75057" y="35471"/>
                  </a:lnTo>
                  <a:close/>
                </a:path>
                <a:path w="1297304" h="108584">
                  <a:moveTo>
                    <a:pt x="196596" y="2933"/>
                  </a:moveTo>
                  <a:lnTo>
                    <a:pt x="174752" y="2933"/>
                  </a:lnTo>
                  <a:lnTo>
                    <a:pt x="143827" y="90741"/>
                  </a:lnTo>
                  <a:lnTo>
                    <a:pt x="118465" y="18770"/>
                  </a:lnTo>
                  <a:lnTo>
                    <a:pt x="112890" y="2933"/>
                  </a:lnTo>
                  <a:lnTo>
                    <a:pt x="91046" y="2933"/>
                  </a:lnTo>
                  <a:lnTo>
                    <a:pt x="91046" y="105549"/>
                  </a:lnTo>
                  <a:lnTo>
                    <a:pt x="105117" y="105549"/>
                  </a:lnTo>
                  <a:lnTo>
                    <a:pt x="104394" y="18770"/>
                  </a:lnTo>
                  <a:lnTo>
                    <a:pt x="136055" y="105549"/>
                  </a:lnTo>
                  <a:lnTo>
                    <a:pt x="151295" y="105549"/>
                  </a:lnTo>
                  <a:lnTo>
                    <a:pt x="156756" y="90741"/>
                  </a:lnTo>
                  <a:lnTo>
                    <a:pt x="183261" y="18770"/>
                  </a:lnTo>
                  <a:lnTo>
                    <a:pt x="182372" y="105549"/>
                  </a:lnTo>
                  <a:lnTo>
                    <a:pt x="196596" y="105549"/>
                  </a:lnTo>
                  <a:lnTo>
                    <a:pt x="196596" y="18770"/>
                  </a:lnTo>
                  <a:lnTo>
                    <a:pt x="196596" y="2933"/>
                  </a:lnTo>
                  <a:close/>
                </a:path>
                <a:path w="1297304" h="108584">
                  <a:moveTo>
                    <a:pt x="292849" y="77698"/>
                  </a:moveTo>
                  <a:lnTo>
                    <a:pt x="260883" y="47942"/>
                  </a:lnTo>
                  <a:lnTo>
                    <a:pt x="247548" y="45440"/>
                  </a:lnTo>
                  <a:lnTo>
                    <a:pt x="237286" y="43103"/>
                  </a:lnTo>
                  <a:lnTo>
                    <a:pt x="231127" y="37680"/>
                  </a:lnTo>
                  <a:lnTo>
                    <a:pt x="231127" y="29171"/>
                  </a:lnTo>
                  <a:lnTo>
                    <a:pt x="232689" y="22059"/>
                  </a:lnTo>
                  <a:lnTo>
                    <a:pt x="237045" y="16548"/>
                  </a:lnTo>
                  <a:lnTo>
                    <a:pt x="243687" y="12992"/>
                  </a:lnTo>
                  <a:lnTo>
                    <a:pt x="252095" y="11734"/>
                  </a:lnTo>
                  <a:lnTo>
                    <a:pt x="261391" y="13385"/>
                  </a:lnTo>
                  <a:lnTo>
                    <a:pt x="268732" y="18084"/>
                  </a:lnTo>
                  <a:lnTo>
                    <a:pt x="273659" y="25400"/>
                  </a:lnTo>
                  <a:lnTo>
                    <a:pt x="275691" y="34886"/>
                  </a:lnTo>
                  <a:lnTo>
                    <a:pt x="289915" y="34010"/>
                  </a:lnTo>
                  <a:lnTo>
                    <a:pt x="286791" y="20421"/>
                  </a:lnTo>
                  <a:lnTo>
                    <a:pt x="280314" y="11734"/>
                  </a:lnTo>
                  <a:lnTo>
                    <a:pt x="278879" y="9804"/>
                  </a:lnTo>
                  <a:lnTo>
                    <a:pt x="267068" y="2908"/>
                  </a:lnTo>
                  <a:lnTo>
                    <a:pt x="252234" y="444"/>
                  </a:lnTo>
                  <a:lnTo>
                    <a:pt x="237909" y="2552"/>
                  </a:lnTo>
                  <a:lnTo>
                    <a:pt x="226695" y="8559"/>
                  </a:lnTo>
                  <a:lnTo>
                    <a:pt x="219379" y="17945"/>
                  </a:lnTo>
                  <a:lnTo>
                    <a:pt x="216763" y="30200"/>
                  </a:lnTo>
                  <a:lnTo>
                    <a:pt x="218706" y="40589"/>
                  </a:lnTo>
                  <a:lnTo>
                    <a:pt x="224409" y="48996"/>
                  </a:lnTo>
                  <a:lnTo>
                    <a:pt x="233641" y="55270"/>
                  </a:lnTo>
                  <a:lnTo>
                    <a:pt x="246227" y="59220"/>
                  </a:lnTo>
                  <a:lnTo>
                    <a:pt x="259562" y="61722"/>
                  </a:lnTo>
                  <a:lnTo>
                    <a:pt x="272618" y="64643"/>
                  </a:lnTo>
                  <a:lnTo>
                    <a:pt x="278472" y="69342"/>
                  </a:lnTo>
                  <a:lnTo>
                    <a:pt x="278472" y="78574"/>
                  </a:lnTo>
                  <a:lnTo>
                    <a:pt x="276669" y="85966"/>
                  </a:lnTo>
                  <a:lnTo>
                    <a:pt x="271627" y="91655"/>
                  </a:lnTo>
                  <a:lnTo>
                    <a:pt x="263880" y="95313"/>
                  </a:lnTo>
                  <a:lnTo>
                    <a:pt x="254000" y="96608"/>
                  </a:lnTo>
                  <a:lnTo>
                    <a:pt x="243547" y="94869"/>
                  </a:lnTo>
                  <a:lnTo>
                    <a:pt x="235229" y="89954"/>
                  </a:lnTo>
                  <a:lnTo>
                    <a:pt x="229666" y="82321"/>
                  </a:lnTo>
                  <a:lnTo>
                    <a:pt x="227457" y="72415"/>
                  </a:lnTo>
                  <a:lnTo>
                    <a:pt x="213385" y="73444"/>
                  </a:lnTo>
                  <a:lnTo>
                    <a:pt x="216471" y="87452"/>
                  </a:lnTo>
                  <a:lnTo>
                    <a:pt x="224878" y="98386"/>
                  </a:lnTo>
                  <a:lnTo>
                    <a:pt x="237655" y="105498"/>
                  </a:lnTo>
                  <a:lnTo>
                    <a:pt x="253847" y="108038"/>
                  </a:lnTo>
                  <a:lnTo>
                    <a:pt x="269646" y="105829"/>
                  </a:lnTo>
                  <a:lnTo>
                    <a:pt x="281978" y="99631"/>
                  </a:lnTo>
                  <a:lnTo>
                    <a:pt x="284505" y="96608"/>
                  </a:lnTo>
                  <a:lnTo>
                    <a:pt x="289991" y="90043"/>
                  </a:lnTo>
                  <a:lnTo>
                    <a:pt x="292849" y="77698"/>
                  </a:lnTo>
                  <a:close/>
                </a:path>
                <a:path w="1297304" h="108584">
                  <a:moveTo>
                    <a:pt x="903198" y="2933"/>
                  </a:moveTo>
                  <a:lnTo>
                    <a:pt x="833132" y="2933"/>
                  </a:lnTo>
                  <a:lnTo>
                    <a:pt x="833132" y="14808"/>
                  </a:lnTo>
                  <a:lnTo>
                    <a:pt x="891324" y="14808"/>
                  </a:lnTo>
                  <a:lnTo>
                    <a:pt x="875652" y="32537"/>
                  </a:lnTo>
                  <a:lnTo>
                    <a:pt x="863892" y="54571"/>
                  </a:lnTo>
                  <a:lnTo>
                    <a:pt x="856500" y="79463"/>
                  </a:lnTo>
                  <a:lnTo>
                    <a:pt x="853948" y="105549"/>
                  </a:lnTo>
                  <a:lnTo>
                    <a:pt x="868464" y="105549"/>
                  </a:lnTo>
                  <a:lnTo>
                    <a:pt x="870851" y="79413"/>
                  </a:lnTo>
                  <a:lnTo>
                    <a:pt x="877697" y="54419"/>
                  </a:lnTo>
                  <a:lnTo>
                    <a:pt x="888619" y="32080"/>
                  </a:lnTo>
                  <a:lnTo>
                    <a:pt x="903198" y="14071"/>
                  </a:lnTo>
                  <a:lnTo>
                    <a:pt x="903198" y="2933"/>
                  </a:lnTo>
                  <a:close/>
                </a:path>
                <a:path w="1297304" h="108584">
                  <a:moveTo>
                    <a:pt x="984224" y="2933"/>
                  </a:moveTo>
                  <a:lnTo>
                    <a:pt x="914158" y="2933"/>
                  </a:lnTo>
                  <a:lnTo>
                    <a:pt x="914158" y="14808"/>
                  </a:lnTo>
                  <a:lnTo>
                    <a:pt x="972350" y="14808"/>
                  </a:lnTo>
                  <a:lnTo>
                    <a:pt x="956678" y="32537"/>
                  </a:lnTo>
                  <a:lnTo>
                    <a:pt x="944918" y="54571"/>
                  </a:lnTo>
                  <a:lnTo>
                    <a:pt x="937526" y="79463"/>
                  </a:lnTo>
                  <a:lnTo>
                    <a:pt x="934974" y="105549"/>
                  </a:lnTo>
                  <a:lnTo>
                    <a:pt x="949477" y="105549"/>
                  </a:lnTo>
                  <a:lnTo>
                    <a:pt x="951877" y="79413"/>
                  </a:lnTo>
                  <a:lnTo>
                    <a:pt x="958723" y="54419"/>
                  </a:lnTo>
                  <a:lnTo>
                    <a:pt x="969645" y="32080"/>
                  </a:lnTo>
                  <a:lnTo>
                    <a:pt x="984224" y="14071"/>
                  </a:lnTo>
                  <a:lnTo>
                    <a:pt x="984224" y="2933"/>
                  </a:lnTo>
                  <a:close/>
                </a:path>
                <a:path w="1297304" h="108584">
                  <a:moveTo>
                    <a:pt x="1065745" y="28435"/>
                  </a:moveTo>
                  <a:lnTo>
                    <a:pt x="1032319" y="0"/>
                  </a:lnTo>
                  <a:lnTo>
                    <a:pt x="1017358" y="2628"/>
                  </a:lnTo>
                  <a:lnTo>
                    <a:pt x="1005967" y="9893"/>
                  </a:lnTo>
                  <a:lnTo>
                    <a:pt x="998588" y="20904"/>
                  </a:lnTo>
                  <a:lnTo>
                    <a:pt x="995667" y="34747"/>
                  </a:lnTo>
                  <a:lnTo>
                    <a:pt x="1009738" y="35179"/>
                  </a:lnTo>
                  <a:lnTo>
                    <a:pt x="1011288" y="25831"/>
                  </a:lnTo>
                  <a:lnTo>
                    <a:pt x="1015682" y="18402"/>
                  </a:lnTo>
                  <a:lnTo>
                    <a:pt x="1022604" y="13500"/>
                  </a:lnTo>
                  <a:lnTo>
                    <a:pt x="1031735" y="11734"/>
                  </a:lnTo>
                  <a:lnTo>
                    <a:pt x="1039876" y="13093"/>
                  </a:lnTo>
                  <a:lnTo>
                    <a:pt x="1046226" y="16916"/>
                  </a:lnTo>
                  <a:lnTo>
                    <a:pt x="1050340" y="22796"/>
                  </a:lnTo>
                  <a:lnTo>
                    <a:pt x="1051814" y="30340"/>
                  </a:lnTo>
                  <a:lnTo>
                    <a:pt x="1050163" y="38112"/>
                  </a:lnTo>
                  <a:lnTo>
                    <a:pt x="1045387" y="44183"/>
                  </a:lnTo>
                  <a:lnTo>
                    <a:pt x="1037780" y="48133"/>
                  </a:lnTo>
                  <a:lnTo>
                    <a:pt x="1027633" y="49555"/>
                  </a:lnTo>
                  <a:lnTo>
                    <a:pt x="1027633" y="59080"/>
                  </a:lnTo>
                  <a:lnTo>
                    <a:pt x="1037780" y="60464"/>
                  </a:lnTo>
                  <a:lnTo>
                    <a:pt x="1045387" y="64376"/>
                  </a:lnTo>
                  <a:lnTo>
                    <a:pt x="1050163" y="70396"/>
                  </a:lnTo>
                  <a:lnTo>
                    <a:pt x="1051814" y="78130"/>
                  </a:lnTo>
                  <a:lnTo>
                    <a:pt x="1050302" y="85686"/>
                  </a:lnTo>
                  <a:lnTo>
                    <a:pt x="1046073" y="91567"/>
                  </a:lnTo>
                  <a:lnTo>
                    <a:pt x="1039634" y="95389"/>
                  </a:lnTo>
                  <a:lnTo>
                    <a:pt x="1031443" y="96748"/>
                  </a:lnTo>
                  <a:lnTo>
                    <a:pt x="1022337" y="95072"/>
                  </a:lnTo>
                  <a:lnTo>
                    <a:pt x="1015453" y="90322"/>
                  </a:lnTo>
                  <a:lnTo>
                    <a:pt x="1011110" y="82956"/>
                  </a:lnTo>
                  <a:lnTo>
                    <a:pt x="1009599" y="73444"/>
                  </a:lnTo>
                  <a:lnTo>
                    <a:pt x="995375" y="73888"/>
                  </a:lnTo>
                  <a:lnTo>
                    <a:pt x="997940" y="88011"/>
                  </a:lnTo>
                  <a:lnTo>
                    <a:pt x="1005217" y="98933"/>
                  </a:lnTo>
                  <a:lnTo>
                    <a:pt x="1016584" y="105981"/>
                  </a:lnTo>
                  <a:lnTo>
                    <a:pt x="1031443" y="108483"/>
                  </a:lnTo>
                  <a:lnTo>
                    <a:pt x="1045210" y="106311"/>
                  </a:lnTo>
                  <a:lnTo>
                    <a:pt x="1056068" y="100291"/>
                  </a:lnTo>
                  <a:lnTo>
                    <a:pt x="1058811" y="96748"/>
                  </a:lnTo>
                  <a:lnTo>
                    <a:pt x="1063180" y="91097"/>
                  </a:lnTo>
                  <a:lnTo>
                    <a:pt x="1065745" y="79451"/>
                  </a:lnTo>
                  <a:lnTo>
                    <a:pt x="1064006" y="69824"/>
                  </a:lnTo>
                  <a:lnTo>
                    <a:pt x="1059141" y="62077"/>
                  </a:lnTo>
                  <a:lnTo>
                    <a:pt x="1051636" y="56654"/>
                  </a:lnTo>
                  <a:lnTo>
                    <a:pt x="1041996" y="53949"/>
                  </a:lnTo>
                  <a:lnTo>
                    <a:pt x="1051699" y="51193"/>
                  </a:lnTo>
                  <a:lnTo>
                    <a:pt x="1059205" y="45707"/>
                  </a:lnTo>
                  <a:lnTo>
                    <a:pt x="1064031" y="37947"/>
                  </a:lnTo>
                  <a:lnTo>
                    <a:pt x="1065745" y="28435"/>
                  </a:lnTo>
                  <a:close/>
                </a:path>
                <a:path w="1297304" h="108584">
                  <a:moveTo>
                    <a:pt x="1151775" y="28435"/>
                  </a:moveTo>
                  <a:lnTo>
                    <a:pt x="1149337" y="16827"/>
                  </a:lnTo>
                  <a:lnTo>
                    <a:pt x="1145451" y="11734"/>
                  </a:lnTo>
                  <a:lnTo>
                    <a:pt x="1142492" y="7848"/>
                  </a:lnTo>
                  <a:lnTo>
                    <a:pt x="1131925" y="2057"/>
                  </a:lnTo>
                  <a:lnTo>
                    <a:pt x="1118362" y="0"/>
                  </a:lnTo>
                  <a:lnTo>
                    <a:pt x="1103401" y="2628"/>
                  </a:lnTo>
                  <a:lnTo>
                    <a:pt x="1092009" y="9893"/>
                  </a:lnTo>
                  <a:lnTo>
                    <a:pt x="1084630" y="20904"/>
                  </a:lnTo>
                  <a:lnTo>
                    <a:pt x="1081709" y="34747"/>
                  </a:lnTo>
                  <a:lnTo>
                    <a:pt x="1095781" y="35179"/>
                  </a:lnTo>
                  <a:lnTo>
                    <a:pt x="1097318" y="25831"/>
                  </a:lnTo>
                  <a:lnTo>
                    <a:pt x="1101725" y="18402"/>
                  </a:lnTo>
                  <a:lnTo>
                    <a:pt x="1108646" y="13500"/>
                  </a:lnTo>
                  <a:lnTo>
                    <a:pt x="1117765" y="11734"/>
                  </a:lnTo>
                  <a:lnTo>
                    <a:pt x="1125918" y="13093"/>
                  </a:lnTo>
                  <a:lnTo>
                    <a:pt x="1132268" y="16916"/>
                  </a:lnTo>
                  <a:lnTo>
                    <a:pt x="1136383" y="22796"/>
                  </a:lnTo>
                  <a:lnTo>
                    <a:pt x="1137856" y="30340"/>
                  </a:lnTo>
                  <a:lnTo>
                    <a:pt x="1136192" y="38112"/>
                  </a:lnTo>
                  <a:lnTo>
                    <a:pt x="1131417" y="44183"/>
                  </a:lnTo>
                  <a:lnTo>
                    <a:pt x="1123810" y="48133"/>
                  </a:lnTo>
                  <a:lnTo>
                    <a:pt x="1113663" y="49555"/>
                  </a:lnTo>
                  <a:lnTo>
                    <a:pt x="1113663" y="59080"/>
                  </a:lnTo>
                  <a:lnTo>
                    <a:pt x="1123810" y="60464"/>
                  </a:lnTo>
                  <a:lnTo>
                    <a:pt x="1131417" y="64376"/>
                  </a:lnTo>
                  <a:lnTo>
                    <a:pt x="1136192" y="70396"/>
                  </a:lnTo>
                  <a:lnTo>
                    <a:pt x="1137856" y="78130"/>
                  </a:lnTo>
                  <a:lnTo>
                    <a:pt x="1136345" y="85686"/>
                  </a:lnTo>
                  <a:lnTo>
                    <a:pt x="1132116" y="91567"/>
                  </a:lnTo>
                  <a:lnTo>
                    <a:pt x="1125677" y="95389"/>
                  </a:lnTo>
                  <a:lnTo>
                    <a:pt x="1117473" y="96748"/>
                  </a:lnTo>
                  <a:lnTo>
                    <a:pt x="1108379" y="95072"/>
                  </a:lnTo>
                  <a:lnTo>
                    <a:pt x="1101496" y="90322"/>
                  </a:lnTo>
                  <a:lnTo>
                    <a:pt x="1097153" y="82956"/>
                  </a:lnTo>
                  <a:lnTo>
                    <a:pt x="1095641" y="73444"/>
                  </a:lnTo>
                  <a:lnTo>
                    <a:pt x="1081417" y="73888"/>
                  </a:lnTo>
                  <a:lnTo>
                    <a:pt x="1083983" y="88011"/>
                  </a:lnTo>
                  <a:lnTo>
                    <a:pt x="1091260" y="98933"/>
                  </a:lnTo>
                  <a:lnTo>
                    <a:pt x="1102626" y="105981"/>
                  </a:lnTo>
                  <a:lnTo>
                    <a:pt x="1117473" y="108483"/>
                  </a:lnTo>
                  <a:lnTo>
                    <a:pt x="1131252" y="106311"/>
                  </a:lnTo>
                  <a:lnTo>
                    <a:pt x="1142111" y="100291"/>
                  </a:lnTo>
                  <a:lnTo>
                    <a:pt x="1144841" y="96748"/>
                  </a:lnTo>
                  <a:lnTo>
                    <a:pt x="1149223" y="91097"/>
                  </a:lnTo>
                  <a:lnTo>
                    <a:pt x="1151775" y="79451"/>
                  </a:lnTo>
                  <a:lnTo>
                    <a:pt x="1150048" y="69824"/>
                  </a:lnTo>
                  <a:lnTo>
                    <a:pt x="1145184" y="62077"/>
                  </a:lnTo>
                  <a:lnTo>
                    <a:pt x="1137678" y="56654"/>
                  </a:lnTo>
                  <a:lnTo>
                    <a:pt x="1128026" y="53949"/>
                  </a:lnTo>
                  <a:lnTo>
                    <a:pt x="1137742" y="51193"/>
                  </a:lnTo>
                  <a:lnTo>
                    <a:pt x="1145235" y="45707"/>
                  </a:lnTo>
                  <a:lnTo>
                    <a:pt x="1150073" y="37947"/>
                  </a:lnTo>
                  <a:lnTo>
                    <a:pt x="1151775" y="28435"/>
                  </a:lnTo>
                  <a:close/>
                </a:path>
                <a:path w="1297304" h="108584">
                  <a:moveTo>
                    <a:pt x="1296924" y="67437"/>
                  </a:moveTo>
                  <a:lnTo>
                    <a:pt x="1282712" y="66255"/>
                  </a:lnTo>
                  <a:lnTo>
                    <a:pt x="1279093" y="77952"/>
                  </a:lnTo>
                  <a:lnTo>
                    <a:pt x="1271663" y="87236"/>
                  </a:lnTo>
                  <a:lnTo>
                    <a:pt x="1261287" y="93370"/>
                  </a:lnTo>
                  <a:lnTo>
                    <a:pt x="1248841" y="95580"/>
                  </a:lnTo>
                  <a:lnTo>
                    <a:pt x="1233932" y="92481"/>
                  </a:lnTo>
                  <a:lnTo>
                    <a:pt x="1222146" y="83870"/>
                  </a:lnTo>
                  <a:lnTo>
                    <a:pt x="1214399" y="70777"/>
                  </a:lnTo>
                  <a:lnTo>
                    <a:pt x="1211605" y="54241"/>
                  </a:lnTo>
                  <a:lnTo>
                    <a:pt x="1214399" y="37680"/>
                  </a:lnTo>
                  <a:lnTo>
                    <a:pt x="1222146" y="24536"/>
                  </a:lnTo>
                  <a:lnTo>
                    <a:pt x="1233932" y="15875"/>
                  </a:lnTo>
                  <a:lnTo>
                    <a:pt x="1248841" y="12750"/>
                  </a:lnTo>
                  <a:lnTo>
                    <a:pt x="1261160" y="14859"/>
                  </a:lnTo>
                  <a:lnTo>
                    <a:pt x="1271384" y="20713"/>
                  </a:lnTo>
                  <a:lnTo>
                    <a:pt x="1278699" y="29578"/>
                  </a:lnTo>
                  <a:lnTo>
                    <a:pt x="1282268" y="40754"/>
                  </a:lnTo>
                  <a:lnTo>
                    <a:pt x="1296631" y="39585"/>
                  </a:lnTo>
                  <a:lnTo>
                    <a:pt x="1291894" y="23749"/>
                  </a:lnTo>
                  <a:lnTo>
                    <a:pt x="1282801" y="12750"/>
                  </a:lnTo>
                  <a:lnTo>
                    <a:pt x="1281531" y="11214"/>
                  </a:lnTo>
                  <a:lnTo>
                    <a:pt x="1266786" y="2971"/>
                  </a:lnTo>
                  <a:lnTo>
                    <a:pt x="1248841" y="0"/>
                  </a:lnTo>
                  <a:lnTo>
                    <a:pt x="1228064" y="4064"/>
                  </a:lnTo>
                  <a:lnTo>
                    <a:pt x="1211630" y="15354"/>
                  </a:lnTo>
                  <a:lnTo>
                    <a:pt x="1200835" y="32537"/>
                  </a:lnTo>
                  <a:lnTo>
                    <a:pt x="1196949" y="54241"/>
                  </a:lnTo>
                  <a:lnTo>
                    <a:pt x="1200835" y="75946"/>
                  </a:lnTo>
                  <a:lnTo>
                    <a:pt x="1211630" y="93129"/>
                  </a:lnTo>
                  <a:lnTo>
                    <a:pt x="1228064" y="104419"/>
                  </a:lnTo>
                  <a:lnTo>
                    <a:pt x="1248841" y="108483"/>
                  </a:lnTo>
                  <a:lnTo>
                    <a:pt x="1266888" y="105410"/>
                  </a:lnTo>
                  <a:lnTo>
                    <a:pt x="1281734" y="96862"/>
                  </a:lnTo>
                  <a:lnTo>
                    <a:pt x="1282763" y="95580"/>
                  </a:lnTo>
                  <a:lnTo>
                    <a:pt x="1292161" y="83870"/>
                  </a:lnTo>
                  <a:lnTo>
                    <a:pt x="1296924" y="674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12728576" y="1150663"/>
              <a:ext cx="6848475" cy="2974340"/>
            </a:xfrm>
            <a:custGeom>
              <a:avLst/>
              <a:gdLst/>
              <a:ahLst/>
              <a:cxnLst/>
              <a:rect l="l" t="t" r="r" b="b"/>
              <a:pathLst>
                <a:path w="6848475" h="2974340">
                  <a:moveTo>
                    <a:pt x="6847967" y="0"/>
                  </a:moveTo>
                  <a:lnTo>
                    <a:pt x="6837489" y="0"/>
                  </a:lnTo>
                  <a:lnTo>
                    <a:pt x="6837489" y="10464"/>
                  </a:lnTo>
                  <a:lnTo>
                    <a:pt x="6837489" y="2963253"/>
                  </a:lnTo>
                  <a:lnTo>
                    <a:pt x="10477" y="2963253"/>
                  </a:lnTo>
                  <a:lnTo>
                    <a:pt x="10477" y="2962910"/>
                  </a:lnTo>
                  <a:lnTo>
                    <a:pt x="10477" y="10464"/>
                  </a:lnTo>
                  <a:lnTo>
                    <a:pt x="6837489" y="10464"/>
                  </a:lnTo>
                  <a:lnTo>
                    <a:pt x="6837489" y="0"/>
                  </a:lnTo>
                  <a:lnTo>
                    <a:pt x="10477" y="0"/>
                  </a:lnTo>
                  <a:lnTo>
                    <a:pt x="12" y="0"/>
                  </a:lnTo>
                  <a:lnTo>
                    <a:pt x="0" y="10464"/>
                  </a:lnTo>
                  <a:lnTo>
                    <a:pt x="0" y="2962910"/>
                  </a:lnTo>
                  <a:lnTo>
                    <a:pt x="0" y="2974340"/>
                  </a:lnTo>
                  <a:lnTo>
                    <a:pt x="12" y="2973730"/>
                  </a:lnTo>
                  <a:lnTo>
                    <a:pt x="10477" y="2973730"/>
                  </a:lnTo>
                  <a:lnTo>
                    <a:pt x="6837489" y="2973730"/>
                  </a:lnTo>
                  <a:lnTo>
                    <a:pt x="6847967" y="2973730"/>
                  </a:lnTo>
                  <a:lnTo>
                    <a:pt x="6847967" y="0"/>
                  </a:lnTo>
                  <a:close/>
                </a:path>
              </a:pathLst>
            </a:custGeom>
            <a:solidFill>
              <a:srgbClr val="858585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12998412" y="1462855"/>
              <a:ext cx="1904364" cy="2369820"/>
            </a:xfrm>
            <a:custGeom>
              <a:avLst/>
              <a:gdLst/>
              <a:ahLst/>
              <a:cxnLst/>
              <a:rect l="l" t="t" r="r" b="b"/>
              <a:pathLst>
                <a:path w="1904365" h="2369820">
                  <a:moveTo>
                    <a:pt x="78867" y="2169401"/>
                  </a:moveTo>
                  <a:lnTo>
                    <a:pt x="77851" y="2166759"/>
                  </a:lnTo>
                  <a:lnTo>
                    <a:pt x="77114" y="2163826"/>
                  </a:lnTo>
                  <a:lnTo>
                    <a:pt x="76822" y="2159292"/>
                  </a:lnTo>
                  <a:lnTo>
                    <a:pt x="75057" y="2142426"/>
                  </a:lnTo>
                  <a:lnTo>
                    <a:pt x="73075" y="2133727"/>
                  </a:lnTo>
                  <a:lnTo>
                    <a:pt x="69176" y="2127770"/>
                  </a:lnTo>
                  <a:lnTo>
                    <a:pt x="68834" y="2127237"/>
                  </a:lnTo>
                  <a:lnTo>
                    <a:pt x="62280" y="2123033"/>
                  </a:lnTo>
                  <a:lnTo>
                    <a:pt x="53365" y="2121179"/>
                  </a:lnTo>
                  <a:lnTo>
                    <a:pt x="63525" y="2118537"/>
                  </a:lnTo>
                  <a:lnTo>
                    <a:pt x="66725" y="2116340"/>
                  </a:lnTo>
                  <a:lnTo>
                    <a:pt x="71450" y="2113076"/>
                  </a:lnTo>
                  <a:lnTo>
                    <a:pt x="76593" y="2105139"/>
                  </a:lnTo>
                  <a:lnTo>
                    <a:pt x="78435" y="2095080"/>
                  </a:lnTo>
                  <a:lnTo>
                    <a:pt x="75958" y="2083549"/>
                  </a:lnTo>
                  <a:lnTo>
                    <a:pt x="71894" y="2078367"/>
                  </a:lnTo>
                  <a:lnTo>
                    <a:pt x="68935" y="2074608"/>
                  </a:lnTo>
                  <a:lnTo>
                    <a:pt x="63766" y="2071878"/>
                  </a:lnTo>
                  <a:lnTo>
                    <a:pt x="63766" y="2097570"/>
                  </a:lnTo>
                  <a:lnTo>
                    <a:pt x="62255" y="2105393"/>
                  </a:lnTo>
                  <a:lnTo>
                    <a:pt x="58000" y="2111298"/>
                  </a:lnTo>
                  <a:lnTo>
                    <a:pt x="51460" y="2115032"/>
                  </a:lnTo>
                  <a:lnTo>
                    <a:pt x="43103" y="2116340"/>
                  </a:lnTo>
                  <a:lnTo>
                    <a:pt x="16129" y="2116340"/>
                  </a:lnTo>
                  <a:lnTo>
                    <a:pt x="16129" y="2078367"/>
                  </a:lnTo>
                  <a:lnTo>
                    <a:pt x="43103" y="2078367"/>
                  </a:lnTo>
                  <a:lnTo>
                    <a:pt x="51460" y="2079764"/>
                  </a:lnTo>
                  <a:lnTo>
                    <a:pt x="58000" y="2083676"/>
                  </a:lnTo>
                  <a:lnTo>
                    <a:pt x="62255" y="2089746"/>
                  </a:lnTo>
                  <a:lnTo>
                    <a:pt x="63766" y="2097570"/>
                  </a:lnTo>
                  <a:lnTo>
                    <a:pt x="63766" y="2071878"/>
                  </a:lnTo>
                  <a:lnTo>
                    <a:pt x="58026" y="2068842"/>
                  </a:lnTo>
                  <a:lnTo>
                    <a:pt x="43840" y="2066785"/>
                  </a:lnTo>
                  <a:lnTo>
                    <a:pt x="1765" y="2066785"/>
                  </a:lnTo>
                  <a:lnTo>
                    <a:pt x="1765" y="2169401"/>
                  </a:lnTo>
                  <a:lnTo>
                    <a:pt x="16129" y="2169401"/>
                  </a:lnTo>
                  <a:lnTo>
                    <a:pt x="16129" y="2127770"/>
                  </a:lnTo>
                  <a:lnTo>
                    <a:pt x="53949" y="2127770"/>
                  </a:lnTo>
                  <a:lnTo>
                    <a:pt x="59664" y="2133041"/>
                  </a:lnTo>
                  <a:lnTo>
                    <a:pt x="62306" y="2160460"/>
                  </a:lnTo>
                  <a:lnTo>
                    <a:pt x="62750" y="2164130"/>
                  </a:lnTo>
                  <a:lnTo>
                    <a:pt x="63474" y="2167204"/>
                  </a:lnTo>
                  <a:lnTo>
                    <a:pt x="64211" y="2169401"/>
                  </a:lnTo>
                  <a:lnTo>
                    <a:pt x="78867" y="2169401"/>
                  </a:lnTo>
                  <a:close/>
                </a:path>
                <a:path w="1904365" h="2369820">
                  <a:moveTo>
                    <a:pt x="83273" y="1878317"/>
                  </a:moveTo>
                  <a:lnTo>
                    <a:pt x="68757" y="1878317"/>
                  </a:lnTo>
                  <a:lnTo>
                    <a:pt x="68757" y="1923021"/>
                  </a:lnTo>
                  <a:lnTo>
                    <a:pt x="16281" y="1923021"/>
                  </a:lnTo>
                  <a:lnTo>
                    <a:pt x="16281" y="1878317"/>
                  </a:lnTo>
                  <a:lnTo>
                    <a:pt x="1765" y="1878317"/>
                  </a:lnTo>
                  <a:lnTo>
                    <a:pt x="1765" y="1980920"/>
                  </a:lnTo>
                  <a:lnTo>
                    <a:pt x="16281" y="1980920"/>
                  </a:lnTo>
                  <a:lnTo>
                    <a:pt x="16281" y="1934756"/>
                  </a:lnTo>
                  <a:lnTo>
                    <a:pt x="68757" y="1934756"/>
                  </a:lnTo>
                  <a:lnTo>
                    <a:pt x="68757" y="1980920"/>
                  </a:lnTo>
                  <a:lnTo>
                    <a:pt x="83273" y="1980920"/>
                  </a:lnTo>
                  <a:lnTo>
                    <a:pt x="83273" y="1934756"/>
                  </a:lnTo>
                  <a:lnTo>
                    <a:pt x="83273" y="1923021"/>
                  </a:lnTo>
                  <a:lnTo>
                    <a:pt x="83273" y="1878317"/>
                  </a:lnTo>
                  <a:close/>
                </a:path>
                <a:path w="1904365" h="2369820">
                  <a:moveTo>
                    <a:pt x="99987" y="2319769"/>
                  </a:moveTo>
                  <a:lnTo>
                    <a:pt x="85763" y="2318588"/>
                  </a:lnTo>
                  <a:lnTo>
                    <a:pt x="82143" y="2330285"/>
                  </a:lnTo>
                  <a:lnTo>
                    <a:pt x="74714" y="2339568"/>
                  </a:lnTo>
                  <a:lnTo>
                    <a:pt x="64338" y="2345702"/>
                  </a:lnTo>
                  <a:lnTo>
                    <a:pt x="51892" y="2347912"/>
                  </a:lnTo>
                  <a:lnTo>
                    <a:pt x="36995" y="2344813"/>
                  </a:lnTo>
                  <a:lnTo>
                    <a:pt x="25196" y="2336190"/>
                  </a:lnTo>
                  <a:lnTo>
                    <a:pt x="17449" y="2323109"/>
                  </a:lnTo>
                  <a:lnTo>
                    <a:pt x="14668" y="2306574"/>
                  </a:lnTo>
                  <a:lnTo>
                    <a:pt x="17449" y="2290013"/>
                  </a:lnTo>
                  <a:lnTo>
                    <a:pt x="25196" y="2276868"/>
                  </a:lnTo>
                  <a:lnTo>
                    <a:pt x="36995" y="2268207"/>
                  </a:lnTo>
                  <a:lnTo>
                    <a:pt x="51892" y="2265083"/>
                  </a:lnTo>
                  <a:lnTo>
                    <a:pt x="64211" y="2267191"/>
                  </a:lnTo>
                  <a:lnTo>
                    <a:pt x="74434" y="2273033"/>
                  </a:lnTo>
                  <a:lnTo>
                    <a:pt x="81749" y="2281910"/>
                  </a:lnTo>
                  <a:lnTo>
                    <a:pt x="85318" y="2293086"/>
                  </a:lnTo>
                  <a:lnTo>
                    <a:pt x="99682" y="2291905"/>
                  </a:lnTo>
                  <a:lnTo>
                    <a:pt x="69837" y="2255304"/>
                  </a:lnTo>
                  <a:lnTo>
                    <a:pt x="51892" y="2252332"/>
                  </a:lnTo>
                  <a:lnTo>
                    <a:pt x="31115" y="2256396"/>
                  </a:lnTo>
                  <a:lnTo>
                    <a:pt x="14681" y="2267686"/>
                  </a:lnTo>
                  <a:lnTo>
                    <a:pt x="3886" y="2284857"/>
                  </a:lnTo>
                  <a:lnTo>
                    <a:pt x="0" y="2306574"/>
                  </a:lnTo>
                  <a:lnTo>
                    <a:pt x="3886" y="2328278"/>
                  </a:lnTo>
                  <a:lnTo>
                    <a:pt x="14681" y="2345448"/>
                  </a:lnTo>
                  <a:lnTo>
                    <a:pt x="31115" y="2356751"/>
                  </a:lnTo>
                  <a:lnTo>
                    <a:pt x="51892" y="2360815"/>
                  </a:lnTo>
                  <a:lnTo>
                    <a:pt x="69951" y="2357742"/>
                  </a:lnTo>
                  <a:lnTo>
                    <a:pt x="84785" y="2349195"/>
                  </a:lnTo>
                  <a:lnTo>
                    <a:pt x="85813" y="2347912"/>
                  </a:lnTo>
                  <a:lnTo>
                    <a:pt x="95211" y="2336190"/>
                  </a:lnTo>
                  <a:lnTo>
                    <a:pt x="99987" y="2319769"/>
                  </a:lnTo>
                  <a:close/>
                </a:path>
                <a:path w="1904365" h="2369820">
                  <a:moveTo>
                    <a:pt x="172161" y="1969350"/>
                  </a:moveTo>
                  <a:lnTo>
                    <a:pt x="117487" y="1969350"/>
                  </a:lnTo>
                  <a:lnTo>
                    <a:pt x="117487" y="1934019"/>
                  </a:lnTo>
                  <a:lnTo>
                    <a:pt x="167030" y="1934019"/>
                  </a:lnTo>
                  <a:lnTo>
                    <a:pt x="167030" y="1923173"/>
                  </a:lnTo>
                  <a:lnTo>
                    <a:pt x="117487" y="1923173"/>
                  </a:lnTo>
                  <a:lnTo>
                    <a:pt x="117487" y="1889747"/>
                  </a:lnTo>
                  <a:lnTo>
                    <a:pt x="171284" y="1889747"/>
                  </a:lnTo>
                  <a:lnTo>
                    <a:pt x="171284" y="1878317"/>
                  </a:lnTo>
                  <a:lnTo>
                    <a:pt x="102971" y="1878317"/>
                  </a:lnTo>
                  <a:lnTo>
                    <a:pt x="102971" y="1980920"/>
                  </a:lnTo>
                  <a:lnTo>
                    <a:pt x="172161" y="1980920"/>
                  </a:lnTo>
                  <a:lnTo>
                    <a:pt x="172161" y="1969350"/>
                  </a:lnTo>
                  <a:close/>
                </a:path>
                <a:path w="1904365" h="2369820">
                  <a:moveTo>
                    <a:pt x="194906" y="2115451"/>
                  </a:moveTo>
                  <a:lnTo>
                    <a:pt x="140665" y="2115451"/>
                  </a:lnTo>
                  <a:lnTo>
                    <a:pt x="140665" y="2126894"/>
                  </a:lnTo>
                  <a:lnTo>
                    <a:pt x="181127" y="2126894"/>
                  </a:lnTo>
                  <a:lnTo>
                    <a:pt x="178092" y="2140318"/>
                  </a:lnTo>
                  <a:lnTo>
                    <a:pt x="170726" y="2150834"/>
                  </a:lnTo>
                  <a:lnTo>
                    <a:pt x="159943" y="2157704"/>
                  </a:lnTo>
                  <a:lnTo>
                    <a:pt x="146685" y="2160168"/>
                  </a:lnTo>
                  <a:lnTo>
                    <a:pt x="131368" y="2156993"/>
                  </a:lnTo>
                  <a:lnTo>
                    <a:pt x="119418" y="2148205"/>
                  </a:lnTo>
                  <a:lnTo>
                    <a:pt x="111633" y="2134870"/>
                  </a:lnTo>
                  <a:lnTo>
                    <a:pt x="108864" y="2118093"/>
                  </a:lnTo>
                  <a:lnTo>
                    <a:pt x="111734" y="2101113"/>
                  </a:lnTo>
                  <a:lnTo>
                    <a:pt x="119634" y="2087918"/>
                  </a:lnTo>
                  <a:lnTo>
                    <a:pt x="131495" y="2079358"/>
                  </a:lnTo>
                  <a:lnTo>
                    <a:pt x="146240" y="2076310"/>
                  </a:lnTo>
                  <a:lnTo>
                    <a:pt x="157619" y="2078088"/>
                  </a:lnTo>
                  <a:lnTo>
                    <a:pt x="167106" y="2083003"/>
                  </a:lnTo>
                  <a:lnTo>
                    <a:pt x="174053" y="2090483"/>
                  </a:lnTo>
                  <a:lnTo>
                    <a:pt x="177761" y="2099919"/>
                  </a:lnTo>
                  <a:lnTo>
                    <a:pt x="192265" y="2097430"/>
                  </a:lnTo>
                  <a:lnTo>
                    <a:pt x="163080" y="2066302"/>
                  </a:lnTo>
                  <a:lnTo>
                    <a:pt x="146240" y="2063851"/>
                  </a:lnTo>
                  <a:lnTo>
                    <a:pt x="125272" y="2067941"/>
                  </a:lnTo>
                  <a:lnTo>
                    <a:pt x="108864" y="2079269"/>
                  </a:lnTo>
                  <a:lnTo>
                    <a:pt x="98171" y="2096452"/>
                  </a:lnTo>
                  <a:lnTo>
                    <a:pt x="94348" y="2118093"/>
                  </a:lnTo>
                  <a:lnTo>
                    <a:pt x="98272" y="2140115"/>
                  </a:lnTo>
                  <a:lnTo>
                    <a:pt x="109169" y="2157247"/>
                  </a:lnTo>
                  <a:lnTo>
                    <a:pt x="125704" y="2168372"/>
                  </a:lnTo>
                  <a:lnTo>
                    <a:pt x="146532" y="2172335"/>
                  </a:lnTo>
                  <a:lnTo>
                    <a:pt x="168478" y="2167572"/>
                  </a:lnTo>
                  <a:lnTo>
                    <a:pt x="177749" y="2160168"/>
                  </a:lnTo>
                  <a:lnTo>
                    <a:pt x="184353" y="2154885"/>
                  </a:lnTo>
                  <a:lnTo>
                    <a:pt x="193408" y="2136711"/>
                  </a:lnTo>
                  <a:lnTo>
                    <a:pt x="194906" y="2115451"/>
                  </a:lnTo>
                  <a:close/>
                </a:path>
                <a:path w="1904365" h="2369820">
                  <a:moveTo>
                    <a:pt x="222275" y="2255266"/>
                  </a:moveTo>
                  <a:lnTo>
                    <a:pt x="200431" y="2255266"/>
                  </a:lnTo>
                  <a:lnTo>
                    <a:pt x="169494" y="2343073"/>
                  </a:lnTo>
                  <a:lnTo>
                    <a:pt x="144145" y="2271090"/>
                  </a:lnTo>
                  <a:lnTo>
                    <a:pt x="138569" y="2255266"/>
                  </a:lnTo>
                  <a:lnTo>
                    <a:pt x="116725" y="2255266"/>
                  </a:lnTo>
                  <a:lnTo>
                    <a:pt x="116725" y="2357882"/>
                  </a:lnTo>
                  <a:lnTo>
                    <a:pt x="130797" y="2357882"/>
                  </a:lnTo>
                  <a:lnTo>
                    <a:pt x="130060" y="2271090"/>
                  </a:lnTo>
                  <a:lnTo>
                    <a:pt x="161721" y="2357882"/>
                  </a:lnTo>
                  <a:lnTo>
                    <a:pt x="176974" y="2357882"/>
                  </a:lnTo>
                  <a:lnTo>
                    <a:pt x="182422" y="2343073"/>
                  </a:lnTo>
                  <a:lnTo>
                    <a:pt x="208927" y="2271090"/>
                  </a:lnTo>
                  <a:lnTo>
                    <a:pt x="208051" y="2357882"/>
                  </a:lnTo>
                  <a:lnTo>
                    <a:pt x="222275" y="2357882"/>
                  </a:lnTo>
                  <a:lnTo>
                    <a:pt x="222275" y="2271090"/>
                  </a:lnTo>
                  <a:lnTo>
                    <a:pt x="222275" y="2255266"/>
                  </a:lnTo>
                  <a:close/>
                </a:path>
                <a:path w="1904365" h="2369820">
                  <a:moveTo>
                    <a:pt x="228168" y="508"/>
                  </a:moveTo>
                  <a:lnTo>
                    <a:pt x="199771" y="508"/>
                  </a:lnTo>
                  <a:lnTo>
                    <a:pt x="164833" y="158572"/>
                  </a:lnTo>
                  <a:lnTo>
                    <a:pt x="164338" y="158572"/>
                  </a:lnTo>
                  <a:lnTo>
                    <a:pt x="141465" y="25387"/>
                  </a:lnTo>
                  <a:lnTo>
                    <a:pt x="137198" y="508"/>
                  </a:lnTo>
                  <a:lnTo>
                    <a:pt x="93218" y="508"/>
                  </a:lnTo>
                  <a:lnTo>
                    <a:pt x="63055" y="158572"/>
                  </a:lnTo>
                  <a:lnTo>
                    <a:pt x="62560" y="158572"/>
                  </a:lnTo>
                  <a:lnTo>
                    <a:pt x="30645" y="508"/>
                  </a:lnTo>
                  <a:lnTo>
                    <a:pt x="1993" y="508"/>
                  </a:lnTo>
                  <a:lnTo>
                    <a:pt x="41948" y="179933"/>
                  </a:lnTo>
                  <a:lnTo>
                    <a:pt x="85420" y="179933"/>
                  </a:lnTo>
                  <a:lnTo>
                    <a:pt x="89484" y="158572"/>
                  </a:lnTo>
                  <a:lnTo>
                    <a:pt x="114833" y="25387"/>
                  </a:lnTo>
                  <a:lnTo>
                    <a:pt x="115328" y="25387"/>
                  </a:lnTo>
                  <a:lnTo>
                    <a:pt x="141973" y="179933"/>
                  </a:lnTo>
                  <a:lnTo>
                    <a:pt x="185191" y="179933"/>
                  </a:lnTo>
                  <a:lnTo>
                    <a:pt x="190309" y="158572"/>
                  </a:lnTo>
                  <a:lnTo>
                    <a:pt x="228168" y="508"/>
                  </a:lnTo>
                  <a:close/>
                </a:path>
                <a:path w="1904365" h="2369820">
                  <a:moveTo>
                    <a:pt x="272122" y="1980920"/>
                  </a:moveTo>
                  <a:lnTo>
                    <a:pt x="243243" y="1937969"/>
                  </a:lnTo>
                  <a:lnTo>
                    <a:pt x="237236" y="1929028"/>
                  </a:lnTo>
                  <a:lnTo>
                    <a:pt x="243433" y="1919947"/>
                  </a:lnTo>
                  <a:lnTo>
                    <a:pt x="271818" y="1878317"/>
                  </a:lnTo>
                  <a:lnTo>
                    <a:pt x="255993" y="1878317"/>
                  </a:lnTo>
                  <a:lnTo>
                    <a:pt x="228434" y="1919947"/>
                  </a:lnTo>
                  <a:lnTo>
                    <a:pt x="201168" y="1878317"/>
                  </a:lnTo>
                  <a:lnTo>
                    <a:pt x="185039" y="1878317"/>
                  </a:lnTo>
                  <a:lnTo>
                    <a:pt x="219494" y="1928888"/>
                  </a:lnTo>
                  <a:lnTo>
                    <a:pt x="184023" y="1980920"/>
                  </a:lnTo>
                  <a:lnTo>
                    <a:pt x="199847" y="1980920"/>
                  </a:lnTo>
                  <a:lnTo>
                    <a:pt x="228142" y="1937969"/>
                  </a:lnTo>
                  <a:lnTo>
                    <a:pt x="255854" y="1980920"/>
                  </a:lnTo>
                  <a:lnTo>
                    <a:pt x="272122" y="1980920"/>
                  </a:lnTo>
                  <a:close/>
                </a:path>
                <a:path w="1904365" h="2369820">
                  <a:moveTo>
                    <a:pt x="291782" y="2142134"/>
                  </a:moveTo>
                  <a:lnTo>
                    <a:pt x="290093" y="2132673"/>
                  </a:lnTo>
                  <a:lnTo>
                    <a:pt x="285305" y="2125053"/>
                  </a:lnTo>
                  <a:lnTo>
                    <a:pt x="282295" y="2122932"/>
                  </a:lnTo>
                  <a:lnTo>
                    <a:pt x="277812" y="2119744"/>
                  </a:lnTo>
                  <a:lnTo>
                    <a:pt x="277571" y="2119693"/>
                  </a:lnTo>
                  <a:lnTo>
                    <a:pt x="277571" y="2140674"/>
                  </a:lnTo>
                  <a:lnTo>
                    <a:pt x="276186" y="2147747"/>
                  </a:lnTo>
                  <a:lnTo>
                    <a:pt x="272313" y="2153310"/>
                  </a:lnTo>
                  <a:lnTo>
                    <a:pt x="266369" y="2156955"/>
                  </a:lnTo>
                  <a:lnTo>
                    <a:pt x="258800" y="2158263"/>
                  </a:lnTo>
                  <a:lnTo>
                    <a:pt x="226987" y="2158263"/>
                  </a:lnTo>
                  <a:lnTo>
                    <a:pt x="226987" y="2122932"/>
                  </a:lnTo>
                  <a:lnTo>
                    <a:pt x="258800" y="2122932"/>
                  </a:lnTo>
                  <a:lnTo>
                    <a:pt x="266369" y="2124214"/>
                  </a:lnTo>
                  <a:lnTo>
                    <a:pt x="272313" y="2127847"/>
                  </a:lnTo>
                  <a:lnTo>
                    <a:pt x="276186" y="2133447"/>
                  </a:lnTo>
                  <a:lnTo>
                    <a:pt x="277571" y="2140674"/>
                  </a:lnTo>
                  <a:lnTo>
                    <a:pt x="277571" y="2119693"/>
                  </a:lnTo>
                  <a:lnTo>
                    <a:pt x="268033" y="2117217"/>
                  </a:lnTo>
                  <a:lnTo>
                    <a:pt x="276377" y="2114461"/>
                  </a:lnTo>
                  <a:lnTo>
                    <a:pt x="279184" y="2112226"/>
                  </a:lnTo>
                  <a:lnTo>
                    <a:pt x="282867" y="2109317"/>
                  </a:lnTo>
                  <a:lnTo>
                    <a:pt x="287070" y="2102231"/>
                  </a:lnTo>
                  <a:lnTo>
                    <a:pt x="288556" y="2093620"/>
                  </a:lnTo>
                  <a:lnTo>
                    <a:pt x="286258" y="2082863"/>
                  </a:lnTo>
                  <a:lnTo>
                    <a:pt x="282397" y="2077783"/>
                  </a:lnTo>
                  <a:lnTo>
                    <a:pt x="279806" y="2074379"/>
                  </a:lnTo>
                  <a:lnTo>
                    <a:pt x="274637" y="2071471"/>
                  </a:lnTo>
                  <a:lnTo>
                    <a:pt x="274637" y="2094928"/>
                  </a:lnTo>
                  <a:lnTo>
                    <a:pt x="273240" y="2101900"/>
                  </a:lnTo>
                  <a:lnTo>
                    <a:pt x="269341" y="2107374"/>
                  </a:lnTo>
                  <a:lnTo>
                    <a:pt x="263321" y="2110956"/>
                  </a:lnTo>
                  <a:lnTo>
                    <a:pt x="255574" y="2112226"/>
                  </a:lnTo>
                  <a:lnTo>
                    <a:pt x="226987" y="2112226"/>
                  </a:lnTo>
                  <a:lnTo>
                    <a:pt x="226987" y="2077783"/>
                  </a:lnTo>
                  <a:lnTo>
                    <a:pt x="255574" y="2077783"/>
                  </a:lnTo>
                  <a:lnTo>
                    <a:pt x="263321" y="2079066"/>
                  </a:lnTo>
                  <a:lnTo>
                    <a:pt x="269341" y="2082622"/>
                  </a:lnTo>
                  <a:lnTo>
                    <a:pt x="273240" y="2088045"/>
                  </a:lnTo>
                  <a:lnTo>
                    <a:pt x="274637" y="2094928"/>
                  </a:lnTo>
                  <a:lnTo>
                    <a:pt x="274637" y="2071471"/>
                  </a:lnTo>
                  <a:lnTo>
                    <a:pt x="269887" y="2068791"/>
                  </a:lnTo>
                  <a:lnTo>
                    <a:pt x="257187" y="2066785"/>
                  </a:lnTo>
                  <a:lnTo>
                    <a:pt x="212775" y="2066785"/>
                  </a:lnTo>
                  <a:lnTo>
                    <a:pt x="212775" y="2169401"/>
                  </a:lnTo>
                  <a:lnTo>
                    <a:pt x="260273" y="2169401"/>
                  </a:lnTo>
                  <a:lnTo>
                    <a:pt x="273050" y="2167432"/>
                  </a:lnTo>
                  <a:lnTo>
                    <a:pt x="283006" y="2161870"/>
                  </a:lnTo>
                  <a:lnTo>
                    <a:pt x="285724" y="2158263"/>
                  </a:lnTo>
                  <a:lnTo>
                    <a:pt x="289483" y="2153259"/>
                  </a:lnTo>
                  <a:lnTo>
                    <a:pt x="291782" y="2142134"/>
                  </a:lnTo>
                  <a:close/>
                </a:path>
                <a:path w="1904365" h="2369820">
                  <a:moveTo>
                    <a:pt x="329336" y="2255266"/>
                  </a:moveTo>
                  <a:lnTo>
                    <a:pt x="313207" y="2255266"/>
                  </a:lnTo>
                  <a:lnTo>
                    <a:pt x="282867" y="2309063"/>
                  </a:lnTo>
                  <a:lnTo>
                    <a:pt x="252526" y="2255266"/>
                  </a:lnTo>
                  <a:lnTo>
                    <a:pt x="236397" y="2255266"/>
                  </a:lnTo>
                  <a:lnTo>
                    <a:pt x="275539" y="2324163"/>
                  </a:lnTo>
                  <a:lnTo>
                    <a:pt x="275539" y="2357882"/>
                  </a:lnTo>
                  <a:lnTo>
                    <a:pt x="290042" y="2357882"/>
                  </a:lnTo>
                  <a:lnTo>
                    <a:pt x="290042" y="2324163"/>
                  </a:lnTo>
                  <a:lnTo>
                    <a:pt x="298653" y="2309063"/>
                  </a:lnTo>
                  <a:lnTo>
                    <a:pt x="329336" y="2255266"/>
                  </a:lnTo>
                  <a:close/>
                </a:path>
                <a:path w="1904365" h="2369820">
                  <a:moveTo>
                    <a:pt x="365239" y="179933"/>
                  </a:moveTo>
                  <a:lnTo>
                    <a:pt x="364985" y="102031"/>
                  </a:lnTo>
                  <a:lnTo>
                    <a:pt x="361327" y="79730"/>
                  </a:lnTo>
                  <a:lnTo>
                    <a:pt x="356476" y="71628"/>
                  </a:lnTo>
                  <a:lnTo>
                    <a:pt x="355714" y="70370"/>
                  </a:lnTo>
                  <a:lnTo>
                    <a:pt x="351015" y="62509"/>
                  </a:lnTo>
                  <a:lnTo>
                    <a:pt x="334987" y="51422"/>
                  </a:lnTo>
                  <a:lnTo>
                    <a:pt x="314223" y="47498"/>
                  </a:lnTo>
                  <a:lnTo>
                    <a:pt x="302514" y="49161"/>
                  </a:lnTo>
                  <a:lnTo>
                    <a:pt x="291604" y="53848"/>
                  </a:lnTo>
                  <a:lnTo>
                    <a:pt x="282206" y="61074"/>
                  </a:lnTo>
                  <a:lnTo>
                    <a:pt x="275018" y="70370"/>
                  </a:lnTo>
                  <a:lnTo>
                    <a:pt x="274523" y="70370"/>
                  </a:lnTo>
                  <a:lnTo>
                    <a:pt x="274523" y="508"/>
                  </a:lnTo>
                  <a:lnTo>
                    <a:pt x="249643" y="508"/>
                  </a:lnTo>
                  <a:lnTo>
                    <a:pt x="249643" y="179933"/>
                  </a:lnTo>
                  <a:lnTo>
                    <a:pt x="274523" y="179933"/>
                  </a:lnTo>
                  <a:lnTo>
                    <a:pt x="274523" y="116611"/>
                  </a:lnTo>
                  <a:lnTo>
                    <a:pt x="277190" y="98234"/>
                  </a:lnTo>
                  <a:lnTo>
                    <a:pt x="284734" y="84035"/>
                  </a:lnTo>
                  <a:lnTo>
                    <a:pt x="296468" y="74866"/>
                  </a:lnTo>
                  <a:lnTo>
                    <a:pt x="311708" y="71628"/>
                  </a:lnTo>
                  <a:lnTo>
                    <a:pt x="323354" y="73837"/>
                  </a:lnTo>
                  <a:lnTo>
                    <a:pt x="340156" y="116611"/>
                  </a:lnTo>
                  <a:lnTo>
                    <a:pt x="340360" y="179933"/>
                  </a:lnTo>
                  <a:lnTo>
                    <a:pt x="365239" y="179933"/>
                  </a:lnTo>
                  <a:close/>
                </a:path>
                <a:path w="1904365" h="2369820">
                  <a:moveTo>
                    <a:pt x="412699" y="54279"/>
                  </a:moveTo>
                  <a:lnTo>
                    <a:pt x="387819" y="54279"/>
                  </a:lnTo>
                  <a:lnTo>
                    <a:pt x="387819" y="179933"/>
                  </a:lnTo>
                  <a:lnTo>
                    <a:pt x="412699" y="179933"/>
                  </a:lnTo>
                  <a:lnTo>
                    <a:pt x="412699" y="54279"/>
                  </a:lnTo>
                  <a:close/>
                </a:path>
                <a:path w="1904365" h="2369820">
                  <a:moveTo>
                    <a:pt x="412699" y="0"/>
                  </a:moveTo>
                  <a:lnTo>
                    <a:pt x="387819" y="0"/>
                  </a:lnTo>
                  <a:lnTo>
                    <a:pt x="387819" y="30657"/>
                  </a:lnTo>
                  <a:lnTo>
                    <a:pt x="412699" y="30657"/>
                  </a:lnTo>
                  <a:lnTo>
                    <a:pt x="412699" y="0"/>
                  </a:lnTo>
                  <a:close/>
                </a:path>
                <a:path w="1904365" h="2369820">
                  <a:moveTo>
                    <a:pt x="428637" y="2357882"/>
                  </a:moveTo>
                  <a:lnTo>
                    <a:pt x="392049" y="2306574"/>
                  </a:lnTo>
                  <a:lnTo>
                    <a:pt x="385254" y="2297036"/>
                  </a:lnTo>
                  <a:lnTo>
                    <a:pt x="425704" y="2255266"/>
                  </a:lnTo>
                  <a:lnTo>
                    <a:pt x="407974" y="2255266"/>
                  </a:lnTo>
                  <a:lnTo>
                    <a:pt x="357835" y="2307158"/>
                  </a:lnTo>
                  <a:lnTo>
                    <a:pt x="357835" y="2255266"/>
                  </a:lnTo>
                  <a:lnTo>
                    <a:pt x="343611" y="2255266"/>
                  </a:lnTo>
                  <a:lnTo>
                    <a:pt x="343611" y="2357882"/>
                  </a:lnTo>
                  <a:lnTo>
                    <a:pt x="357835" y="2357882"/>
                  </a:lnTo>
                  <a:lnTo>
                    <a:pt x="357835" y="2325484"/>
                  </a:lnTo>
                  <a:lnTo>
                    <a:pt x="375589" y="2307158"/>
                  </a:lnTo>
                  <a:lnTo>
                    <a:pt x="376161" y="2306574"/>
                  </a:lnTo>
                  <a:lnTo>
                    <a:pt x="412076" y="2357882"/>
                  </a:lnTo>
                  <a:lnTo>
                    <a:pt x="428637" y="2357882"/>
                  </a:lnTo>
                  <a:close/>
                </a:path>
                <a:path w="1904365" h="2369820">
                  <a:moveTo>
                    <a:pt x="510146" y="155308"/>
                  </a:moveTo>
                  <a:lnTo>
                    <a:pt x="480237" y="155308"/>
                  </a:lnTo>
                  <a:lnTo>
                    <a:pt x="479488" y="154051"/>
                  </a:lnTo>
                  <a:lnTo>
                    <a:pt x="479488" y="76898"/>
                  </a:lnTo>
                  <a:lnTo>
                    <a:pt x="507377" y="76898"/>
                  </a:lnTo>
                  <a:lnTo>
                    <a:pt x="507377" y="54279"/>
                  </a:lnTo>
                  <a:lnTo>
                    <a:pt x="479234" y="54279"/>
                  </a:lnTo>
                  <a:lnTo>
                    <a:pt x="479234" y="23126"/>
                  </a:lnTo>
                  <a:lnTo>
                    <a:pt x="454355" y="23126"/>
                  </a:lnTo>
                  <a:lnTo>
                    <a:pt x="454355" y="54279"/>
                  </a:lnTo>
                  <a:lnTo>
                    <a:pt x="430479" y="54279"/>
                  </a:lnTo>
                  <a:lnTo>
                    <a:pt x="430479" y="76898"/>
                  </a:lnTo>
                  <a:lnTo>
                    <a:pt x="454609" y="76898"/>
                  </a:lnTo>
                  <a:lnTo>
                    <a:pt x="454609" y="145008"/>
                  </a:lnTo>
                  <a:lnTo>
                    <a:pt x="456158" y="160108"/>
                  </a:lnTo>
                  <a:lnTo>
                    <a:pt x="461733" y="171043"/>
                  </a:lnTo>
                  <a:lnTo>
                    <a:pt x="472732" y="177685"/>
                  </a:lnTo>
                  <a:lnTo>
                    <a:pt x="490550" y="179933"/>
                  </a:lnTo>
                  <a:lnTo>
                    <a:pt x="510146" y="179933"/>
                  </a:lnTo>
                  <a:lnTo>
                    <a:pt x="510146" y="155308"/>
                  </a:lnTo>
                  <a:close/>
                </a:path>
                <a:path w="1904365" h="2369820">
                  <a:moveTo>
                    <a:pt x="651992" y="115849"/>
                  </a:moveTo>
                  <a:lnTo>
                    <a:pt x="649947" y="103035"/>
                  </a:lnTo>
                  <a:lnTo>
                    <a:pt x="647522" y="87896"/>
                  </a:lnTo>
                  <a:lnTo>
                    <a:pt x="637959" y="71628"/>
                  </a:lnTo>
                  <a:lnTo>
                    <a:pt x="634847" y="66319"/>
                  </a:lnTo>
                  <a:lnTo>
                    <a:pt x="624852" y="59283"/>
                  </a:lnTo>
                  <a:lnTo>
                    <a:pt x="624852" y="103035"/>
                  </a:lnTo>
                  <a:lnTo>
                    <a:pt x="553491" y="103035"/>
                  </a:lnTo>
                  <a:lnTo>
                    <a:pt x="556056" y="90170"/>
                  </a:lnTo>
                  <a:lnTo>
                    <a:pt x="563346" y="80264"/>
                  </a:lnTo>
                  <a:lnTo>
                    <a:pt x="574687" y="73875"/>
                  </a:lnTo>
                  <a:lnTo>
                    <a:pt x="589419" y="71628"/>
                  </a:lnTo>
                  <a:lnTo>
                    <a:pt x="603973" y="73875"/>
                  </a:lnTo>
                  <a:lnTo>
                    <a:pt x="615149" y="80264"/>
                  </a:lnTo>
                  <a:lnTo>
                    <a:pt x="622325" y="90170"/>
                  </a:lnTo>
                  <a:lnTo>
                    <a:pt x="624852" y="103035"/>
                  </a:lnTo>
                  <a:lnTo>
                    <a:pt x="624852" y="59283"/>
                  </a:lnTo>
                  <a:lnTo>
                    <a:pt x="615099" y="52412"/>
                  </a:lnTo>
                  <a:lnTo>
                    <a:pt x="589419" y="47498"/>
                  </a:lnTo>
                  <a:lnTo>
                    <a:pt x="563702" y="52285"/>
                  </a:lnTo>
                  <a:lnTo>
                    <a:pt x="543877" y="65836"/>
                  </a:lnTo>
                  <a:lnTo>
                    <a:pt x="531114" y="86931"/>
                  </a:lnTo>
                  <a:lnTo>
                    <a:pt x="526592" y="114338"/>
                  </a:lnTo>
                  <a:lnTo>
                    <a:pt x="531075" y="143002"/>
                  </a:lnTo>
                  <a:lnTo>
                    <a:pt x="543750" y="165138"/>
                  </a:lnTo>
                  <a:lnTo>
                    <a:pt x="563486" y="179400"/>
                  </a:lnTo>
                  <a:lnTo>
                    <a:pt x="589165" y="184454"/>
                  </a:lnTo>
                  <a:lnTo>
                    <a:pt x="607783" y="181927"/>
                  </a:lnTo>
                  <a:lnTo>
                    <a:pt x="624446" y="174777"/>
                  </a:lnTo>
                  <a:lnTo>
                    <a:pt x="638048" y="163677"/>
                  </a:lnTo>
                  <a:lnTo>
                    <a:pt x="640232" y="160337"/>
                  </a:lnTo>
                  <a:lnTo>
                    <a:pt x="647471" y="149275"/>
                  </a:lnTo>
                  <a:lnTo>
                    <a:pt x="623595" y="142240"/>
                  </a:lnTo>
                  <a:lnTo>
                    <a:pt x="618286" y="149618"/>
                  </a:lnTo>
                  <a:lnTo>
                    <a:pt x="610336" y="155333"/>
                  </a:lnTo>
                  <a:lnTo>
                    <a:pt x="600417" y="159029"/>
                  </a:lnTo>
                  <a:lnTo>
                    <a:pt x="589165" y="160337"/>
                  </a:lnTo>
                  <a:lnTo>
                    <a:pt x="574433" y="157759"/>
                  </a:lnTo>
                  <a:lnTo>
                    <a:pt x="563092" y="150495"/>
                  </a:lnTo>
                  <a:lnTo>
                    <a:pt x="555815" y="139230"/>
                  </a:lnTo>
                  <a:lnTo>
                    <a:pt x="553237" y="124650"/>
                  </a:lnTo>
                  <a:lnTo>
                    <a:pt x="651992" y="124650"/>
                  </a:lnTo>
                  <a:lnTo>
                    <a:pt x="651992" y="115849"/>
                  </a:lnTo>
                  <a:close/>
                </a:path>
                <a:path w="1904365" h="2369820">
                  <a:moveTo>
                    <a:pt x="904519" y="2096401"/>
                  </a:moveTo>
                  <a:lnTo>
                    <a:pt x="871245" y="2063851"/>
                  </a:lnTo>
                  <a:lnTo>
                    <a:pt x="857084" y="2066594"/>
                  </a:lnTo>
                  <a:lnTo>
                    <a:pt x="846213" y="2074176"/>
                  </a:lnTo>
                  <a:lnTo>
                    <a:pt x="839254" y="2085682"/>
                  </a:lnTo>
                  <a:lnTo>
                    <a:pt x="836790" y="2100211"/>
                  </a:lnTo>
                  <a:lnTo>
                    <a:pt x="850722" y="2100503"/>
                  </a:lnTo>
                  <a:lnTo>
                    <a:pt x="852195" y="2090635"/>
                  </a:lnTo>
                  <a:lnTo>
                    <a:pt x="856335" y="2082952"/>
                  </a:lnTo>
                  <a:lnTo>
                    <a:pt x="862723" y="2077948"/>
                  </a:lnTo>
                  <a:lnTo>
                    <a:pt x="870953" y="2076170"/>
                  </a:lnTo>
                  <a:lnTo>
                    <a:pt x="878801" y="2077694"/>
                  </a:lnTo>
                  <a:lnTo>
                    <a:pt x="884910" y="2081974"/>
                  </a:lnTo>
                  <a:lnTo>
                    <a:pt x="888885" y="2088603"/>
                  </a:lnTo>
                  <a:lnTo>
                    <a:pt x="890308" y="2097138"/>
                  </a:lnTo>
                  <a:lnTo>
                    <a:pt x="887412" y="2109419"/>
                  </a:lnTo>
                  <a:lnTo>
                    <a:pt x="878166" y="2122436"/>
                  </a:lnTo>
                  <a:lnTo>
                    <a:pt x="861733" y="2138337"/>
                  </a:lnTo>
                  <a:lnTo>
                    <a:pt x="837234" y="2159292"/>
                  </a:lnTo>
                  <a:lnTo>
                    <a:pt x="837234" y="2169401"/>
                  </a:lnTo>
                  <a:lnTo>
                    <a:pt x="904087" y="2169401"/>
                  </a:lnTo>
                  <a:lnTo>
                    <a:pt x="904087" y="2158111"/>
                  </a:lnTo>
                  <a:lnTo>
                    <a:pt x="855116" y="2158111"/>
                  </a:lnTo>
                  <a:lnTo>
                    <a:pt x="877316" y="2140623"/>
                  </a:lnTo>
                  <a:lnTo>
                    <a:pt x="892683" y="2125218"/>
                  </a:lnTo>
                  <a:lnTo>
                    <a:pt x="901623" y="2110841"/>
                  </a:lnTo>
                  <a:lnTo>
                    <a:pt x="904519" y="2096401"/>
                  </a:lnTo>
                  <a:close/>
                </a:path>
                <a:path w="1904365" h="2369820">
                  <a:moveTo>
                    <a:pt x="914349" y="2306574"/>
                  </a:moveTo>
                  <a:lnTo>
                    <a:pt x="911555" y="2284869"/>
                  </a:lnTo>
                  <a:lnTo>
                    <a:pt x="903732" y="2268016"/>
                  </a:lnTo>
                  <a:lnTo>
                    <a:pt x="900976" y="2265527"/>
                  </a:lnTo>
                  <a:lnTo>
                    <a:pt x="900264" y="2264892"/>
                  </a:lnTo>
                  <a:lnTo>
                    <a:pt x="900264" y="2306574"/>
                  </a:lnTo>
                  <a:lnTo>
                    <a:pt x="898537" y="2323249"/>
                  </a:lnTo>
                  <a:lnTo>
                    <a:pt x="893622" y="2336215"/>
                  </a:lnTo>
                  <a:lnTo>
                    <a:pt x="885990" y="2344623"/>
                  </a:lnTo>
                  <a:lnTo>
                    <a:pt x="876084" y="2347620"/>
                  </a:lnTo>
                  <a:lnTo>
                    <a:pt x="866241" y="2344623"/>
                  </a:lnTo>
                  <a:lnTo>
                    <a:pt x="858596" y="2336215"/>
                  </a:lnTo>
                  <a:lnTo>
                    <a:pt x="853655" y="2323249"/>
                  </a:lnTo>
                  <a:lnTo>
                    <a:pt x="851890" y="2306574"/>
                  </a:lnTo>
                  <a:lnTo>
                    <a:pt x="853655" y="2289886"/>
                  </a:lnTo>
                  <a:lnTo>
                    <a:pt x="858596" y="2276919"/>
                  </a:lnTo>
                  <a:lnTo>
                    <a:pt x="866241" y="2268512"/>
                  </a:lnTo>
                  <a:lnTo>
                    <a:pt x="876084" y="2265527"/>
                  </a:lnTo>
                  <a:lnTo>
                    <a:pt x="885990" y="2268512"/>
                  </a:lnTo>
                  <a:lnTo>
                    <a:pt x="893622" y="2276919"/>
                  </a:lnTo>
                  <a:lnTo>
                    <a:pt x="898537" y="2289886"/>
                  </a:lnTo>
                  <a:lnTo>
                    <a:pt x="900264" y="2306574"/>
                  </a:lnTo>
                  <a:lnTo>
                    <a:pt x="900264" y="2264892"/>
                  </a:lnTo>
                  <a:lnTo>
                    <a:pt x="891641" y="2257094"/>
                  </a:lnTo>
                  <a:lnTo>
                    <a:pt x="876084" y="2253208"/>
                  </a:lnTo>
                  <a:lnTo>
                    <a:pt x="860539" y="2257094"/>
                  </a:lnTo>
                  <a:lnTo>
                    <a:pt x="848499" y="2268016"/>
                  </a:lnTo>
                  <a:lnTo>
                    <a:pt x="840727" y="2284869"/>
                  </a:lnTo>
                  <a:lnTo>
                    <a:pt x="837971" y="2306574"/>
                  </a:lnTo>
                  <a:lnTo>
                    <a:pt x="840727" y="2328265"/>
                  </a:lnTo>
                  <a:lnTo>
                    <a:pt x="848499" y="2345131"/>
                  </a:lnTo>
                  <a:lnTo>
                    <a:pt x="860539" y="2356040"/>
                  </a:lnTo>
                  <a:lnTo>
                    <a:pt x="876084" y="2359926"/>
                  </a:lnTo>
                  <a:lnTo>
                    <a:pt x="891641" y="2356040"/>
                  </a:lnTo>
                  <a:lnTo>
                    <a:pt x="900976" y="2347620"/>
                  </a:lnTo>
                  <a:lnTo>
                    <a:pt x="903732" y="2345131"/>
                  </a:lnTo>
                  <a:lnTo>
                    <a:pt x="911555" y="2328265"/>
                  </a:lnTo>
                  <a:lnTo>
                    <a:pt x="914349" y="2306574"/>
                  </a:lnTo>
                  <a:close/>
                </a:path>
                <a:path w="1904365" h="2369820">
                  <a:moveTo>
                    <a:pt x="932522" y="1907781"/>
                  </a:moveTo>
                  <a:lnTo>
                    <a:pt x="913612" y="1907781"/>
                  </a:lnTo>
                  <a:lnTo>
                    <a:pt x="920648" y="1878317"/>
                  </a:lnTo>
                  <a:lnTo>
                    <a:pt x="909066" y="1878317"/>
                  </a:lnTo>
                  <a:lnTo>
                    <a:pt x="902030" y="1907781"/>
                  </a:lnTo>
                  <a:lnTo>
                    <a:pt x="899972" y="1907781"/>
                  </a:lnTo>
                  <a:lnTo>
                    <a:pt x="899972" y="1916430"/>
                  </a:lnTo>
                  <a:lnTo>
                    <a:pt x="893826" y="1942084"/>
                  </a:lnTo>
                  <a:lnTo>
                    <a:pt x="869048" y="1942084"/>
                  </a:lnTo>
                  <a:lnTo>
                    <a:pt x="875207" y="1916430"/>
                  </a:lnTo>
                  <a:lnTo>
                    <a:pt x="899972" y="1916430"/>
                  </a:lnTo>
                  <a:lnTo>
                    <a:pt x="899972" y="1907781"/>
                  </a:lnTo>
                  <a:lnTo>
                    <a:pt x="877252" y="1907781"/>
                  </a:lnTo>
                  <a:lnTo>
                    <a:pt x="884288" y="1878317"/>
                  </a:lnTo>
                  <a:lnTo>
                    <a:pt x="872566" y="1878317"/>
                  </a:lnTo>
                  <a:lnTo>
                    <a:pt x="865530" y="1907781"/>
                  </a:lnTo>
                  <a:lnTo>
                    <a:pt x="836358" y="1907781"/>
                  </a:lnTo>
                  <a:lnTo>
                    <a:pt x="836358" y="1916430"/>
                  </a:lnTo>
                  <a:lnTo>
                    <a:pt x="863473" y="1916430"/>
                  </a:lnTo>
                  <a:lnTo>
                    <a:pt x="857465" y="1942084"/>
                  </a:lnTo>
                  <a:lnTo>
                    <a:pt x="836358" y="1942084"/>
                  </a:lnTo>
                  <a:lnTo>
                    <a:pt x="836358" y="1950732"/>
                  </a:lnTo>
                  <a:lnTo>
                    <a:pt x="855408" y="1950732"/>
                  </a:lnTo>
                  <a:lnTo>
                    <a:pt x="848233" y="1980920"/>
                  </a:lnTo>
                  <a:lnTo>
                    <a:pt x="859815" y="1980920"/>
                  </a:lnTo>
                  <a:lnTo>
                    <a:pt x="866990" y="1950732"/>
                  </a:lnTo>
                  <a:lnTo>
                    <a:pt x="891768" y="1950732"/>
                  </a:lnTo>
                  <a:lnTo>
                    <a:pt x="884580" y="1980920"/>
                  </a:lnTo>
                  <a:lnTo>
                    <a:pt x="896315" y="1980920"/>
                  </a:lnTo>
                  <a:lnTo>
                    <a:pt x="903490" y="1950732"/>
                  </a:lnTo>
                  <a:lnTo>
                    <a:pt x="932522" y="1950732"/>
                  </a:lnTo>
                  <a:lnTo>
                    <a:pt x="932522" y="1942084"/>
                  </a:lnTo>
                  <a:lnTo>
                    <a:pt x="905548" y="1942084"/>
                  </a:lnTo>
                  <a:lnTo>
                    <a:pt x="911555" y="1916430"/>
                  </a:lnTo>
                  <a:lnTo>
                    <a:pt x="932522" y="1916430"/>
                  </a:lnTo>
                  <a:lnTo>
                    <a:pt x="932522" y="1907781"/>
                  </a:lnTo>
                  <a:close/>
                </a:path>
                <a:path w="1904365" h="2369820">
                  <a:moveTo>
                    <a:pt x="983640" y="2279154"/>
                  </a:moveTo>
                  <a:lnTo>
                    <a:pt x="981519" y="2268601"/>
                  </a:lnTo>
                  <a:lnTo>
                    <a:pt x="977417" y="2262594"/>
                  </a:lnTo>
                  <a:lnTo>
                    <a:pt x="975702" y="2260079"/>
                  </a:lnTo>
                  <a:lnTo>
                    <a:pt x="972210" y="2257806"/>
                  </a:lnTo>
                  <a:lnTo>
                    <a:pt x="972210" y="2269782"/>
                  </a:lnTo>
                  <a:lnTo>
                    <a:pt x="972210" y="2288387"/>
                  </a:lnTo>
                  <a:lnTo>
                    <a:pt x="965314" y="2295728"/>
                  </a:lnTo>
                  <a:lnTo>
                    <a:pt x="947280" y="2295728"/>
                  </a:lnTo>
                  <a:lnTo>
                    <a:pt x="940244" y="2288387"/>
                  </a:lnTo>
                  <a:lnTo>
                    <a:pt x="940244" y="2269782"/>
                  </a:lnTo>
                  <a:lnTo>
                    <a:pt x="947280" y="2262594"/>
                  </a:lnTo>
                  <a:lnTo>
                    <a:pt x="965314" y="2262594"/>
                  </a:lnTo>
                  <a:lnTo>
                    <a:pt x="972210" y="2269782"/>
                  </a:lnTo>
                  <a:lnTo>
                    <a:pt x="972210" y="2257806"/>
                  </a:lnTo>
                  <a:lnTo>
                    <a:pt x="967003" y="2254402"/>
                  </a:lnTo>
                  <a:lnTo>
                    <a:pt x="956221" y="2252332"/>
                  </a:lnTo>
                  <a:lnTo>
                    <a:pt x="945540" y="2254402"/>
                  </a:lnTo>
                  <a:lnTo>
                    <a:pt x="936879" y="2260079"/>
                  </a:lnTo>
                  <a:lnTo>
                    <a:pt x="931075" y="2268601"/>
                  </a:lnTo>
                  <a:lnTo>
                    <a:pt x="928966" y="2279154"/>
                  </a:lnTo>
                  <a:lnTo>
                    <a:pt x="931075" y="2289657"/>
                  </a:lnTo>
                  <a:lnTo>
                    <a:pt x="936879" y="2298179"/>
                  </a:lnTo>
                  <a:lnTo>
                    <a:pt x="945540" y="2303894"/>
                  </a:lnTo>
                  <a:lnTo>
                    <a:pt x="956221" y="2305989"/>
                  </a:lnTo>
                  <a:lnTo>
                    <a:pt x="967003" y="2303894"/>
                  </a:lnTo>
                  <a:lnTo>
                    <a:pt x="975702" y="2298179"/>
                  </a:lnTo>
                  <a:lnTo>
                    <a:pt x="977379" y="2295728"/>
                  </a:lnTo>
                  <a:lnTo>
                    <a:pt x="981519" y="2289657"/>
                  </a:lnTo>
                  <a:lnTo>
                    <a:pt x="983640" y="2279154"/>
                  </a:lnTo>
                  <a:close/>
                </a:path>
                <a:path w="1904365" h="2369820">
                  <a:moveTo>
                    <a:pt x="989774" y="2137448"/>
                  </a:moveTo>
                  <a:lnTo>
                    <a:pt x="987031" y="2123135"/>
                  </a:lnTo>
                  <a:lnTo>
                    <a:pt x="981417" y="2115159"/>
                  </a:lnTo>
                  <a:lnTo>
                    <a:pt x="981214" y="2114867"/>
                  </a:lnTo>
                  <a:lnTo>
                    <a:pt x="979766" y="2112822"/>
                  </a:lnTo>
                  <a:lnTo>
                    <a:pt x="969492" y="2106561"/>
                  </a:lnTo>
                  <a:lnTo>
                    <a:pt x="957668" y="2104466"/>
                  </a:lnTo>
                  <a:lnTo>
                    <a:pt x="948728" y="2104466"/>
                  </a:lnTo>
                  <a:lnTo>
                    <a:pt x="939939" y="2107831"/>
                  </a:lnTo>
                  <a:lnTo>
                    <a:pt x="934948" y="2114867"/>
                  </a:lnTo>
                  <a:lnTo>
                    <a:pt x="938174" y="2078367"/>
                  </a:lnTo>
                  <a:lnTo>
                    <a:pt x="987285" y="2078367"/>
                  </a:lnTo>
                  <a:lnTo>
                    <a:pt x="987285" y="2066785"/>
                  </a:lnTo>
                  <a:lnTo>
                    <a:pt x="925715" y="2066785"/>
                  </a:lnTo>
                  <a:lnTo>
                    <a:pt x="920724" y="2123960"/>
                  </a:lnTo>
                  <a:lnTo>
                    <a:pt x="934364" y="2125713"/>
                  </a:lnTo>
                  <a:lnTo>
                    <a:pt x="938758" y="2118830"/>
                  </a:lnTo>
                  <a:lnTo>
                    <a:pt x="946086" y="2115159"/>
                  </a:lnTo>
                  <a:lnTo>
                    <a:pt x="953719" y="2115159"/>
                  </a:lnTo>
                  <a:lnTo>
                    <a:pt x="962177" y="2116721"/>
                  </a:lnTo>
                  <a:lnTo>
                    <a:pt x="969238" y="2121204"/>
                  </a:lnTo>
                  <a:lnTo>
                    <a:pt x="974064" y="2128393"/>
                  </a:lnTo>
                  <a:lnTo>
                    <a:pt x="975855" y="2138032"/>
                  </a:lnTo>
                  <a:lnTo>
                    <a:pt x="974039" y="2147849"/>
                  </a:lnTo>
                  <a:lnTo>
                    <a:pt x="969213" y="2155012"/>
                  </a:lnTo>
                  <a:lnTo>
                    <a:pt x="962240" y="2159406"/>
                  </a:lnTo>
                  <a:lnTo>
                    <a:pt x="954011" y="2160905"/>
                  </a:lnTo>
                  <a:lnTo>
                    <a:pt x="946099" y="2159622"/>
                  </a:lnTo>
                  <a:lnTo>
                    <a:pt x="939342" y="2155812"/>
                  </a:lnTo>
                  <a:lnTo>
                    <a:pt x="934466" y="2149525"/>
                  </a:lnTo>
                  <a:lnTo>
                    <a:pt x="932167" y="2140813"/>
                  </a:lnTo>
                  <a:lnTo>
                    <a:pt x="918387" y="2141842"/>
                  </a:lnTo>
                  <a:lnTo>
                    <a:pt x="921512" y="2154085"/>
                  </a:lnTo>
                  <a:lnTo>
                    <a:pt x="928814" y="2163737"/>
                  </a:lnTo>
                  <a:lnTo>
                    <a:pt x="939761" y="2170061"/>
                  </a:lnTo>
                  <a:lnTo>
                    <a:pt x="953858" y="2172335"/>
                  </a:lnTo>
                  <a:lnTo>
                    <a:pt x="968375" y="2169769"/>
                  </a:lnTo>
                  <a:lnTo>
                    <a:pt x="979728" y="2162581"/>
                  </a:lnTo>
                  <a:lnTo>
                    <a:pt x="980859" y="2160905"/>
                  </a:lnTo>
                  <a:lnTo>
                    <a:pt x="987132" y="2151557"/>
                  </a:lnTo>
                  <a:lnTo>
                    <a:pt x="989774" y="2137448"/>
                  </a:lnTo>
                  <a:close/>
                </a:path>
                <a:path w="1904365" h="2369820">
                  <a:moveTo>
                    <a:pt x="1013764" y="1878317"/>
                  </a:moveTo>
                  <a:lnTo>
                    <a:pt x="948093" y="1878317"/>
                  </a:lnTo>
                  <a:lnTo>
                    <a:pt x="948093" y="1980920"/>
                  </a:lnTo>
                  <a:lnTo>
                    <a:pt x="962609" y="1980920"/>
                  </a:lnTo>
                  <a:lnTo>
                    <a:pt x="962609" y="1935632"/>
                  </a:lnTo>
                  <a:lnTo>
                    <a:pt x="1010831" y="1935632"/>
                  </a:lnTo>
                  <a:lnTo>
                    <a:pt x="1010831" y="1924342"/>
                  </a:lnTo>
                  <a:lnTo>
                    <a:pt x="962609" y="1924342"/>
                  </a:lnTo>
                  <a:lnTo>
                    <a:pt x="962609" y="1889887"/>
                  </a:lnTo>
                  <a:lnTo>
                    <a:pt x="1013764" y="1889887"/>
                  </a:lnTo>
                  <a:lnTo>
                    <a:pt x="1013764" y="1878317"/>
                  </a:lnTo>
                  <a:close/>
                </a:path>
                <a:path w="1904365" h="2369820">
                  <a:moveTo>
                    <a:pt x="1037297" y="2261425"/>
                  </a:moveTo>
                  <a:lnTo>
                    <a:pt x="1029525" y="2253792"/>
                  </a:lnTo>
                  <a:lnTo>
                    <a:pt x="940396" y="2351722"/>
                  </a:lnTo>
                  <a:lnTo>
                    <a:pt x="948169" y="2359342"/>
                  </a:lnTo>
                  <a:lnTo>
                    <a:pt x="1037297" y="2261425"/>
                  </a:lnTo>
                  <a:close/>
                </a:path>
                <a:path w="1904365" h="2369820">
                  <a:moveTo>
                    <a:pt x="1047115" y="2333980"/>
                  </a:moveTo>
                  <a:lnTo>
                    <a:pt x="1044994" y="2323490"/>
                  </a:lnTo>
                  <a:lnTo>
                    <a:pt x="1040866" y="2317419"/>
                  </a:lnTo>
                  <a:lnTo>
                    <a:pt x="1039202" y="2314968"/>
                  </a:lnTo>
                  <a:lnTo>
                    <a:pt x="1035824" y="2312746"/>
                  </a:lnTo>
                  <a:lnTo>
                    <a:pt x="1035824" y="2324747"/>
                  </a:lnTo>
                  <a:lnTo>
                    <a:pt x="1035824" y="2343366"/>
                  </a:lnTo>
                  <a:lnTo>
                    <a:pt x="1028788" y="2350554"/>
                  </a:lnTo>
                  <a:lnTo>
                    <a:pt x="1010754" y="2350554"/>
                  </a:lnTo>
                  <a:lnTo>
                    <a:pt x="1003871" y="2343366"/>
                  </a:lnTo>
                  <a:lnTo>
                    <a:pt x="1003871" y="2324747"/>
                  </a:lnTo>
                  <a:lnTo>
                    <a:pt x="1010754" y="2317419"/>
                  </a:lnTo>
                  <a:lnTo>
                    <a:pt x="1028788" y="2317419"/>
                  </a:lnTo>
                  <a:lnTo>
                    <a:pt x="1035824" y="2324747"/>
                  </a:lnTo>
                  <a:lnTo>
                    <a:pt x="1035824" y="2312746"/>
                  </a:lnTo>
                  <a:lnTo>
                    <a:pt x="1030541" y="2309241"/>
                  </a:lnTo>
                  <a:lnTo>
                    <a:pt x="1019848" y="2307158"/>
                  </a:lnTo>
                  <a:lnTo>
                    <a:pt x="1009065" y="2309241"/>
                  </a:lnTo>
                  <a:lnTo>
                    <a:pt x="1000366" y="2314968"/>
                  </a:lnTo>
                  <a:lnTo>
                    <a:pt x="994549" y="2323490"/>
                  </a:lnTo>
                  <a:lnTo>
                    <a:pt x="992441" y="2333980"/>
                  </a:lnTo>
                  <a:lnTo>
                    <a:pt x="994549" y="2344547"/>
                  </a:lnTo>
                  <a:lnTo>
                    <a:pt x="1000366" y="2353056"/>
                  </a:lnTo>
                  <a:lnTo>
                    <a:pt x="1009065" y="2358745"/>
                  </a:lnTo>
                  <a:lnTo>
                    <a:pt x="1019848" y="2360815"/>
                  </a:lnTo>
                  <a:lnTo>
                    <a:pt x="1030541" y="2358745"/>
                  </a:lnTo>
                  <a:lnTo>
                    <a:pt x="1039202" y="2353056"/>
                  </a:lnTo>
                  <a:lnTo>
                    <a:pt x="1040904" y="2350554"/>
                  </a:lnTo>
                  <a:lnTo>
                    <a:pt x="1044994" y="2344547"/>
                  </a:lnTo>
                  <a:lnTo>
                    <a:pt x="1047115" y="2333980"/>
                  </a:lnTo>
                  <a:close/>
                </a:path>
                <a:path w="1904365" h="2369820">
                  <a:moveTo>
                    <a:pt x="1076528" y="2137448"/>
                  </a:moveTo>
                  <a:lnTo>
                    <a:pt x="1073772" y="2123135"/>
                  </a:lnTo>
                  <a:lnTo>
                    <a:pt x="1068171" y="2115159"/>
                  </a:lnTo>
                  <a:lnTo>
                    <a:pt x="1067968" y="2114867"/>
                  </a:lnTo>
                  <a:lnTo>
                    <a:pt x="1066520" y="2112822"/>
                  </a:lnTo>
                  <a:lnTo>
                    <a:pt x="1056246" y="2106561"/>
                  </a:lnTo>
                  <a:lnTo>
                    <a:pt x="1044422" y="2104466"/>
                  </a:lnTo>
                  <a:lnTo>
                    <a:pt x="1035481" y="2104466"/>
                  </a:lnTo>
                  <a:lnTo>
                    <a:pt x="1026680" y="2107831"/>
                  </a:lnTo>
                  <a:lnTo>
                    <a:pt x="1021702" y="2114867"/>
                  </a:lnTo>
                  <a:lnTo>
                    <a:pt x="1024928" y="2078367"/>
                  </a:lnTo>
                  <a:lnTo>
                    <a:pt x="1074039" y="2078367"/>
                  </a:lnTo>
                  <a:lnTo>
                    <a:pt x="1074039" y="2066785"/>
                  </a:lnTo>
                  <a:lnTo>
                    <a:pt x="1012469" y="2066785"/>
                  </a:lnTo>
                  <a:lnTo>
                    <a:pt x="1007478" y="2123960"/>
                  </a:lnTo>
                  <a:lnTo>
                    <a:pt x="1021118" y="2125713"/>
                  </a:lnTo>
                  <a:lnTo>
                    <a:pt x="1025512" y="2118830"/>
                  </a:lnTo>
                  <a:lnTo>
                    <a:pt x="1032840" y="2115159"/>
                  </a:lnTo>
                  <a:lnTo>
                    <a:pt x="1040460" y="2115159"/>
                  </a:lnTo>
                  <a:lnTo>
                    <a:pt x="1048931" y="2116721"/>
                  </a:lnTo>
                  <a:lnTo>
                    <a:pt x="1055979" y="2121204"/>
                  </a:lnTo>
                  <a:lnTo>
                    <a:pt x="1060805" y="2128393"/>
                  </a:lnTo>
                  <a:lnTo>
                    <a:pt x="1062596" y="2138032"/>
                  </a:lnTo>
                  <a:lnTo>
                    <a:pt x="1060792" y="2147849"/>
                  </a:lnTo>
                  <a:lnTo>
                    <a:pt x="1055966" y="2155012"/>
                  </a:lnTo>
                  <a:lnTo>
                    <a:pt x="1048994" y="2159406"/>
                  </a:lnTo>
                  <a:lnTo>
                    <a:pt x="1040752" y="2160905"/>
                  </a:lnTo>
                  <a:lnTo>
                    <a:pt x="1032852" y="2159622"/>
                  </a:lnTo>
                  <a:lnTo>
                    <a:pt x="1026096" y="2155812"/>
                  </a:lnTo>
                  <a:lnTo>
                    <a:pt x="1021219" y="2149525"/>
                  </a:lnTo>
                  <a:lnTo>
                    <a:pt x="1018921" y="2140813"/>
                  </a:lnTo>
                  <a:lnTo>
                    <a:pt x="1005141" y="2141842"/>
                  </a:lnTo>
                  <a:lnTo>
                    <a:pt x="1008265" y="2154085"/>
                  </a:lnTo>
                  <a:lnTo>
                    <a:pt x="1015568" y="2163737"/>
                  </a:lnTo>
                  <a:lnTo>
                    <a:pt x="1026515" y="2170061"/>
                  </a:lnTo>
                  <a:lnTo>
                    <a:pt x="1040612" y="2172335"/>
                  </a:lnTo>
                  <a:lnTo>
                    <a:pt x="1055128" y="2169769"/>
                  </a:lnTo>
                  <a:lnTo>
                    <a:pt x="1066482" y="2162581"/>
                  </a:lnTo>
                  <a:lnTo>
                    <a:pt x="1067612" y="2160905"/>
                  </a:lnTo>
                  <a:lnTo>
                    <a:pt x="1073886" y="2151557"/>
                  </a:lnTo>
                  <a:lnTo>
                    <a:pt x="1076528" y="2137448"/>
                  </a:lnTo>
                  <a:close/>
                </a:path>
                <a:path w="1904365" h="2369820">
                  <a:moveTo>
                    <a:pt x="1079474" y="2345563"/>
                  </a:moveTo>
                  <a:lnTo>
                    <a:pt x="1075067" y="2339848"/>
                  </a:lnTo>
                  <a:lnTo>
                    <a:pt x="1063345" y="2339848"/>
                  </a:lnTo>
                  <a:lnTo>
                    <a:pt x="1059383" y="2343658"/>
                  </a:lnTo>
                  <a:lnTo>
                    <a:pt x="1059383" y="2353627"/>
                  </a:lnTo>
                  <a:lnTo>
                    <a:pt x="1062901" y="2357145"/>
                  </a:lnTo>
                  <a:lnTo>
                    <a:pt x="1068768" y="2357145"/>
                  </a:lnTo>
                  <a:lnTo>
                    <a:pt x="1070229" y="2356701"/>
                  </a:lnTo>
                  <a:lnTo>
                    <a:pt x="1071410" y="2356116"/>
                  </a:lnTo>
                  <a:lnTo>
                    <a:pt x="1071410" y="2360079"/>
                  </a:lnTo>
                  <a:lnTo>
                    <a:pt x="1067600" y="2363305"/>
                  </a:lnTo>
                  <a:lnTo>
                    <a:pt x="1061440" y="2363305"/>
                  </a:lnTo>
                  <a:lnTo>
                    <a:pt x="1061440" y="2369604"/>
                  </a:lnTo>
                  <a:lnTo>
                    <a:pt x="1072134" y="2369604"/>
                  </a:lnTo>
                  <a:lnTo>
                    <a:pt x="1079474" y="2363444"/>
                  </a:lnTo>
                  <a:lnTo>
                    <a:pt x="1079474" y="2356116"/>
                  </a:lnTo>
                  <a:lnTo>
                    <a:pt x="1079474" y="2345563"/>
                  </a:lnTo>
                  <a:close/>
                </a:path>
                <a:path w="1904365" h="2369820">
                  <a:moveTo>
                    <a:pt x="1095222" y="1878317"/>
                  </a:moveTo>
                  <a:lnTo>
                    <a:pt x="1029538" y="1878317"/>
                  </a:lnTo>
                  <a:lnTo>
                    <a:pt x="1029538" y="1980920"/>
                  </a:lnTo>
                  <a:lnTo>
                    <a:pt x="1044054" y="1980920"/>
                  </a:lnTo>
                  <a:lnTo>
                    <a:pt x="1044054" y="1935632"/>
                  </a:lnTo>
                  <a:lnTo>
                    <a:pt x="1092288" y="1935632"/>
                  </a:lnTo>
                  <a:lnTo>
                    <a:pt x="1092288" y="1924342"/>
                  </a:lnTo>
                  <a:lnTo>
                    <a:pt x="1044054" y="1924342"/>
                  </a:lnTo>
                  <a:lnTo>
                    <a:pt x="1044054" y="1889887"/>
                  </a:lnTo>
                  <a:lnTo>
                    <a:pt x="1095222" y="1889887"/>
                  </a:lnTo>
                  <a:lnTo>
                    <a:pt x="1095222" y="1878317"/>
                  </a:lnTo>
                  <a:close/>
                </a:path>
                <a:path w="1904365" h="2369820">
                  <a:moveTo>
                    <a:pt x="1108671" y="2157095"/>
                  </a:moveTo>
                  <a:lnTo>
                    <a:pt x="1104277" y="2151367"/>
                  </a:lnTo>
                  <a:lnTo>
                    <a:pt x="1092542" y="2151367"/>
                  </a:lnTo>
                  <a:lnTo>
                    <a:pt x="1088593" y="2155177"/>
                  </a:lnTo>
                  <a:lnTo>
                    <a:pt x="1088593" y="2165146"/>
                  </a:lnTo>
                  <a:lnTo>
                    <a:pt x="1092111" y="2168664"/>
                  </a:lnTo>
                  <a:lnTo>
                    <a:pt x="1097965" y="2168664"/>
                  </a:lnTo>
                  <a:lnTo>
                    <a:pt x="1099439" y="2168233"/>
                  </a:lnTo>
                  <a:lnTo>
                    <a:pt x="1100607" y="2167648"/>
                  </a:lnTo>
                  <a:lnTo>
                    <a:pt x="1100607" y="2171598"/>
                  </a:lnTo>
                  <a:lnTo>
                    <a:pt x="1096797" y="2174824"/>
                  </a:lnTo>
                  <a:lnTo>
                    <a:pt x="1090637" y="2174824"/>
                  </a:lnTo>
                  <a:lnTo>
                    <a:pt x="1090637" y="2181136"/>
                  </a:lnTo>
                  <a:lnTo>
                    <a:pt x="1101344" y="2181136"/>
                  </a:lnTo>
                  <a:lnTo>
                    <a:pt x="1108671" y="2174976"/>
                  </a:lnTo>
                  <a:lnTo>
                    <a:pt x="1108671" y="2167648"/>
                  </a:lnTo>
                  <a:lnTo>
                    <a:pt x="1108671" y="2157095"/>
                  </a:lnTo>
                  <a:close/>
                </a:path>
                <a:path w="1904365" h="2369820">
                  <a:moveTo>
                    <a:pt x="1176680" y="1878317"/>
                  </a:moveTo>
                  <a:lnTo>
                    <a:pt x="1111008" y="1878317"/>
                  </a:lnTo>
                  <a:lnTo>
                    <a:pt x="1111008" y="1980920"/>
                  </a:lnTo>
                  <a:lnTo>
                    <a:pt x="1125524" y="1980920"/>
                  </a:lnTo>
                  <a:lnTo>
                    <a:pt x="1125524" y="1935632"/>
                  </a:lnTo>
                  <a:lnTo>
                    <a:pt x="1173746" y="1935632"/>
                  </a:lnTo>
                  <a:lnTo>
                    <a:pt x="1173746" y="1924342"/>
                  </a:lnTo>
                  <a:lnTo>
                    <a:pt x="1125524" y="1924342"/>
                  </a:lnTo>
                  <a:lnTo>
                    <a:pt x="1125524" y="1889887"/>
                  </a:lnTo>
                  <a:lnTo>
                    <a:pt x="1176680" y="1889887"/>
                  </a:lnTo>
                  <a:lnTo>
                    <a:pt x="1176680" y="1878317"/>
                  </a:lnTo>
                  <a:close/>
                </a:path>
                <a:path w="1904365" h="2369820">
                  <a:moveTo>
                    <a:pt x="1200086" y="2306574"/>
                  </a:moveTo>
                  <a:lnTo>
                    <a:pt x="1197305" y="2284869"/>
                  </a:lnTo>
                  <a:lnTo>
                    <a:pt x="1189469" y="2268016"/>
                  </a:lnTo>
                  <a:lnTo>
                    <a:pt x="1186713" y="2265527"/>
                  </a:lnTo>
                  <a:lnTo>
                    <a:pt x="1186014" y="2264905"/>
                  </a:lnTo>
                  <a:lnTo>
                    <a:pt x="1186014" y="2306574"/>
                  </a:lnTo>
                  <a:lnTo>
                    <a:pt x="1184275" y="2323249"/>
                  </a:lnTo>
                  <a:lnTo>
                    <a:pt x="1179360" y="2336215"/>
                  </a:lnTo>
                  <a:lnTo>
                    <a:pt x="1171727" y="2344623"/>
                  </a:lnTo>
                  <a:lnTo>
                    <a:pt x="1161821" y="2347620"/>
                  </a:lnTo>
                  <a:lnTo>
                    <a:pt x="1151978" y="2344623"/>
                  </a:lnTo>
                  <a:lnTo>
                    <a:pt x="1144346" y="2336215"/>
                  </a:lnTo>
                  <a:lnTo>
                    <a:pt x="1139393" y="2323249"/>
                  </a:lnTo>
                  <a:lnTo>
                    <a:pt x="1137640" y="2306574"/>
                  </a:lnTo>
                  <a:lnTo>
                    <a:pt x="1139393" y="2289886"/>
                  </a:lnTo>
                  <a:lnTo>
                    <a:pt x="1144346" y="2276919"/>
                  </a:lnTo>
                  <a:lnTo>
                    <a:pt x="1151978" y="2268512"/>
                  </a:lnTo>
                  <a:lnTo>
                    <a:pt x="1161821" y="2265527"/>
                  </a:lnTo>
                  <a:lnTo>
                    <a:pt x="1171727" y="2268512"/>
                  </a:lnTo>
                  <a:lnTo>
                    <a:pt x="1179360" y="2276919"/>
                  </a:lnTo>
                  <a:lnTo>
                    <a:pt x="1184275" y="2289886"/>
                  </a:lnTo>
                  <a:lnTo>
                    <a:pt x="1186014" y="2306574"/>
                  </a:lnTo>
                  <a:lnTo>
                    <a:pt x="1186014" y="2264905"/>
                  </a:lnTo>
                  <a:lnTo>
                    <a:pt x="1177391" y="2257094"/>
                  </a:lnTo>
                  <a:lnTo>
                    <a:pt x="1161821" y="2253208"/>
                  </a:lnTo>
                  <a:lnTo>
                    <a:pt x="1146276" y="2257094"/>
                  </a:lnTo>
                  <a:lnTo>
                    <a:pt x="1134249" y="2268016"/>
                  </a:lnTo>
                  <a:lnTo>
                    <a:pt x="1126464" y="2284869"/>
                  </a:lnTo>
                  <a:lnTo>
                    <a:pt x="1123708" y="2306574"/>
                  </a:lnTo>
                  <a:lnTo>
                    <a:pt x="1126464" y="2328265"/>
                  </a:lnTo>
                  <a:lnTo>
                    <a:pt x="1134249" y="2345131"/>
                  </a:lnTo>
                  <a:lnTo>
                    <a:pt x="1146276" y="2356040"/>
                  </a:lnTo>
                  <a:lnTo>
                    <a:pt x="1161821" y="2359926"/>
                  </a:lnTo>
                  <a:lnTo>
                    <a:pt x="1177391" y="2356040"/>
                  </a:lnTo>
                  <a:lnTo>
                    <a:pt x="1186713" y="2347620"/>
                  </a:lnTo>
                  <a:lnTo>
                    <a:pt x="1189469" y="2345131"/>
                  </a:lnTo>
                  <a:lnTo>
                    <a:pt x="1197305" y="2328265"/>
                  </a:lnTo>
                  <a:lnTo>
                    <a:pt x="1200086" y="2306574"/>
                  </a:lnTo>
                  <a:close/>
                </a:path>
                <a:path w="1904365" h="2369820">
                  <a:moveTo>
                    <a:pt x="1219466" y="2096401"/>
                  </a:moveTo>
                  <a:lnTo>
                    <a:pt x="1186192" y="2063851"/>
                  </a:lnTo>
                  <a:lnTo>
                    <a:pt x="1172019" y="2066594"/>
                  </a:lnTo>
                  <a:lnTo>
                    <a:pt x="1161161" y="2074176"/>
                  </a:lnTo>
                  <a:lnTo>
                    <a:pt x="1154188" y="2085682"/>
                  </a:lnTo>
                  <a:lnTo>
                    <a:pt x="1151737" y="2100211"/>
                  </a:lnTo>
                  <a:lnTo>
                    <a:pt x="1165669" y="2100503"/>
                  </a:lnTo>
                  <a:lnTo>
                    <a:pt x="1167130" y="2090635"/>
                  </a:lnTo>
                  <a:lnTo>
                    <a:pt x="1171270" y="2082952"/>
                  </a:lnTo>
                  <a:lnTo>
                    <a:pt x="1177658" y="2077948"/>
                  </a:lnTo>
                  <a:lnTo>
                    <a:pt x="1185900" y="2076170"/>
                  </a:lnTo>
                  <a:lnTo>
                    <a:pt x="1193736" y="2077694"/>
                  </a:lnTo>
                  <a:lnTo>
                    <a:pt x="1199857" y="2081974"/>
                  </a:lnTo>
                  <a:lnTo>
                    <a:pt x="1203833" y="2088603"/>
                  </a:lnTo>
                  <a:lnTo>
                    <a:pt x="1205242" y="2097138"/>
                  </a:lnTo>
                  <a:lnTo>
                    <a:pt x="1202359" y="2109419"/>
                  </a:lnTo>
                  <a:lnTo>
                    <a:pt x="1193114" y="2122436"/>
                  </a:lnTo>
                  <a:lnTo>
                    <a:pt x="1176667" y="2138337"/>
                  </a:lnTo>
                  <a:lnTo>
                    <a:pt x="1152182" y="2159292"/>
                  </a:lnTo>
                  <a:lnTo>
                    <a:pt x="1152182" y="2169401"/>
                  </a:lnTo>
                  <a:lnTo>
                    <a:pt x="1219022" y="2169401"/>
                  </a:lnTo>
                  <a:lnTo>
                    <a:pt x="1219022" y="2158111"/>
                  </a:lnTo>
                  <a:lnTo>
                    <a:pt x="1170063" y="2158111"/>
                  </a:lnTo>
                  <a:lnTo>
                    <a:pt x="1192250" y="2140623"/>
                  </a:lnTo>
                  <a:lnTo>
                    <a:pt x="1207630" y="2125218"/>
                  </a:lnTo>
                  <a:lnTo>
                    <a:pt x="1216571" y="2110841"/>
                  </a:lnTo>
                  <a:lnTo>
                    <a:pt x="1219466" y="2096401"/>
                  </a:lnTo>
                  <a:close/>
                </a:path>
                <a:path w="1904365" h="2369820">
                  <a:moveTo>
                    <a:pt x="1258138" y="1878317"/>
                  </a:moveTo>
                  <a:lnTo>
                    <a:pt x="1192466" y="1878317"/>
                  </a:lnTo>
                  <a:lnTo>
                    <a:pt x="1192466" y="1980920"/>
                  </a:lnTo>
                  <a:lnTo>
                    <a:pt x="1206969" y="1980920"/>
                  </a:lnTo>
                  <a:lnTo>
                    <a:pt x="1206969" y="1935632"/>
                  </a:lnTo>
                  <a:lnTo>
                    <a:pt x="1255204" y="1935632"/>
                  </a:lnTo>
                  <a:lnTo>
                    <a:pt x="1255204" y="1924342"/>
                  </a:lnTo>
                  <a:lnTo>
                    <a:pt x="1206969" y="1924342"/>
                  </a:lnTo>
                  <a:lnTo>
                    <a:pt x="1206969" y="1889887"/>
                  </a:lnTo>
                  <a:lnTo>
                    <a:pt x="1258138" y="1889887"/>
                  </a:lnTo>
                  <a:lnTo>
                    <a:pt x="1258138" y="1878317"/>
                  </a:lnTo>
                  <a:close/>
                </a:path>
                <a:path w="1904365" h="2369820">
                  <a:moveTo>
                    <a:pt x="1269377" y="2279154"/>
                  </a:moveTo>
                  <a:lnTo>
                    <a:pt x="1267256" y="2268601"/>
                  </a:lnTo>
                  <a:lnTo>
                    <a:pt x="1263154" y="2262594"/>
                  </a:lnTo>
                  <a:lnTo>
                    <a:pt x="1261440" y="2260079"/>
                  </a:lnTo>
                  <a:lnTo>
                    <a:pt x="1257947" y="2257806"/>
                  </a:lnTo>
                  <a:lnTo>
                    <a:pt x="1257947" y="2269782"/>
                  </a:lnTo>
                  <a:lnTo>
                    <a:pt x="1257947" y="2288387"/>
                  </a:lnTo>
                  <a:lnTo>
                    <a:pt x="1251051" y="2295728"/>
                  </a:lnTo>
                  <a:lnTo>
                    <a:pt x="1233030" y="2295728"/>
                  </a:lnTo>
                  <a:lnTo>
                    <a:pt x="1225994" y="2288387"/>
                  </a:lnTo>
                  <a:lnTo>
                    <a:pt x="1225994" y="2269782"/>
                  </a:lnTo>
                  <a:lnTo>
                    <a:pt x="1233030" y="2262594"/>
                  </a:lnTo>
                  <a:lnTo>
                    <a:pt x="1251051" y="2262594"/>
                  </a:lnTo>
                  <a:lnTo>
                    <a:pt x="1257947" y="2269782"/>
                  </a:lnTo>
                  <a:lnTo>
                    <a:pt x="1257947" y="2257806"/>
                  </a:lnTo>
                  <a:lnTo>
                    <a:pt x="1252740" y="2254402"/>
                  </a:lnTo>
                  <a:lnTo>
                    <a:pt x="1241971" y="2252332"/>
                  </a:lnTo>
                  <a:lnTo>
                    <a:pt x="1231277" y="2254402"/>
                  </a:lnTo>
                  <a:lnTo>
                    <a:pt x="1222616" y="2260079"/>
                  </a:lnTo>
                  <a:lnTo>
                    <a:pt x="1216812" y="2268601"/>
                  </a:lnTo>
                  <a:lnTo>
                    <a:pt x="1214704" y="2279154"/>
                  </a:lnTo>
                  <a:lnTo>
                    <a:pt x="1216812" y="2289657"/>
                  </a:lnTo>
                  <a:lnTo>
                    <a:pt x="1222616" y="2298179"/>
                  </a:lnTo>
                  <a:lnTo>
                    <a:pt x="1231277" y="2303894"/>
                  </a:lnTo>
                  <a:lnTo>
                    <a:pt x="1241971" y="2305989"/>
                  </a:lnTo>
                  <a:lnTo>
                    <a:pt x="1252740" y="2303894"/>
                  </a:lnTo>
                  <a:lnTo>
                    <a:pt x="1261440" y="2298179"/>
                  </a:lnTo>
                  <a:lnTo>
                    <a:pt x="1263116" y="2295728"/>
                  </a:lnTo>
                  <a:lnTo>
                    <a:pt x="1267256" y="2289657"/>
                  </a:lnTo>
                  <a:lnTo>
                    <a:pt x="1269377" y="2279154"/>
                  </a:lnTo>
                  <a:close/>
                </a:path>
                <a:path w="1904365" h="2369820">
                  <a:moveTo>
                    <a:pt x="1304721" y="2137448"/>
                  </a:moveTo>
                  <a:lnTo>
                    <a:pt x="1301965" y="2123135"/>
                  </a:lnTo>
                  <a:lnTo>
                    <a:pt x="1296365" y="2115159"/>
                  </a:lnTo>
                  <a:lnTo>
                    <a:pt x="1296162" y="2114867"/>
                  </a:lnTo>
                  <a:lnTo>
                    <a:pt x="1294714" y="2112822"/>
                  </a:lnTo>
                  <a:lnTo>
                    <a:pt x="1284439" y="2106561"/>
                  </a:lnTo>
                  <a:lnTo>
                    <a:pt x="1272616" y="2104466"/>
                  </a:lnTo>
                  <a:lnTo>
                    <a:pt x="1263675" y="2104466"/>
                  </a:lnTo>
                  <a:lnTo>
                    <a:pt x="1254874" y="2107831"/>
                  </a:lnTo>
                  <a:lnTo>
                    <a:pt x="1249895" y="2114867"/>
                  </a:lnTo>
                  <a:lnTo>
                    <a:pt x="1253121" y="2078367"/>
                  </a:lnTo>
                  <a:lnTo>
                    <a:pt x="1302232" y="2078367"/>
                  </a:lnTo>
                  <a:lnTo>
                    <a:pt x="1302232" y="2066785"/>
                  </a:lnTo>
                  <a:lnTo>
                    <a:pt x="1240663" y="2066785"/>
                  </a:lnTo>
                  <a:lnTo>
                    <a:pt x="1235671" y="2123960"/>
                  </a:lnTo>
                  <a:lnTo>
                    <a:pt x="1249311" y="2125713"/>
                  </a:lnTo>
                  <a:lnTo>
                    <a:pt x="1253705" y="2118830"/>
                  </a:lnTo>
                  <a:lnTo>
                    <a:pt x="1261033" y="2115159"/>
                  </a:lnTo>
                  <a:lnTo>
                    <a:pt x="1268653" y="2115159"/>
                  </a:lnTo>
                  <a:lnTo>
                    <a:pt x="1277124" y="2116721"/>
                  </a:lnTo>
                  <a:lnTo>
                    <a:pt x="1284173" y="2121204"/>
                  </a:lnTo>
                  <a:lnTo>
                    <a:pt x="1288999" y="2128393"/>
                  </a:lnTo>
                  <a:lnTo>
                    <a:pt x="1290789" y="2138032"/>
                  </a:lnTo>
                  <a:lnTo>
                    <a:pt x="1288986" y="2147849"/>
                  </a:lnTo>
                  <a:lnTo>
                    <a:pt x="1284160" y="2155012"/>
                  </a:lnTo>
                  <a:lnTo>
                    <a:pt x="1277188" y="2159406"/>
                  </a:lnTo>
                  <a:lnTo>
                    <a:pt x="1268945" y="2160905"/>
                  </a:lnTo>
                  <a:lnTo>
                    <a:pt x="1261046" y="2159622"/>
                  </a:lnTo>
                  <a:lnTo>
                    <a:pt x="1254290" y="2155812"/>
                  </a:lnTo>
                  <a:lnTo>
                    <a:pt x="1249413" y="2149525"/>
                  </a:lnTo>
                  <a:lnTo>
                    <a:pt x="1247101" y="2140813"/>
                  </a:lnTo>
                  <a:lnTo>
                    <a:pt x="1233322" y="2141842"/>
                  </a:lnTo>
                  <a:lnTo>
                    <a:pt x="1236459" y="2154085"/>
                  </a:lnTo>
                  <a:lnTo>
                    <a:pt x="1243749" y="2163737"/>
                  </a:lnTo>
                  <a:lnTo>
                    <a:pt x="1254709" y="2170061"/>
                  </a:lnTo>
                  <a:lnTo>
                    <a:pt x="1268806" y="2172335"/>
                  </a:lnTo>
                  <a:lnTo>
                    <a:pt x="1283322" y="2169769"/>
                  </a:lnTo>
                  <a:lnTo>
                    <a:pt x="1294676" y="2162581"/>
                  </a:lnTo>
                  <a:lnTo>
                    <a:pt x="1295806" y="2160905"/>
                  </a:lnTo>
                  <a:lnTo>
                    <a:pt x="1302080" y="2151557"/>
                  </a:lnTo>
                  <a:lnTo>
                    <a:pt x="1304721" y="2137448"/>
                  </a:lnTo>
                  <a:close/>
                </a:path>
                <a:path w="1904365" h="2369820">
                  <a:moveTo>
                    <a:pt x="1323035" y="2261425"/>
                  </a:moveTo>
                  <a:lnTo>
                    <a:pt x="1315262" y="2253792"/>
                  </a:lnTo>
                  <a:lnTo>
                    <a:pt x="1226134" y="2351722"/>
                  </a:lnTo>
                  <a:lnTo>
                    <a:pt x="1233906" y="2359342"/>
                  </a:lnTo>
                  <a:lnTo>
                    <a:pt x="1323035" y="2261425"/>
                  </a:lnTo>
                  <a:close/>
                </a:path>
                <a:path w="1904365" h="2369820">
                  <a:moveTo>
                    <a:pt x="1332852" y="2333980"/>
                  </a:moveTo>
                  <a:lnTo>
                    <a:pt x="1330744" y="2323490"/>
                  </a:lnTo>
                  <a:lnTo>
                    <a:pt x="1326603" y="2317419"/>
                  </a:lnTo>
                  <a:lnTo>
                    <a:pt x="1324940" y="2314968"/>
                  </a:lnTo>
                  <a:lnTo>
                    <a:pt x="1321562" y="2312746"/>
                  </a:lnTo>
                  <a:lnTo>
                    <a:pt x="1321562" y="2324747"/>
                  </a:lnTo>
                  <a:lnTo>
                    <a:pt x="1321562" y="2343366"/>
                  </a:lnTo>
                  <a:lnTo>
                    <a:pt x="1314526" y="2350554"/>
                  </a:lnTo>
                  <a:lnTo>
                    <a:pt x="1296504" y="2350554"/>
                  </a:lnTo>
                  <a:lnTo>
                    <a:pt x="1289608" y="2343366"/>
                  </a:lnTo>
                  <a:lnTo>
                    <a:pt x="1289608" y="2324747"/>
                  </a:lnTo>
                  <a:lnTo>
                    <a:pt x="1296504" y="2317419"/>
                  </a:lnTo>
                  <a:lnTo>
                    <a:pt x="1314526" y="2317419"/>
                  </a:lnTo>
                  <a:lnTo>
                    <a:pt x="1321562" y="2324747"/>
                  </a:lnTo>
                  <a:lnTo>
                    <a:pt x="1321562" y="2312746"/>
                  </a:lnTo>
                  <a:lnTo>
                    <a:pt x="1316278" y="2309241"/>
                  </a:lnTo>
                  <a:lnTo>
                    <a:pt x="1305585" y="2307158"/>
                  </a:lnTo>
                  <a:lnTo>
                    <a:pt x="1294815" y="2309241"/>
                  </a:lnTo>
                  <a:lnTo>
                    <a:pt x="1286103" y="2314968"/>
                  </a:lnTo>
                  <a:lnTo>
                    <a:pt x="1280299" y="2323490"/>
                  </a:lnTo>
                  <a:lnTo>
                    <a:pt x="1278178" y="2333980"/>
                  </a:lnTo>
                  <a:lnTo>
                    <a:pt x="1280299" y="2344547"/>
                  </a:lnTo>
                  <a:lnTo>
                    <a:pt x="1286103" y="2353056"/>
                  </a:lnTo>
                  <a:lnTo>
                    <a:pt x="1294815" y="2358745"/>
                  </a:lnTo>
                  <a:lnTo>
                    <a:pt x="1305585" y="2360815"/>
                  </a:lnTo>
                  <a:lnTo>
                    <a:pt x="1316278" y="2358745"/>
                  </a:lnTo>
                  <a:lnTo>
                    <a:pt x="1324940" y="2353056"/>
                  </a:lnTo>
                  <a:lnTo>
                    <a:pt x="1326642" y="2350554"/>
                  </a:lnTo>
                  <a:lnTo>
                    <a:pt x="1330744" y="2344547"/>
                  </a:lnTo>
                  <a:lnTo>
                    <a:pt x="1332852" y="2333980"/>
                  </a:lnTo>
                  <a:close/>
                </a:path>
                <a:path w="1904365" h="2369820">
                  <a:moveTo>
                    <a:pt x="1339583" y="1878317"/>
                  </a:moveTo>
                  <a:lnTo>
                    <a:pt x="1273911" y="1878317"/>
                  </a:lnTo>
                  <a:lnTo>
                    <a:pt x="1273911" y="1980920"/>
                  </a:lnTo>
                  <a:lnTo>
                    <a:pt x="1288427" y="1980920"/>
                  </a:lnTo>
                  <a:lnTo>
                    <a:pt x="1288427" y="1935632"/>
                  </a:lnTo>
                  <a:lnTo>
                    <a:pt x="1336649" y="1935632"/>
                  </a:lnTo>
                  <a:lnTo>
                    <a:pt x="1336649" y="1924342"/>
                  </a:lnTo>
                  <a:lnTo>
                    <a:pt x="1288427" y="1924342"/>
                  </a:lnTo>
                  <a:lnTo>
                    <a:pt x="1288427" y="1889887"/>
                  </a:lnTo>
                  <a:lnTo>
                    <a:pt x="1339583" y="1889887"/>
                  </a:lnTo>
                  <a:lnTo>
                    <a:pt x="1339583" y="1878317"/>
                  </a:lnTo>
                  <a:close/>
                </a:path>
                <a:path w="1904365" h="2369820">
                  <a:moveTo>
                    <a:pt x="1365211" y="2345563"/>
                  </a:moveTo>
                  <a:lnTo>
                    <a:pt x="1360817" y="2339848"/>
                  </a:lnTo>
                  <a:lnTo>
                    <a:pt x="1349082" y="2339848"/>
                  </a:lnTo>
                  <a:lnTo>
                    <a:pt x="1345120" y="2343658"/>
                  </a:lnTo>
                  <a:lnTo>
                    <a:pt x="1345120" y="2353627"/>
                  </a:lnTo>
                  <a:lnTo>
                    <a:pt x="1348638" y="2357145"/>
                  </a:lnTo>
                  <a:lnTo>
                    <a:pt x="1354505" y="2357145"/>
                  </a:lnTo>
                  <a:lnTo>
                    <a:pt x="1355979" y="2356701"/>
                  </a:lnTo>
                  <a:lnTo>
                    <a:pt x="1357147" y="2356116"/>
                  </a:lnTo>
                  <a:lnTo>
                    <a:pt x="1357147" y="2360079"/>
                  </a:lnTo>
                  <a:lnTo>
                    <a:pt x="1353337" y="2363305"/>
                  </a:lnTo>
                  <a:lnTo>
                    <a:pt x="1347177" y="2363305"/>
                  </a:lnTo>
                  <a:lnTo>
                    <a:pt x="1347177" y="2369604"/>
                  </a:lnTo>
                  <a:lnTo>
                    <a:pt x="1357884" y="2369604"/>
                  </a:lnTo>
                  <a:lnTo>
                    <a:pt x="1365211" y="2363444"/>
                  </a:lnTo>
                  <a:lnTo>
                    <a:pt x="1365211" y="2356116"/>
                  </a:lnTo>
                  <a:lnTo>
                    <a:pt x="1365211" y="2345563"/>
                  </a:lnTo>
                  <a:close/>
                </a:path>
                <a:path w="1904365" h="2369820">
                  <a:moveTo>
                    <a:pt x="1391475" y="2137448"/>
                  </a:moveTo>
                  <a:lnTo>
                    <a:pt x="1388719" y="2123135"/>
                  </a:lnTo>
                  <a:lnTo>
                    <a:pt x="1383118" y="2115159"/>
                  </a:lnTo>
                  <a:lnTo>
                    <a:pt x="1382903" y="2114867"/>
                  </a:lnTo>
                  <a:lnTo>
                    <a:pt x="1381467" y="2112822"/>
                  </a:lnTo>
                  <a:lnTo>
                    <a:pt x="1371180" y="2106561"/>
                  </a:lnTo>
                  <a:lnTo>
                    <a:pt x="1359369" y="2104466"/>
                  </a:lnTo>
                  <a:lnTo>
                    <a:pt x="1350429" y="2104466"/>
                  </a:lnTo>
                  <a:lnTo>
                    <a:pt x="1341628" y="2107831"/>
                  </a:lnTo>
                  <a:lnTo>
                    <a:pt x="1336649" y="2114867"/>
                  </a:lnTo>
                  <a:lnTo>
                    <a:pt x="1339875" y="2078367"/>
                  </a:lnTo>
                  <a:lnTo>
                    <a:pt x="1388973" y="2078367"/>
                  </a:lnTo>
                  <a:lnTo>
                    <a:pt x="1388973" y="2066785"/>
                  </a:lnTo>
                  <a:lnTo>
                    <a:pt x="1327404" y="2066785"/>
                  </a:lnTo>
                  <a:lnTo>
                    <a:pt x="1322425" y="2123960"/>
                  </a:lnTo>
                  <a:lnTo>
                    <a:pt x="1336052" y="2125713"/>
                  </a:lnTo>
                  <a:lnTo>
                    <a:pt x="1340459" y="2118830"/>
                  </a:lnTo>
                  <a:lnTo>
                    <a:pt x="1347787" y="2115159"/>
                  </a:lnTo>
                  <a:lnTo>
                    <a:pt x="1355407" y="2115159"/>
                  </a:lnTo>
                  <a:lnTo>
                    <a:pt x="1363878" y="2116721"/>
                  </a:lnTo>
                  <a:lnTo>
                    <a:pt x="1370926" y="2121204"/>
                  </a:lnTo>
                  <a:lnTo>
                    <a:pt x="1375752" y="2128393"/>
                  </a:lnTo>
                  <a:lnTo>
                    <a:pt x="1377543" y="2138032"/>
                  </a:lnTo>
                  <a:lnTo>
                    <a:pt x="1375740" y="2147849"/>
                  </a:lnTo>
                  <a:lnTo>
                    <a:pt x="1370914" y="2155012"/>
                  </a:lnTo>
                  <a:lnTo>
                    <a:pt x="1363941" y="2159406"/>
                  </a:lnTo>
                  <a:lnTo>
                    <a:pt x="1355699" y="2160905"/>
                  </a:lnTo>
                  <a:lnTo>
                    <a:pt x="1347800" y="2159622"/>
                  </a:lnTo>
                  <a:lnTo>
                    <a:pt x="1341043" y="2155812"/>
                  </a:lnTo>
                  <a:lnTo>
                    <a:pt x="1336154" y="2149525"/>
                  </a:lnTo>
                  <a:lnTo>
                    <a:pt x="1333855" y="2140813"/>
                  </a:lnTo>
                  <a:lnTo>
                    <a:pt x="1320076" y="2141842"/>
                  </a:lnTo>
                  <a:lnTo>
                    <a:pt x="1323213" y="2154085"/>
                  </a:lnTo>
                  <a:lnTo>
                    <a:pt x="1330502" y="2163737"/>
                  </a:lnTo>
                  <a:lnTo>
                    <a:pt x="1341462" y="2170061"/>
                  </a:lnTo>
                  <a:lnTo>
                    <a:pt x="1355559" y="2172335"/>
                  </a:lnTo>
                  <a:lnTo>
                    <a:pt x="1370076" y="2169769"/>
                  </a:lnTo>
                  <a:lnTo>
                    <a:pt x="1381429" y="2162581"/>
                  </a:lnTo>
                  <a:lnTo>
                    <a:pt x="1382560" y="2160905"/>
                  </a:lnTo>
                  <a:lnTo>
                    <a:pt x="1388821" y="2151557"/>
                  </a:lnTo>
                  <a:lnTo>
                    <a:pt x="1391475" y="2137448"/>
                  </a:lnTo>
                  <a:close/>
                </a:path>
                <a:path w="1904365" h="2369820">
                  <a:moveTo>
                    <a:pt x="1421041" y="1878317"/>
                  </a:moveTo>
                  <a:lnTo>
                    <a:pt x="1355369" y="1878317"/>
                  </a:lnTo>
                  <a:lnTo>
                    <a:pt x="1355369" y="1980920"/>
                  </a:lnTo>
                  <a:lnTo>
                    <a:pt x="1369885" y="1980920"/>
                  </a:lnTo>
                  <a:lnTo>
                    <a:pt x="1369885" y="1935632"/>
                  </a:lnTo>
                  <a:lnTo>
                    <a:pt x="1418107" y="1935632"/>
                  </a:lnTo>
                  <a:lnTo>
                    <a:pt x="1418107" y="1924342"/>
                  </a:lnTo>
                  <a:lnTo>
                    <a:pt x="1369885" y="1924342"/>
                  </a:lnTo>
                  <a:lnTo>
                    <a:pt x="1369885" y="1889887"/>
                  </a:lnTo>
                  <a:lnTo>
                    <a:pt x="1421041" y="1889887"/>
                  </a:lnTo>
                  <a:lnTo>
                    <a:pt x="1421041" y="1878317"/>
                  </a:lnTo>
                  <a:close/>
                </a:path>
                <a:path w="1904365" h="2369820">
                  <a:moveTo>
                    <a:pt x="1423619" y="2157095"/>
                  </a:moveTo>
                  <a:lnTo>
                    <a:pt x="1419212" y="2151367"/>
                  </a:lnTo>
                  <a:lnTo>
                    <a:pt x="1407490" y="2151367"/>
                  </a:lnTo>
                  <a:lnTo>
                    <a:pt x="1403527" y="2155177"/>
                  </a:lnTo>
                  <a:lnTo>
                    <a:pt x="1403527" y="2165146"/>
                  </a:lnTo>
                  <a:lnTo>
                    <a:pt x="1407045" y="2168664"/>
                  </a:lnTo>
                  <a:lnTo>
                    <a:pt x="1412913" y="2168664"/>
                  </a:lnTo>
                  <a:lnTo>
                    <a:pt x="1414386" y="2168233"/>
                  </a:lnTo>
                  <a:lnTo>
                    <a:pt x="1415554" y="2167648"/>
                  </a:lnTo>
                  <a:lnTo>
                    <a:pt x="1415554" y="2171598"/>
                  </a:lnTo>
                  <a:lnTo>
                    <a:pt x="1411744" y="2174824"/>
                  </a:lnTo>
                  <a:lnTo>
                    <a:pt x="1405585" y="2174824"/>
                  </a:lnTo>
                  <a:lnTo>
                    <a:pt x="1405585" y="2181136"/>
                  </a:lnTo>
                  <a:lnTo>
                    <a:pt x="1416291" y="2181136"/>
                  </a:lnTo>
                  <a:lnTo>
                    <a:pt x="1423619" y="2174976"/>
                  </a:lnTo>
                  <a:lnTo>
                    <a:pt x="1423619" y="2167648"/>
                  </a:lnTo>
                  <a:lnTo>
                    <a:pt x="1423619" y="2157095"/>
                  </a:lnTo>
                  <a:close/>
                </a:path>
                <a:path w="1904365" h="2369820">
                  <a:moveTo>
                    <a:pt x="1485823" y="2306574"/>
                  </a:moveTo>
                  <a:lnTo>
                    <a:pt x="1483042" y="2284869"/>
                  </a:lnTo>
                  <a:lnTo>
                    <a:pt x="1475219" y="2268016"/>
                  </a:lnTo>
                  <a:lnTo>
                    <a:pt x="1472450" y="2265527"/>
                  </a:lnTo>
                  <a:lnTo>
                    <a:pt x="1471752" y="2264905"/>
                  </a:lnTo>
                  <a:lnTo>
                    <a:pt x="1471752" y="2306574"/>
                  </a:lnTo>
                  <a:lnTo>
                    <a:pt x="1470012" y="2323249"/>
                  </a:lnTo>
                  <a:lnTo>
                    <a:pt x="1465097" y="2336215"/>
                  </a:lnTo>
                  <a:lnTo>
                    <a:pt x="1457464" y="2344623"/>
                  </a:lnTo>
                  <a:lnTo>
                    <a:pt x="1447558" y="2347620"/>
                  </a:lnTo>
                  <a:lnTo>
                    <a:pt x="1437728" y="2344623"/>
                  </a:lnTo>
                  <a:lnTo>
                    <a:pt x="1430083" y="2336215"/>
                  </a:lnTo>
                  <a:lnTo>
                    <a:pt x="1425130" y="2323249"/>
                  </a:lnTo>
                  <a:lnTo>
                    <a:pt x="1423377" y="2306574"/>
                  </a:lnTo>
                  <a:lnTo>
                    <a:pt x="1425130" y="2289886"/>
                  </a:lnTo>
                  <a:lnTo>
                    <a:pt x="1430083" y="2276919"/>
                  </a:lnTo>
                  <a:lnTo>
                    <a:pt x="1437728" y="2268512"/>
                  </a:lnTo>
                  <a:lnTo>
                    <a:pt x="1447558" y="2265527"/>
                  </a:lnTo>
                  <a:lnTo>
                    <a:pt x="1457464" y="2268512"/>
                  </a:lnTo>
                  <a:lnTo>
                    <a:pt x="1465097" y="2276919"/>
                  </a:lnTo>
                  <a:lnTo>
                    <a:pt x="1470012" y="2289886"/>
                  </a:lnTo>
                  <a:lnTo>
                    <a:pt x="1471752" y="2306574"/>
                  </a:lnTo>
                  <a:lnTo>
                    <a:pt x="1471752" y="2264905"/>
                  </a:lnTo>
                  <a:lnTo>
                    <a:pt x="1463128" y="2257094"/>
                  </a:lnTo>
                  <a:lnTo>
                    <a:pt x="1447558" y="2253208"/>
                  </a:lnTo>
                  <a:lnTo>
                    <a:pt x="1432026" y="2257094"/>
                  </a:lnTo>
                  <a:lnTo>
                    <a:pt x="1419987" y="2268016"/>
                  </a:lnTo>
                  <a:lnTo>
                    <a:pt x="1412214" y="2284869"/>
                  </a:lnTo>
                  <a:lnTo>
                    <a:pt x="1409446" y="2306574"/>
                  </a:lnTo>
                  <a:lnTo>
                    <a:pt x="1412214" y="2328265"/>
                  </a:lnTo>
                  <a:lnTo>
                    <a:pt x="1419987" y="2345131"/>
                  </a:lnTo>
                  <a:lnTo>
                    <a:pt x="1432026" y="2356040"/>
                  </a:lnTo>
                  <a:lnTo>
                    <a:pt x="1447558" y="2359926"/>
                  </a:lnTo>
                  <a:lnTo>
                    <a:pt x="1463128" y="2356040"/>
                  </a:lnTo>
                  <a:lnTo>
                    <a:pt x="1472450" y="2347620"/>
                  </a:lnTo>
                  <a:lnTo>
                    <a:pt x="1475219" y="2345131"/>
                  </a:lnTo>
                  <a:lnTo>
                    <a:pt x="1483042" y="2328265"/>
                  </a:lnTo>
                  <a:lnTo>
                    <a:pt x="1485823" y="2306574"/>
                  </a:lnTo>
                  <a:close/>
                </a:path>
                <a:path w="1904365" h="2369820">
                  <a:moveTo>
                    <a:pt x="1534414" y="2096401"/>
                  </a:moveTo>
                  <a:lnTo>
                    <a:pt x="1501127" y="2063851"/>
                  </a:lnTo>
                  <a:lnTo>
                    <a:pt x="1486966" y="2066594"/>
                  </a:lnTo>
                  <a:lnTo>
                    <a:pt x="1476095" y="2074176"/>
                  </a:lnTo>
                  <a:lnTo>
                    <a:pt x="1469136" y="2085682"/>
                  </a:lnTo>
                  <a:lnTo>
                    <a:pt x="1466684" y="2100211"/>
                  </a:lnTo>
                  <a:lnTo>
                    <a:pt x="1480604" y="2100503"/>
                  </a:lnTo>
                  <a:lnTo>
                    <a:pt x="1482077" y="2090635"/>
                  </a:lnTo>
                  <a:lnTo>
                    <a:pt x="1486217" y="2082952"/>
                  </a:lnTo>
                  <a:lnTo>
                    <a:pt x="1492605" y="2077948"/>
                  </a:lnTo>
                  <a:lnTo>
                    <a:pt x="1500835" y="2076170"/>
                  </a:lnTo>
                  <a:lnTo>
                    <a:pt x="1508683" y="2077694"/>
                  </a:lnTo>
                  <a:lnTo>
                    <a:pt x="1514805" y="2081974"/>
                  </a:lnTo>
                  <a:lnTo>
                    <a:pt x="1518767" y="2088603"/>
                  </a:lnTo>
                  <a:lnTo>
                    <a:pt x="1520190" y="2097138"/>
                  </a:lnTo>
                  <a:lnTo>
                    <a:pt x="1517294" y="2109419"/>
                  </a:lnTo>
                  <a:lnTo>
                    <a:pt x="1508061" y="2122436"/>
                  </a:lnTo>
                  <a:lnTo>
                    <a:pt x="1491615" y="2138337"/>
                  </a:lnTo>
                  <a:lnTo>
                    <a:pt x="1467116" y="2159292"/>
                  </a:lnTo>
                  <a:lnTo>
                    <a:pt x="1467116" y="2169401"/>
                  </a:lnTo>
                  <a:lnTo>
                    <a:pt x="1533969" y="2169401"/>
                  </a:lnTo>
                  <a:lnTo>
                    <a:pt x="1533969" y="2158111"/>
                  </a:lnTo>
                  <a:lnTo>
                    <a:pt x="1485011" y="2158111"/>
                  </a:lnTo>
                  <a:lnTo>
                    <a:pt x="1507197" y="2140623"/>
                  </a:lnTo>
                  <a:lnTo>
                    <a:pt x="1522564" y="2125218"/>
                  </a:lnTo>
                  <a:lnTo>
                    <a:pt x="1531518" y="2110841"/>
                  </a:lnTo>
                  <a:lnTo>
                    <a:pt x="1534414" y="2096401"/>
                  </a:lnTo>
                  <a:close/>
                </a:path>
                <a:path w="1904365" h="2369820">
                  <a:moveTo>
                    <a:pt x="1555115" y="2279154"/>
                  </a:moveTo>
                  <a:lnTo>
                    <a:pt x="1553006" y="2268601"/>
                  </a:lnTo>
                  <a:lnTo>
                    <a:pt x="1548904" y="2262594"/>
                  </a:lnTo>
                  <a:lnTo>
                    <a:pt x="1547190" y="2260079"/>
                  </a:lnTo>
                  <a:lnTo>
                    <a:pt x="1543685" y="2257806"/>
                  </a:lnTo>
                  <a:lnTo>
                    <a:pt x="1543685" y="2269782"/>
                  </a:lnTo>
                  <a:lnTo>
                    <a:pt x="1543685" y="2288387"/>
                  </a:lnTo>
                  <a:lnTo>
                    <a:pt x="1536801" y="2295728"/>
                  </a:lnTo>
                  <a:lnTo>
                    <a:pt x="1518767" y="2295728"/>
                  </a:lnTo>
                  <a:lnTo>
                    <a:pt x="1511731" y="2288387"/>
                  </a:lnTo>
                  <a:lnTo>
                    <a:pt x="1511731" y="2269782"/>
                  </a:lnTo>
                  <a:lnTo>
                    <a:pt x="1518767" y="2262594"/>
                  </a:lnTo>
                  <a:lnTo>
                    <a:pt x="1536801" y="2262594"/>
                  </a:lnTo>
                  <a:lnTo>
                    <a:pt x="1543685" y="2269782"/>
                  </a:lnTo>
                  <a:lnTo>
                    <a:pt x="1543685" y="2257806"/>
                  </a:lnTo>
                  <a:lnTo>
                    <a:pt x="1538478" y="2254402"/>
                  </a:lnTo>
                  <a:lnTo>
                    <a:pt x="1527708" y="2252332"/>
                  </a:lnTo>
                  <a:lnTo>
                    <a:pt x="1517015" y="2254402"/>
                  </a:lnTo>
                  <a:lnTo>
                    <a:pt x="1508353" y="2260079"/>
                  </a:lnTo>
                  <a:lnTo>
                    <a:pt x="1502562" y="2268601"/>
                  </a:lnTo>
                  <a:lnTo>
                    <a:pt x="1500441" y="2279154"/>
                  </a:lnTo>
                  <a:lnTo>
                    <a:pt x="1502562" y="2289657"/>
                  </a:lnTo>
                  <a:lnTo>
                    <a:pt x="1508353" y="2298179"/>
                  </a:lnTo>
                  <a:lnTo>
                    <a:pt x="1517015" y="2303894"/>
                  </a:lnTo>
                  <a:lnTo>
                    <a:pt x="1527708" y="2305989"/>
                  </a:lnTo>
                  <a:lnTo>
                    <a:pt x="1538478" y="2303894"/>
                  </a:lnTo>
                  <a:lnTo>
                    <a:pt x="1547190" y="2298179"/>
                  </a:lnTo>
                  <a:lnTo>
                    <a:pt x="1548866" y="2295728"/>
                  </a:lnTo>
                  <a:lnTo>
                    <a:pt x="1553006" y="2289657"/>
                  </a:lnTo>
                  <a:lnTo>
                    <a:pt x="1555115" y="2279154"/>
                  </a:lnTo>
                  <a:close/>
                </a:path>
                <a:path w="1904365" h="2369820">
                  <a:moveTo>
                    <a:pt x="1608772" y="2261425"/>
                  </a:moveTo>
                  <a:lnTo>
                    <a:pt x="1601000" y="2253792"/>
                  </a:lnTo>
                  <a:lnTo>
                    <a:pt x="1511871" y="2351722"/>
                  </a:lnTo>
                  <a:lnTo>
                    <a:pt x="1519643" y="2359342"/>
                  </a:lnTo>
                  <a:lnTo>
                    <a:pt x="1608772" y="2261425"/>
                  </a:lnTo>
                  <a:close/>
                </a:path>
                <a:path w="1904365" h="2369820">
                  <a:moveTo>
                    <a:pt x="1618589" y="2333980"/>
                  </a:moveTo>
                  <a:lnTo>
                    <a:pt x="1616481" y="2323490"/>
                  </a:lnTo>
                  <a:lnTo>
                    <a:pt x="1612353" y="2317419"/>
                  </a:lnTo>
                  <a:lnTo>
                    <a:pt x="1610677" y="2314968"/>
                  </a:lnTo>
                  <a:lnTo>
                    <a:pt x="1607312" y="2312746"/>
                  </a:lnTo>
                  <a:lnTo>
                    <a:pt x="1607312" y="2324747"/>
                  </a:lnTo>
                  <a:lnTo>
                    <a:pt x="1607312" y="2343366"/>
                  </a:lnTo>
                  <a:lnTo>
                    <a:pt x="1600276" y="2350554"/>
                  </a:lnTo>
                  <a:lnTo>
                    <a:pt x="1582242" y="2350554"/>
                  </a:lnTo>
                  <a:lnTo>
                    <a:pt x="1575346" y="2343366"/>
                  </a:lnTo>
                  <a:lnTo>
                    <a:pt x="1575346" y="2324747"/>
                  </a:lnTo>
                  <a:lnTo>
                    <a:pt x="1582242" y="2317419"/>
                  </a:lnTo>
                  <a:lnTo>
                    <a:pt x="1600276" y="2317419"/>
                  </a:lnTo>
                  <a:lnTo>
                    <a:pt x="1607312" y="2324747"/>
                  </a:lnTo>
                  <a:lnTo>
                    <a:pt x="1607312" y="2312746"/>
                  </a:lnTo>
                  <a:lnTo>
                    <a:pt x="1602016" y="2309241"/>
                  </a:lnTo>
                  <a:lnTo>
                    <a:pt x="1591322" y="2307158"/>
                  </a:lnTo>
                  <a:lnTo>
                    <a:pt x="1580553" y="2309241"/>
                  </a:lnTo>
                  <a:lnTo>
                    <a:pt x="1571853" y="2314968"/>
                  </a:lnTo>
                  <a:lnTo>
                    <a:pt x="1566037" y="2323490"/>
                  </a:lnTo>
                  <a:lnTo>
                    <a:pt x="1563916" y="2333980"/>
                  </a:lnTo>
                  <a:lnTo>
                    <a:pt x="1566037" y="2344547"/>
                  </a:lnTo>
                  <a:lnTo>
                    <a:pt x="1571853" y="2353056"/>
                  </a:lnTo>
                  <a:lnTo>
                    <a:pt x="1580553" y="2358745"/>
                  </a:lnTo>
                  <a:lnTo>
                    <a:pt x="1591322" y="2360815"/>
                  </a:lnTo>
                  <a:lnTo>
                    <a:pt x="1602016" y="2358745"/>
                  </a:lnTo>
                  <a:lnTo>
                    <a:pt x="1610677" y="2353056"/>
                  </a:lnTo>
                  <a:lnTo>
                    <a:pt x="1612392" y="2350554"/>
                  </a:lnTo>
                  <a:lnTo>
                    <a:pt x="1616481" y="2344547"/>
                  </a:lnTo>
                  <a:lnTo>
                    <a:pt x="1618589" y="2333980"/>
                  </a:lnTo>
                  <a:close/>
                </a:path>
                <a:path w="1904365" h="2369820">
                  <a:moveTo>
                    <a:pt x="1619656" y="2137448"/>
                  </a:moveTo>
                  <a:lnTo>
                    <a:pt x="1616913" y="2123135"/>
                  </a:lnTo>
                  <a:lnTo>
                    <a:pt x="1611312" y="2115159"/>
                  </a:lnTo>
                  <a:lnTo>
                    <a:pt x="1611096" y="2114867"/>
                  </a:lnTo>
                  <a:lnTo>
                    <a:pt x="1609661" y="2112822"/>
                  </a:lnTo>
                  <a:lnTo>
                    <a:pt x="1599374" y="2106561"/>
                  </a:lnTo>
                  <a:lnTo>
                    <a:pt x="1587563" y="2104466"/>
                  </a:lnTo>
                  <a:lnTo>
                    <a:pt x="1578622" y="2104466"/>
                  </a:lnTo>
                  <a:lnTo>
                    <a:pt x="1569821" y="2107831"/>
                  </a:lnTo>
                  <a:lnTo>
                    <a:pt x="1564830" y="2114867"/>
                  </a:lnTo>
                  <a:lnTo>
                    <a:pt x="1568056" y="2078367"/>
                  </a:lnTo>
                  <a:lnTo>
                    <a:pt x="1617167" y="2078367"/>
                  </a:lnTo>
                  <a:lnTo>
                    <a:pt x="1617167" y="2066785"/>
                  </a:lnTo>
                  <a:lnTo>
                    <a:pt x="1555597" y="2066785"/>
                  </a:lnTo>
                  <a:lnTo>
                    <a:pt x="1550619" y="2123960"/>
                  </a:lnTo>
                  <a:lnTo>
                    <a:pt x="1564246" y="2125713"/>
                  </a:lnTo>
                  <a:lnTo>
                    <a:pt x="1568653" y="2118830"/>
                  </a:lnTo>
                  <a:lnTo>
                    <a:pt x="1575981" y="2115159"/>
                  </a:lnTo>
                  <a:lnTo>
                    <a:pt x="1583601" y="2115159"/>
                  </a:lnTo>
                  <a:lnTo>
                    <a:pt x="1592072" y="2116721"/>
                  </a:lnTo>
                  <a:lnTo>
                    <a:pt x="1599120" y="2121204"/>
                  </a:lnTo>
                  <a:lnTo>
                    <a:pt x="1603946" y="2128393"/>
                  </a:lnTo>
                  <a:lnTo>
                    <a:pt x="1605737" y="2138032"/>
                  </a:lnTo>
                  <a:lnTo>
                    <a:pt x="1603933" y="2147849"/>
                  </a:lnTo>
                  <a:lnTo>
                    <a:pt x="1599107" y="2155012"/>
                  </a:lnTo>
                  <a:lnTo>
                    <a:pt x="1592135" y="2159406"/>
                  </a:lnTo>
                  <a:lnTo>
                    <a:pt x="1583893" y="2160905"/>
                  </a:lnTo>
                  <a:lnTo>
                    <a:pt x="1575981" y="2159622"/>
                  </a:lnTo>
                  <a:lnTo>
                    <a:pt x="1569237" y="2155812"/>
                  </a:lnTo>
                  <a:lnTo>
                    <a:pt x="1564347" y="2149525"/>
                  </a:lnTo>
                  <a:lnTo>
                    <a:pt x="1562049" y="2140813"/>
                  </a:lnTo>
                  <a:lnTo>
                    <a:pt x="1548269" y="2141842"/>
                  </a:lnTo>
                  <a:lnTo>
                    <a:pt x="1551406" y="2154085"/>
                  </a:lnTo>
                  <a:lnTo>
                    <a:pt x="1558696" y="2163737"/>
                  </a:lnTo>
                  <a:lnTo>
                    <a:pt x="1569643" y="2170061"/>
                  </a:lnTo>
                  <a:lnTo>
                    <a:pt x="1583740" y="2172335"/>
                  </a:lnTo>
                  <a:lnTo>
                    <a:pt x="1598269" y="2169769"/>
                  </a:lnTo>
                  <a:lnTo>
                    <a:pt x="1609623" y="2162581"/>
                  </a:lnTo>
                  <a:lnTo>
                    <a:pt x="1610753" y="2160905"/>
                  </a:lnTo>
                  <a:lnTo>
                    <a:pt x="1617014" y="2151557"/>
                  </a:lnTo>
                  <a:lnTo>
                    <a:pt x="1619656" y="2137448"/>
                  </a:lnTo>
                  <a:close/>
                </a:path>
                <a:path w="1904365" h="2369820">
                  <a:moveTo>
                    <a:pt x="1650949" y="2345563"/>
                  </a:moveTo>
                  <a:lnTo>
                    <a:pt x="1646555" y="2339848"/>
                  </a:lnTo>
                  <a:lnTo>
                    <a:pt x="1634820" y="2339848"/>
                  </a:lnTo>
                  <a:lnTo>
                    <a:pt x="1630870" y="2343658"/>
                  </a:lnTo>
                  <a:lnTo>
                    <a:pt x="1630870" y="2353627"/>
                  </a:lnTo>
                  <a:lnTo>
                    <a:pt x="1634388" y="2357145"/>
                  </a:lnTo>
                  <a:lnTo>
                    <a:pt x="1640243" y="2357145"/>
                  </a:lnTo>
                  <a:lnTo>
                    <a:pt x="1641716" y="2356701"/>
                  </a:lnTo>
                  <a:lnTo>
                    <a:pt x="1642884" y="2356116"/>
                  </a:lnTo>
                  <a:lnTo>
                    <a:pt x="1642884" y="2360079"/>
                  </a:lnTo>
                  <a:lnTo>
                    <a:pt x="1639074" y="2363305"/>
                  </a:lnTo>
                  <a:lnTo>
                    <a:pt x="1632915" y="2363305"/>
                  </a:lnTo>
                  <a:lnTo>
                    <a:pt x="1632915" y="2369604"/>
                  </a:lnTo>
                  <a:lnTo>
                    <a:pt x="1643621" y="2369604"/>
                  </a:lnTo>
                  <a:lnTo>
                    <a:pt x="1650949" y="2363444"/>
                  </a:lnTo>
                  <a:lnTo>
                    <a:pt x="1650949" y="2356116"/>
                  </a:lnTo>
                  <a:lnTo>
                    <a:pt x="1650949" y="2345563"/>
                  </a:lnTo>
                  <a:close/>
                </a:path>
                <a:path w="1904365" h="2369820">
                  <a:moveTo>
                    <a:pt x="1706410" y="2137448"/>
                  </a:moveTo>
                  <a:lnTo>
                    <a:pt x="1703666" y="2123135"/>
                  </a:lnTo>
                  <a:lnTo>
                    <a:pt x="1698053" y="2115159"/>
                  </a:lnTo>
                  <a:lnTo>
                    <a:pt x="1697850" y="2114867"/>
                  </a:lnTo>
                  <a:lnTo>
                    <a:pt x="1696402" y="2112822"/>
                  </a:lnTo>
                  <a:lnTo>
                    <a:pt x="1686128" y="2106561"/>
                  </a:lnTo>
                  <a:lnTo>
                    <a:pt x="1674304" y="2104466"/>
                  </a:lnTo>
                  <a:lnTo>
                    <a:pt x="1665363" y="2104466"/>
                  </a:lnTo>
                  <a:lnTo>
                    <a:pt x="1656575" y="2107831"/>
                  </a:lnTo>
                  <a:lnTo>
                    <a:pt x="1651584" y="2114867"/>
                  </a:lnTo>
                  <a:lnTo>
                    <a:pt x="1654810" y="2078367"/>
                  </a:lnTo>
                  <a:lnTo>
                    <a:pt x="1703920" y="2078367"/>
                  </a:lnTo>
                  <a:lnTo>
                    <a:pt x="1703920" y="2066785"/>
                  </a:lnTo>
                  <a:lnTo>
                    <a:pt x="1642351" y="2066785"/>
                  </a:lnTo>
                  <a:lnTo>
                    <a:pt x="1637372" y="2123960"/>
                  </a:lnTo>
                  <a:lnTo>
                    <a:pt x="1651000" y="2125713"/>
                  </a:lnTo>
                  <a:lnTo>
                    <a:pt x="1655394" y="2118830"/>
                  </a:lnTo>
                  <a:lnTo>
                    <a:pt x="1662734" y="2115159"/>
                  </a:lnTo>
                  <a:lnTo>
                    <a:pt x="1670354" y="2115159"/>
                  </a:lnTo>
                  <a:lnTo>
                    <a:pt x="1678825" y="2116721"/>
                  </a:lnTo>
                  <a:lnTo>
                    <a:pt x="1685874" y="2121204"/>
                  </a:lnTo>
                  <a:lnTo>
                    <a:pt x="1690700" y="2128393"/>
                  </a:lnTo>
                  <a:lnTo>
                    <a:pt x="1692490" y="2138032"/>
                  </a:lnTo>
                  <a:lnTo>
                    <a:pt x="1690687" y="2147849"/>
                  </a:lnTo>
                  <a:lnTo>
                    <a:pt x="1685848" y="2155012"/>
                  </a:lnTo>
                  <a:lnTo>
                    <a:pt x="1678876" y="2159406"/>
                  </a:lnTo>
                  <a:lnTo>
                    <a:pt x="1670646" y="2160905"/>
                  </a:lnTo>
                  <a:lnTo>
                    <a:pt x="1662734" y="2159622"/>
                  </a:lnTo>
                  <a:lnTo>
                    <a:pt x="1655991" y="2155812"/>
                  </a:lnTo>
                  <a:lnTo>
                    <a:pt x="1651101" y="2149525"/>
                  </a:lnTo>
                  <a:lnTo>
                    <a:pt x="1648802" y="2140813"/>
                  </a:lnTo>
                  <a:lnTo>
                    <a:pt x="1635023" y="2141842"/>
                  </a:lnTo>
                  <a:lnTo>
                    <a:pt x="1638160" y="2154085"/>
                  </a:lnTo>
                  <a:lnTo>
                    <a:pt x="1645450" y="2163737"/>
                  </a:lnTo>
                  <a:lnTo>
                    <a:pt x="1656397" y="2170061"/>
                  </a:lnTo>
                  <a:lnTo>
                    <a:pt x="1670494" y="2172335"/>
                  </a:lnTo>
                  <a:lnTo>
                    <a:pt x="1685010" y="2169769"/>
                  </a:lnTo>
                  <a:lnTo>
                    <a:pt x="1696377" y="2162581"/>
                  </a:lnTo>
                  <a:lnTo>
                    <a:pt x="1697507" y="2160905"/>
                  </a:lnTo>
                  <a:lnTo>
                    <a:pt x="1703768" y="2151557"/>
                  </a:lnTo>
                  <a:lnTo>
                    <a:pt x="1706410" y="2137448"/>
                  </a:lnTo>
                  <a:close/>
                </a:path>
                <a:path w="1904365" h="2369820">
                  <a:moveTo>
                    <a:pt x="1771561" y="2306574"/>
                  </a:moveTo>
                  <a:lnTo>
                    <a:pt x="1768779" y="2284869"/>
                  </a:lnTo>
                  <a:lnTo>
                    <a:pt x="1760956" y="2268016"/>
                  </a:lnTo>
                  <a:lnTo>
                    <a:pt x="1758200" y="2265527"/>
                  </a:lnTo>
                  <a:lnTo>
                    <a:pt x="1757489" y="2264892"/>
                  </a:lnTo>
                  <a:lnTo>
                    <a:pt x="1757489" y="2306574"/>
                  </a:lnTo>
                  <a:lnTo>
                    <a:pt x="1755749" y="2323249"/>
                  </a:lnTo>
                  <a:lnTo>
                    <a:pt x="1750834" y="2336215"/>
                  </a:lnTo>
                  <a:lnTo>
                    <a:pt x="1743202" y="2344623"/>
                  </a:lnTo>
                  <a:lnTo>
                    <a:pt x="1733308" y="2347620"/>
                  </a:lnTo>
                  <a:lnTo>
                    <a:pt x="1723466" y="2344623"/>
                  </a:lnTo>
                  <a:lnTo>
                    <a:pt x="1715820" y="2336215"/>
                  </a:lnTo>
                  <a:lnTo>
                    <a:pt x="1710880" y="2323249"/>
                  </a:lnTo>
                  <a:lnTo>
                    <a:pt x="1709115" y="2306574"/>
                  </a:lnTo>
                  <a:lnTo>
                    <a:pt x="1710880" y="2289886"/>
                  </a:lnTo>
                  <a:lnTo>
                    <a:pt x="1715820" y="2276919"/>
                  </a:lnTo>
                  <a:lnTo>
                    <a:pt x="1723466" y="2268512"/>
                  </a:lnTo>
                  <a:lnTo>
                    <a:pt x="1733308" y="2265527"/>
                  </a:lnTo>
                  <a:lnTo>
                    <a:pt x="1743202" y="2268512"/>
                  </a:lnTo>
                  <a:lnTo>
                    <a:pt x="1750834" y="2276919"/>
                  </a:lnTo>
                  <a:lnTo>
                    <a:pt x="1755749" y="2289886"/>
                  </a:lnTo>
                  <a:lnTo>
                    <a:pt x="1757489" y="2306574"/>
                  </a:lnTo>
                  <a:lnTo>
                    <a:pt x="1757489" y="2264892"/>
                  </a:lnTo>
                  <a:lnTo>
                    <a:pt x="1748866" y="2257094"/>
                  </a:lnTo>
                  <a:lnTo>
                    <a:pt x="1733308" y="2253208"/>
                  </a:lnTo>
                  <a:lnTo>
                    <a:pt x="1717763" y="2257094"/>
                  </a:lnTo>
                  <a:lnTo>
                    <a:pt x="1705724" y="2268016"/>
                  </a:lnTo>
                  <a:lnTo>
                    <a:pt x="1697951" y="2284869"/>
                  </a:lnTo>
                  <a:lnTo>
                    <a:pt x="1695183" y="2306574"/>
                  </a:lnTo>
                  <a:lnTo>
                    <a:pt x="1697951" y="2328265"/>
                  </a:lnTo>
                  <a:lnTo>
                    <a:pt x="1705724" y="2345131"/>
                  </a:lnTo>
                  <a:lnTo>
                    <a:pt x="1717763" y="2356040"/>
                  </a:lnTo>
                  <a:lnTo>
                    <a:pt x="1733308" y="2359926"/>
                  </a:lnTo>
                  <a:lnTo>
                    <a:pt x="1748866" y="2356040"/>
                  </a:lnTo>
                  <a:lnTo>
                    <a:pt x="1758200" y="2347620"/>
                  </a:lnTo>
                  <a:lnTo>
                    <a:pt x="1760956" y="2345131"/>
                  </a:lnTo>
                  <a:lnTo>
                    <a:pt x="1768779" y="2328265"/>
                  </a:lnTo>
                  <a:lnTo>
                    <a:pt x="1771561" y="2306574"/>
                  </a:lnTo>
                  <a:close/>
                </a:path>
                <a:path w="1904365" h="2369820">
                  <a:moveTo>
                    <a:pt x="1840865" y="2279154"/>
                  </a:moveTo>
                  <a:lnTo>
                    <a:pt x="1838744" y="2268601"/>
                  </a:lnTo>
                  <a:lnTo>
                    <a:pt x="1834642" y="2262594"/>
                  </a:lnTo>
                  <a:lnTo>
                    <a:pt x="1832927" y="2260079"/>
                  </a:lnTo>
                  <a:lnTo>
                    <a:pt x="1829422" y="2257793"/>
                  </a:lnTo>
                  <a:lnTo>
                    <a:pt x="1829422" y="2269782"/>
                  </a:lnTo>
                  <a:lnTo>
                    <a:pt x="1829422" y="2288387"/>
                  </a:lnTo>
                  <a:lnTo>
                    <a:pt x="1822538" y="2295728"/>
                  </a:lnTo>
                  <a:lnTo>
                    <a:pt x="1804504" y="2295728"/>
                  </a:lnTo>
                  <a:lnTo>
                    <a:pt x="1797469" y="2288387"/>
                  </a:lnTo>
                  <a:lnTo>
                    <a:pt x="1797469" y="2269782"/>
                  </a:lnTo>
                  <a:lnTo>
                    <a:pt x="1804504" y="2262594"/>
                  </a:lnTo>
                  <a:lnTo>
                    <a:pt x="1822538" y="2262594"/>
                  </a:lnTo>
                  <a:lnTo>
                    <a:pt x="1829422" y="2269782"/>
                  </a:lnTo>
                  <a:lnTo>
                    <a:pt x="1829422" y="2257793"/>
                  </a:lnTo>
                  <a:lnTo>
                    <a:pt x="1824228" y="2254402"/>
                  </a:lnTo>
                  <a:lnTo>
                    <a:pt x="1813445" y="2252332"/>
                  </a:lnTo>
                  <a:lnTo>
                    <a:pt x="1802752" y="2254402"/>
                  </a:lnTo>
                  <a:lnTo>
                    <a:pt x="1794090" y="2260079"/>
                  </a:lnTo>
                  <a:lnTo>
                    <a:pt x="1788299" y="2268601"/>
                  </a:lnTo>
                  <a:lnTo>
                    <a:pt x="1786178" y="2279154"/>
                  </a:lnTo>
                  <a:lnTo>
                    <a:pt x="1788299" y="2289657"/>
                  </a:lnTo>
                  <a:lnTo>
                    <a:pt x="1794090" y="2298179"/>
                  </a:lnTo>
                  <a:lnTo>
                    <a:pt x="1802752" y="2303894"/>
                  </a:lnTo>
                  <a:lnTo>
                    <a:pt x="1813445" y="2305989"/>
                  </a:lnTo>
                  <a:lnTo>
                    <a:pt x="1824228" y="2303894"/>
                  </a:lnTo>
                  <a:lnTo>
                    <a:pt x="1832927" y="2298179"/>
                  </a:lnTo>
                  <a:lnTo>
                    <a:pt x="1834603" y="2295728"/>
                  </a:lnTo>
                  <a:lnTo>
                    <a:pt x="1838744" y="2289657"/>
                  </a:lnTo>
                  <a:lnTo>
                    <a:pt x="1840865" y="2279154"/>
                  </a:lnTo>
                  <a:close/>
                </a:path>
                <a:path w="1904365" h="2369820">
                  <a:moveTo>
                    <a:pt x="1894509" y="2261425"/>
                  </a:moveTo>
                  <a:lnTo>
                    <a:pt x="1886737" y="2253792"/>
                  </a:lnTo>
                  <a:lnTo>
                    <a:pt x="1797608" y="2351722"/>
                  </a:lnTo>
                  <a:lnTo>
                    <a:pt x="1805381" y="2359342"/>
                  </a:lnTo>
                  <a:lnTo>
                    <a:pt x="1894509" y="2261425"/>
                  </a:lnTo>
                  <a:close/>
                </a:path>
                <a:path w="1904365" h="2369820">
                  <a:moveTo>
                    <a:pt x="1904339" y="2333980"/>
                  </a:moveTo>
                  <a:lnTo>
                    <a:pt x="1902218" y="2323490"/>
                  </a:lnTo>
                  <a:lnTo>
                    <a:pt x="1898091" y="2317419"/>
                  </a:lnTo>
                  <a:lnTo>
                    <a:pt x="1896414" y="2314968"/>
                  </a:lnTo>
                  <a:lnTo>
                    <a:pt x="1893049" y="2312746"/>
                  </a:lnTo>
                  <a:lnTo>
                    <a:pt x="1893049" y="2324747"/>
                  </a:lnTo>
                  <a:lnTo>
                    <a:pt x="1893049" y="2343366"/>
                  </a:lnTo>
                  <a:lnTo>
                    <a:pt x="1886013" y="2350554"/>
                  </a:lnTo>
                  <a:lnTo>
                    <a:pt x="1867979" y="2350554"/>
                  </a:lnTo>
                  <a:lnTo>
                    <a:pt x="1861083" y="2343366"/>
                  </a:lnTo>
                  <a:lnTo>
                    <a:pt x="1861083" y="2324747"/>
                  </a:lnTo>
                  <a:lnTo>
                    <a:pt x="1867979" y="2317419"/>
                  </a:lnTo>
                  <a:lnTo>
                    <a:pt x="1886013" y="2317419"/>
                  </a:lnTo>
                  <a:lnTo>
                    <a:pt x="1893049" y="2324747"/>
                  </a:lnTo>
                  <a:lnTo>
                    <a:pt x="1893049" y="2312746"/>
                  </a:lnTo>
                  <a:lnTo>
                    <a:pt x="1887766" y="2309241"/>
                  </a:lnTo>
                  <a:lnTo>
                    <a:pt x="1877072" y="2307158"/>
                  </a:lnTo>
                  <a:lnTo>
                    <a:pt x="1866290" y="2309241"/>
                  </a:lnTo>
                  <a:lnTo>
                    <a:pt x="1857590" y="2314968"/>
                  </a:lnTo>
                  <a:lnTo>
                    <a:pt x="1851774" y="2323490"/>
                  </a:lnTo>
                  <a:lnTo>
                    <a:pt x="1849653" y="2333980"/>
                  </a:lnTo>
                  <a:lnTo>
                    <a:pt x="1851774" y="2344547"/>
                  </a:lnTo>
                  <a:lnTo>
                    <a:pt x="1857590" y="2353056"/>
                  </a:lnTo>
                  <a:lnTo>
                    <a:pt x="1866290" y="2358745"/>
                  </a:lnTo>
                  <a:lnTo>
                    <a:pt x="1877072" y="2360815"/>
                  </a:lnTo>
                  <a:lnTo>
                    <a:pt x="1887766" y="2358745"/>
                  </a:lnTo>
                  <a:lnTo>
                    <a:pt x="1896414" y="2353056"/>
                  </a:lnTo>
                  <a:lnTo>
                    <a:pt x="1898129" y="2350554"/>
                  </a:lnTo>
                  <a:lnTo>
                    <a:pt x="1902218" y="2344547"/>
                  </a:lnTo>
                  <a:lnTo>
                    <a:pt x="1904339" y="2333980"/>
                  </a:lnTo>
                  <a:close/>
                </a:path>
              </a:pathLst>
            </a:custGeom>
            <a:solidFill>
              <a:srgbClr val="0D131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12728588" y="4124383"/>
              <a:ext cx="6848475" cy="2974340"/>
            </a:xfrm>
            <a:custGeom>
              <a:avLst/>
              <a:gdLst/>
              <a:ahLst/>
              <a:cxnLst/>
              <a:rect l="l" t="t" r="r" b="b"/>
              <a:pathLst>
                <a:path w="6848475" h="2974340">
                  <a:moveTo>
                    <a:pt x="6847959" y="0"/>
                  </a:moveTo>
                  <a:lnTo>
                    <a:pt x="0" y="0"/>
                  </a:lnTo>
                  <a:lnTo>
                    <a:pt x="0" y="2973731"/>
                  </a:lnTo>
                  <a:lnTo>
                    <a:pt x="6847959" y="2973731"/>
                  </a:lnTo>
                  <a:lnTo>
                    <a:pt x="6847959" y="0"/>
                  </a:lnTo>
                  <a:close/>
                </a:path>
              </a:pathLst>
            </a:custGeom>
            <a:solidFill>
              <a:srgbClr val="E4FFC5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12998412" y="4434833"/>
              <a:ext cx="1676400" cy="2174240"/>
            </a:xfrm>
            <a:custGeom>
              <a:avLst/>
              <a:gdLst/>
              <a:ahLst/>
              <a:cxnLst/>
              <a:rect l="l" t="t" r="r" b="b"/>
              <a:pathLst>
                <a:path w="1676400" h="2174240">
                  <a:moveTo>
                    <a:pt x="78867" y="1982685"/>
                  </a:moveTo>
                  <a:lnTo>
                    <a:pt x="77851" y="1980044"/>
                  </a:lnTo>
                  <a:lnTo>
                    <a:pt x="77114" y="1977110"/>
                  </a:lnTo>
                  <a:lnTo>
                    <a:pt x="76822" y="1972564"/>
                  </a:lnTo>
                  <a:lnTo>
                    <a:pt x="75057" y="1955711"/>
                  </a:lnTo>
                  <a:lnTo>
                    <a:pt x="53365" y="1934451"/>
                  </a:lnTo>
                  <a:lnTo>
                    <a:pt x="63525" y="1931822"/>
                  </a:lnTo>
                  <a:lnTo>
                    <a:pt x="66725" y="1929612"/>
                  </a:lnTo>
                  <a:lnTo>
                    <a:pt x="71450" y="1926348"/>
                  </a:lnTo>
                  <a:lnTo>
                    <a:pt x="76593" y="1918411"/>
                  </a:lnTo>
                  <a:lnTo>
                    <a:pt x="78435" y="1908352"/>
                  </a:lnTo>
                  <a:lnTo>
                    <a:pt x="75958" y="1896821"/>
                  </a:lnTo>
                  <a:lnTo>
                    <a:pt x="71894" y="1891652"/>
                  </a:lnTo>
                  <a:lnTo>
                    <a:pt x="68935" y="1887893"/>
                  </a:lnTo>
                  <a:lnTo>
                    <a:pt x="63766" y="1885162"/>
                  </a:lnTo>
                  <a:lnTo>
                    <a:pt x="63766" y="1910854"/>
                  </a:lnTo>
                  <a:lnTo>
                    <a:pt x="62255" y="1918665"/>
                  </a:lnTo>
                  <a:lnTo>
                    <a:pt x="58000" y="1924570"/>
                  </a:lnTo>
                  <a:lnTo>
                    <a:pt x="51460" y="1928304"/>
                  </a:lnTo>
                  <a:lnTo>
                    <a:pt x="43103" y="1929612"/>
                  </a:lnTo>
                  <a:lnTo>
                    <a:pt x="16129" y="1929612"/>
                  </a:lnTo>
                  <a:lnTo>
                    <a:pt x="16129" y="1891652"/>
                  </a:lnTo>
                  <a:lnTo>
                    <a:pt x="43103" y="1891652"/>
                  </a:lnTo>
                  <a:lnTo>
                    <a:pt x="51460" y="1893036"/>
                  </a:lnTo>
                  <a:lnTo>
                    <a:pt x="58000" y="1896960"/>
                  </a:lnTo>
                  <a:lnTo>
                    <a:pt x="62255" y="1903031"/>
                  </a:lnTo>
                  <a:lnTo>
                    <a:pt x="63766" y="1910854"/>
                  </a:lnTo>
                  <a:lnTo>
                    <a:pt x="63766" y="1885162"/>
                  </a:lnTo>
                  <a:lnTo>
                    <a:pt x="58026" y="1882114"/>
                  </a:lnTo>
                  <a:lnTo>
                    <a:pt x="43840" y="1880069"/>
                  </a:lnTo>
                  <a:lnTo>
                    <a:pt x="1765" y="1880069"/>
                  </a:lnTo>
                  <a:lnTo>
                    <a:pt x="1765" y="1982685"/>
                  </a:lnTo>
                  <a:lnTo>
                    <a:pt x="16129" y="1982685"/>
                  </a:lnTo>
                  <a:lnTo>
                    <a:pt x="16129" y="1941042"/>
                  </a:lnTo>
                  <a:lnTo>
                    <a:pt x="53949" y="1941042"/>
                  </a:lnTo>
                  <a:lnTo>
                    <a:pt x="59664" y="1946325"/>
                  </a:lnTo>
                  <a:lnTo>
                    <a:pt x="62306" y="1973732"/>
                  </a:lnTo>
                  <a:lnTo>
                    <a:pt x="62750" y="1977402"/>
                  </a:lnTo>
                  <a:lnTo>
                    <a:pt x="63474" y="1980476"/>
                  </a:lnTo>
                  <a:lnTo>
                    <a:pt x="64211" y="1982685"/>
                  </a:lnTo>
                  <a:lnTo>
                    <a:pt x="78867" y="1982685"/>
                  </a:lnTo>
                  <a:close/>
                </a:path>
                <a:path w="1676400" h="2174240">
                  <a:moveTo>
                    <a:pt x="83273" y="1691589"/>
                  </a:moveTo>
                  <a:lnTo>
                    <a:pt x="68757" y="1691589"/>
                  </a:lnTo>
                  <a:lnTo>
                    <a:pt x="68757" y="1736305"/>
                  </a:lnTo>
                  <a:lnTo>
                    <a:pt x="16281" y="1736305"/>
                  </a:lnTo>
                  <a:lnTo>
                    <a:pt x="16281" y="1691589"/>
                  </a:lnTo>
                  <a:lnTo>
                    <a:pt x="1765" y="1691589"/>
                  </a:lnTo>
                  <a:lnTo>
                    <a:pt x="1765" y="1794205"/>
                  </a:lnTo>
                  <a:lnTo>
                    <a:pt x="16281" y="1794205"/>
                  </a:lnTo>
                  <a:lnTo>
                    <a:pt x="16281" y="1748028"/>
                  </a:lnTo>
                  <a:lnTo>
                    <a:pt x="68757" y="1748028"/>
                  </a:lnTo>
                  <a:lnTo>
                    <a:pt x="68757" y="1794205"/>
                  </a:lnTo>
                  <a:lnTo>
                    <a:pt x="83273" y="1794205"/>
                  </a:lnTo>
                  <a:lnTo>
                    <a:pt x="83273" y="1748028"/>
                  </a:lnTo>
                  <a:lnTo>
                    <a:pt x="83273" y="1736305"/>
                  </a:lnTo>
                  <a:lnTo>
                    <a:pt x="83273" y="1691589"/>
                  </a:lnTo>
                  <a:close/>
                </a:path>
                <a:path w="1676400" h="2174240">
                  <a:moveTo>
                    <a:pt x="99987" y="2133041"/>
                  </a:moveTo>
                  <a:lnTo>
                    <a:pt x="85763" y="2131872"/>
                  </a:lnTo>
                  <a:lnTo>
                    <a:pt x="82143" y="2143556"/>
                  </a:lnTo>
                  <a:lnTo>
                    <a:pt x="74714" y="2152853"/>
                  </a:lnTo>
                  <a:lnTo>
                    <a:pt x="64338" y="2158974"/>
                  </a:lnTo>
                  <a:lnTo>
                    <a:pt x="51892" y="2161184"/>
                  </a:lnTo>
                  <a:lnTo>
                    <a:pt x="36995" y="2158085"/>
                  </a:lnTo>
                  <a:lnTo>
                    <a:pt x="25196" y="2149475"/>
                  </a:lnTo>
                  <a:lnTo>
                    <a:pt x="17449" y="2136394"/>
                  </a:lnTo>
                  <a:lnTo>
                    <a:pt x="14668" y="2119846"/>
                  </a:lnTo>
                  <a:lnTo>
                    <a:pt x="17449" y="2103285"/>
                  </a:lnTo>
                  <a:lnTo>
                    <a:pt x="25196" y="2090140"/>
                  </a:lnTo>
                  <a:lnTo>
                    <a:pt x="36995" y="2081479"/>
                  </a:lnTo>
                  <a:lnTo>
                    <a:pt x="51892" y="2078367"/>
                  </a:lnTo>
                  <a:lnTo>
                    <a:pt x="64211" y="2080475"/>
                  </a:lnTo>
                  <a:lnTo>
                    <a:pt x="74434" y="2086317"/>
                  </a:lnTo>
                  <a:lnTo>
                    <a:pt x="81749" y="2095182"/>
                  </a:lnTo>
                  <a:lnTo>
                    <a:pt x="85318" y="2106358"/>
                  </a:lnTo>
                  <a:lnTo>
                    <a:pt x="99682" y="2105190"/>
                  </a:lnTo>
                  <a:lnTo>
                    <a:pt x="94945" y="2089353"/>
                  </a:lnTo>
                  <a:lnTo>
                    <a:pt x="85864" y="2078367"/>
                  </a:lnTo>
                  <a:lnTo>
                    <a:pt x="84594" y="2076818"/>
                  </a:lnTo>
                  <a:lnTo>
                    <a:pt x="69837" y="2068576"/>
                  </a:lnTo>
                  <a:lnTo>
                    <a:pt x="51892" y="2065604"/>
                  </a:lnTo>
                  <a:lnTo>
                    <a:pt x="31115" y="2069668"/>
                  </a:lnTo>
                  <a:lnTo>
                    <a:pt x="14681" y="2080971"/>
                  </a:lnTo>
                  <a:lnTo>
                    <a:pt x="3886" y="2098141"/>
                  </a:lnTo>
                  <a:lnTo>
                    <a:pt x="0" y="2119846"/>
                  </a:lnTo>
                  <a:lnTo>
                    <a:pt x="3886" y="2141563"/>
                  </a:lnTo>
                  <a:lnTo>
                    <a:pt x="14681" y="2158733"/>
                  </a:lnTo>
                  <a:lnTo>
                    <a:pt x="31115" y="2170023"/>
                  </a:lnTo>
                  <a:lnTo>
                    <a:pt x="51892" y="2174087"/>
                  </a:lnTo>
                  <a:lnTo>
                    <a:pt x="69951" y="2171014"/>
                  </a:lnTo>
                  <a:lnTo>
                    <a:pt x="84785" y="2162467"/>
                  </a:lnTo>
                  <a:lnTo>
                    <a:pt x="85813" y="2161184"/>
                  </a:lnTo>
                  <a:lnTo>
                    <a:pt x="95211" y="2149475"/>
                  </a:lnTo>
                  <a:lnTo>
                    <a:pt x="99987" y="2133041"/>
                  </a:lnTo>
                  <a:close/>
                </a:path>
                <a:path w="1676400" h="2174240">
                  <a:moveTo>
                    <a:pt x="148501" y="135445"/>
                  </a:moveTo>
                  <a:lnTo>
                    <a:pt x="136766" y="104228"/>
                  </a:lnTo>
                  <a:lnTo>
                    <a:pt x="108788" y="90424"/>
                  </a:lnTo>
                  <a:lnTo>
                    <a:pt x="75387" y="84404"/>
                  </a:lnTo>
                  <a:lnTo>
                    <a:pt x="47409" y="76568"/>
                  </a:lnTo>
                  <a:lnTo>
                    <a:pt x="35674" y="57289"/>
                  </a:lnTo>
                  <a:lnTo>
                    <a:pt x="38557" y="44246"/>
                  </a:lnTo>
                  <a:lnTo>
                    <a:pt x="46723" y="34175"/>
                  </a:lnTo>
                  <a:lnTo>
                    <a:pt x="59410" y="27673"/>
                  </a:lnTo>
                  <a:lnTo>
                    <a:pt x="75882" y="25374"/>
                  </a:lnTo>
                  <a:lnTo>
                    <a:pt x="90170" y="27952"/>
                  </a:lnTo>
                  <a:lnTo>
                    <a:pt x="102006" y="35204"/>
                  </a:lnTo>
                  <a:lnTo>
                    <a:pt x="110655" y="46482"/>
                  </a:lnTo>
                  <a:lnTo>
                    <a:pt x="115328" y="61061"/>
                  </a:lnTo>
                  <a:lnTo>
                    <a:pt x="142468" y="61061"/>
                  </a:lnTo>
                  <a:lnTo>
                    <a:pt x="128422" y="25374"/>
                  </a:lnTo>
                  <a:lnTo>
                    <a:pt x="75374" y="0"/>
                  </a:lnTo>
                  <a:lnTo>
                    <a:pt x="47929" y="4102"/>
                  </a:lnTo>
                  <a:lnTo>
                    <a:pt x="26746" y="15735"/>
                  </a:lnTo>
                  <a:lnTo>
                    <a:pt x="13106" y="33820"/>
                  </a:lnTo>
                  <a:lnTo>
                    <a:pt x="8280" y="57289"/>
                  </a:lnTo>
                  <a:lnTo>
                    <a:pt x="20015" y="90233"/>
                  </a:lnTo>
                  <a:lnTo>
                    <a:pt x="47993" y="104813"/>
                  </a:lnTo>
                  <a:lnTo>
                    <a:pt x="81394" y="110832"/>
                  </a:lnTo>
                  <a:lnTo>
                    <a:pt x="109372" y="118110"/>
                  </a:lnTo>
                  <a:lnTo>
                    <a:pt x="121107" y="136448"/>
                  </a:lnTo>
                  <a:lnTo>
                    <a:pt x="118084" y="146367"/>
                  </a:lnTo>
                  <a:lnTo>
                    <a:pt x="109524" y="153987"/>
                  </a:lnTo>
                  <a:lnTo>
                    <a:pt x="96202" y="158864"/>
                  </a:lnTo>
                  <a:lnTo>
                    <a:pt x="78892" y="160578"/>
                  </a:lnTo>
                  <a:lnTo>
                    <a:pt x="59918" y="157949"/>
                  </a:lnTo>
                  <a:lnTo>
                    <a:pt x="44678" y="150520"/>
                  </a:lnTo>
                  <a:lnTo>
                    <a:pt x="34112" y="138950"/>
                  </a:lnTo>
                  <a:lnTo>
                    <a:pt x="29133" y="123888"/>
                  </a:lnTo>
                  <a:lnTo>
                    <a:pt x="1993" y="123888"/>
                  </a:lnTo>
                  <a:lnTo>
                    <a:pt x="8966" y="149428"/>
                  </a:lnTo>
                  <a:lnTo>
                    <a:pt x="25107" y="169087"/>
                  </a:lnTo>
                  <a:lnTo>
                    <a:pt x="48996" y="181737"/>
                  </a:lnTo>
                  <a:lnTo>
                    <a:pt x="79146" y="186207"/>
                  </a:lnTo>
                  <a:lnTo>
                    <a:pt x="107581" y="182549"/>
                  </a:lnTo>
                  <a:lnTo>
                    <a:pt x="129463" y="172237"/>
                  </a:lnTo>
                  <a:lnTo>
                    <a:pt x="139700" y="160578"/>
                  </a:lnTo>
                  <a:lnTo>
                    <a:pt x="143535" y="156210"/>
                  </a:lnTo>
                  <a:lnTo>
                    <a:pt x="148501" y="135445"/>
                  </a:lnTo>
                  <a:close/>
                </a:path>
                <a:path w="1676400" h="2174240">
                  <a:moveTo>
                    <a:pt x="172161" y="1782622"/>
                  </a:moveTo>
                  <a:lnTo>
                    <a:pt x="117487" y="1782622"/>
                  </a:lnTo>
                  <a:lnTo>
                    <a:pt x="117487" y="1747291"/>
                  </a:lnTo>
                  <a:lnTo>
                    <a:pt x="167030" y="1747291"/>
                  </a:lnTo>
                  <a:lnTo>
                    <a:pt x="167030" y="1736445"/>
                  </a:lnTo>
                  <a:lnTo>
                    <a:pt x="117487" y="1736445"/>
                  </a:lnTo>
                  <a:lnTo>
                    <a:pt x="117487" y="1703019"/>
                  </a:lnTo>
                  <a:lnTo>
                    <a:pt x="171284" y="1703019"/>
                  </a:lnTo>
                  <a:lnTo>
                    <a:pt x="171284" y="1691589"/>
                  </a:lnTo>
                  <a:lnTo>
                    <a:pt x="102971" y="1691589"/>
                  </a:lnTo>
                  <a:lnTo>
                    <a:pt x="102971" y="1794205"/>
                  </a:lnTo>
                  <a:lnTo>
                    <a:pt x="172161" y="1794205"/>
                  </a:lnTo>
                  <a:lnTo>
                    <a:pt x="172161" y="1782622"/>
                  </a:lnTo>
                  <a:close/>
                </a:path>
                <a:path w="1676400" h="2174240">
                  <a:moveTo>
                    <a:pt x="194906" y="1928736"/>
                  </a:moveTo>
                  <a:lnTo>
                    <a:pt x="140665" y="1928736"/>
                  </a:lnTo>
                  <a:lnTo>
                    <a:pt x="140665" y="1940166"/>
                  </a:lnTo>
                  <a:lnTo>
                    <a:pt x="181127" y="1940166"/>
                  </a:lnTo>
                  <a:lnTo>
                    <a:pt x="178092" y="1953590"/>
                  </a:lnTo>
                  <a:lnTo>
                    <a:pt x="170726" y="1964118"/>
                  </a:lnTo>
                  <a:lnTo>
                    <a:pt x="159943" y="1970989"/>
                  </a:lnTo>
                  <a:lnTo>
                    <a:pt x="146685" y="1973440"/>
                  </a:lnTo>
                  <a:lnTo>
                    <a:pt x="131368" y="1970278"/>
                  </a:lnTo>
                  <a:lnTo>
                    <a:pt x="119418" y="1961476"/>
                  </a:lnTo>
                  <a:lnTo>
                    <a:pt x="111633" y="1948154"/>
                  </a:lnTo>
                  <a:lnTo>
                    <a:pt x="108864" y="1931377"/>
                  </a:lnTo>
                  <a:lnTo>
                    <a:pt x="111734" y="1914398"/>
                  </a:lnTo>
                  <a:lnTo>
                    <a:pt x="119634" y="1901190"/>
                  </a:lnTo>
                  <a:lnTo>
                    <a:pt x="131495" y="1892642"/>
                  </a:lnTo>
                  <a:lnTo>
                    <a:pt x="146240" y="1889594"/>
                  </a:lnTo>
                  <a:lnTo>
                    <a:pt x="157619" y="1891360"/>
                  </a:lnTo>
                  <a:lnTo>
                    <a:pt x="167106" y="1896287"/>
                  </a:lnTo>
                  <a:lnTo>
                    <a:pt x="174053" y="1903755"/>
                  </a:lnTo>
                  <a:lnTo>
                    <a:pt x="177761" y="1913191"/>
                  </a:lnTo>
                  <a:lnTo>
                    <a:pt x="192265" y="1910702"/>
                  </a:lnTo>
                  <a:lnTo>
                    <a:pt x="163080" y="1879574"/>
                  </a:lnTo>
                  <a:lnTo>
                    <a:pt x="146240" y="1877136"/>
                  </a:lnTo>
                  <a:lnTo>
                    <a:pt x="125272" y="1881212"/>
                  </a:lnTo>
                  <a:lnTo>
                    <a:pt x="108864" y="1892541"/>
                  </a:lnTo>
                  <a:lnTo>
                    <a:pt x="98171" y="1909724"/>
                  </a:lnTo>
                  <a:lnTo>
                    <a:pt x="94348" y="1931377"/>
                  </a:lnTo>
                  <a:lnTo>
                    <a:pt x="98272" y="1953387"/>
                  </a:lnTo>
                  <a:lnTo>
                    <a:pt x="109169" y="1970532"/>
                  </a:lnTo>
                  <a:lnTo>
                    <a:pt x="125704" y="1981657"/>
                  </a:lnTo>
                  <a:lnTo>
                    <a:pt x="146532" y="1985606"/>
                  </a:lnTo>
                  <a:lnTo>
                    <a:pt x="168478" y="1980844"/>
                  </a:lnTo>
                  <a:lnTo>
                    <a:pt x="177749" y="1973440"/>
                  </a:lnTo>
                  <a:lnTo>
                    <a:pt x="184353" y="1968169"/>
                  </a:lnTo>
                  <a:lnTo>
                    <a:pt x="193408" y="1949996"/>
                  </a:lnTo>
                  <a:lnTo>
                    <a:pt x="194906" y="1928736"/>
                  </a:lnTo>
                  <a:close/>
                </a:path>
                <a:path w="1676400" h="2174240">
                  <a:moveTo>
                    <a:pt x="222275" y="2068537"/>
                  </a:moveTo>
                  <a:lnTo>
                    <a:pt x="200431" y="2068537"/>
                  </a:lnTo>
                  <a:lnTo>
                    <a:pt x="169494" y="2156345"/>
                  </a:lnTo>
                  <a:lnTo>
                    <a:pt x="144145" y="2084374"/>
                  </a:lnTo>
                  <a:lnTo>
                    <a:pt x="138569" y="2068537"/>
                  </a:lnTo>
                  <a:lnTo>
                    <a:pt x="116725" y="2068537"/>
                  </a:lnTo>
                  <a:lnTo>
                    <a:pt x="116725" y="2171154"/>
                  </a:lnTo>
                  <a:lnTo>
                    <a:pt x="130797" y="2171154"/>
                  </a:lnTo>
                  <a:lnTo>
                    <a:pt x="130060" y="2084374"/>
                  </a:lnTo>
                  <a:lnTo>
                    <a:pt x="161721" y="2171154"/>
                  </a:lnTo>
                  <a:lnTo>
                    <a:pt x="176974" y="2171154"/>
                  </a:lnTo>
                  <a:lnTo>
                    <a:pt x="182422" y="2156345"/>
                  </a:lnTo>
                  <a:lnTo>
                    <a:pt x="208927" y="2084374"/>
                  </a:lnTo>
                  <a:lnTo>
                    <a:pt x="208051" y="2171154"/>
                  </a:lnTo>
                  <a:lnTo>
                    <a:pt x="222275" y="2171154"/>
                  </a:lnTo>
                  <a:lnTo>
                    <a:pt x="222275" y="2084374"/>
                  </a:lnTo>
                  <a:lnTo>
                    <a:pt x="222275" y="2068537"/>
                  </a:lnTo>
                  <a:close/>
                </a:path>
                <a:path w="1676400" h="2174240">
                  <a:moveTo>
                    <a:pt x="272122" y="1794205"/>
                  </a:moveTo>
                  <a:lnTo>
                    <a:pt x="243243" y="1751253"/>
                  </a:lnTo>
                  <a:lnTo>
                    <a:pt x="237236" y="1742313"/>
                  </a:lnTo>
                  <a:lnTo>
                    <a:pt x="243433" y="1733219"/>
                  </a:lnTo>
                  <a:lnTo>
                    <a:pt x="271818" y="1691589"/>
                  </a:lnTo>
                  <a:lnTo>
                    <a:pt x="255993" y="1691589"/>
                  </a:lnTo>
                  <a:lnTo>
                    <a:pt x="228434" y="1733219"/>
                  </a:lnTo>
                  <a:lnTo>
                    <a:pt x="201168" y="1691589"/>
                  </a:lnTo>
                  <a:lnTo>
                    <a:pt x="185039" y="1691589"/>
                  </a:lnTo>
                  <a:lnTo>
                    <a:pt x="219494" y="1742160"/>
                  </a:lnTo>
                  <a:lnTo>
                    <a:pt x="184023" y="1794205"/>
                  </a:lnTo>
                  <a:lnTo>
                    <a:pt x="199847" y="1794205"/>
                  </a:lnTo>
                  <a:lnTo>
                    <a:pt x="228142" y="1751253"/>
                  </a:lnTo>
                  <a:lnTo>
                    <a:pt x="255854" y="1794205"/>
                  </a:lnTo>
                  <a:lnTo>
                    <a:pt x="272122" y="1794205"/>
                  </a:lnTo>
                  <a:close/>
                </a:path>
                <a:path w="1676400" h="2174240">
                  <a:moveTo>
                    <a:pt x="281216" y="56032"/>
                  </a:moveTo>
                  <a:lnTo>
                    <a:pt x="256082" y="56032"/>
                  </a:lnTo>
                  <a:lnTo>
                    <a:pt x="256082" y="126403"/>
                  </a:lnTo>
                  <a:lnTo>
                    <a:pt x="253644" y="140982"/>
                  </a:lnTo>
                  <a:lnTo>
                    <a:pt x="246722" y="152260"/>
                  </a:lnTo>
                  <a:lnTo>
                    <a:pt x="235940" y="159512"/>
                  </a:lnTo>
                  <a:lnTo>
                    <a:pt x="221907" y="162090"/>
                  </a:lnTo>
                  <a:lnTo>
                    <a:pt x="209232" y="159969"/>
                  </a:lnTo>
                  <a:lnTo>
                    <a:pt x="199478" y="154012"/>
                  </a:lnTo>
                  <a:lnTo>
                    <a:pt x="193205" y="144805"/>
                  </a:lnTo>
                  <a:lnTo>
                    <a:pt x="190995" y="132930"/>
                  </a:lnTo>
                  <a:lnTo>
                    <a:pt x="190995" y="56032"/>
                  </a:lnTo>
                  <a:lnTo>
                    <a:pt x="165862" y="56032"/>
                  </a:lnTo>
                  <a:lnTo>
                    <a:pt x="165862" y="136956"/>
                  </a:lnTo>
                  <a:lnTo>
                    <a:pt x="169430" y="157162"/>
                  </a:lnTo>
                  <a:lnTo>
                    <a:pt x="179527" y="172707"/>
                  </a:lnTo>
                  <a:lnTo>
                    <a:pt x="195224" y="182689"/>
                  </a:lnTo>
                  <a:lnTo>
                    <a:pt x="215620" y="186207"/>
                  </a:lnTo>
                  <a:lnTo>
                    <a:pt x="228333" y="184404"/>
                  </a:lnTo>
                  <a:lnTo>
                    <a:pt x="239839" y="179298"/>
                  </a:lnTo>
                  <a:lnTo>
                    <a:pt x="249224" y="171373"/>
                  </a:lnTo>
                  <a:lnTo>
                    <a:pt x="254952" y="162090"/>
                  </a:lnTo>
                  <a:lnTo>
                    <a:pt x="255574" y="161086"/>
                  </a:lnTo>
                  <a:lnTo>
                    <a:pt x="256082" y="161086"/>
                  </a:lnTo>
                  <a:lnTo>
                    <a:pt x="256082" y="181686"/>
                  </a:lnTo>
                  <a:lnTo>
                    <a:pt x="281216" y="181686"/>
                  </a:lnTo>
                  <a:lnTo>
                    <a:pt x="281216" y="161086"/>
                  </a:lnTo>
                  <a:lnTo>
                    <a:pt x="281216" y="56032"/>
                  </a:lnTo>
                  <a:close/>
                </a:path>
                <a:path w="1676400" h="2174240">
                  <a:moveTo>
                    <a:pt x="291782" y="1955419"/>
                  </a:moveTo>
                  <a:lnTo>
                    <a:pt x="290093" y="1945957"/>
                  </a:lnTo>
                  <a:lnTo>
                    <a:pt x="285305" y="1938337"/>
                  </a:lnTo>
                  <a:lnTo>
                    <a:pt x="282295" y="1936216"/>
                  </a:lnTo>
                  <a:lnTo>
                    <a:pt x="277812" y="1933028"/>
                  </a:lnTo>
                  <a:lnTo>
                    <a:pt x="277571" y="1932978"/>
                  </a:lnTo>
                  <a:lnTo>
                    <a:pt x="277571" y="1953945"/>
                  </a:lnTo>
                  <a:lnTo>
                    <a:pt x="276186" y="1961019"/>
                  </a:lnTo>
                  <a:lnTo>
                    <a:pt x="272313" y="1966595"/>
                  </a:lnTo>
                  <a:lnTo>
                    <a:pt x="266369" y="1970227"/>
                  </a:lnTo>
                  <a:lnTo>
                    <a:pt x="258800" y="1971535"/>
                  </a:lnTo>
                  <a:lnTo>
                    <a:pt x="226987" y="1971535"/>
                  </a:lnTo>
                  <a:lnTo>
                    <a:pt x="226987" y="1936216"/>
                  </a:lnTo>
                  <a:lnTo>
                    <a:pt x="258800" y="1936216"/>
                  </a:lnTo>
                  <a:lnTo>
                    <a:pt x="266369" y="1937499"/>
                  </a:lnTo>
                  <a:lnTo>
                    <a:pt x="272313" y="1941118"/>
                  </a:lnTo>
                  <a:lnTo>
                    <a:pt x="276186" y="1946719"/>
                  </a:lnTo>
                  <a:lnTo>
                    <a:pt x="277571" y="1953945"/>
                  </a:lnTo>
                  <a:lnTo>
                    <a:pt x="277571" y="1932978"/>
                  </a:lnTo>
                  <a:lnTo>
                    <a:pt x="268033" y="1930488"/>
                  </a:lnTo>
                  <a:lnTo>
                    <a:pt x="276377" y="1927733"/>
                  </a:lnTo>
                  <a:lnTo>
                    <a:pt x="279184" y="1925510"/>
                  </a:lnTo>
                  <a:lnTo>
                    <a:pt x="282867" y="1922589"/>
                  </a:lnTo>
                  <a:lnTo>
                    <a:pt x="287070" y="1915502"/>
                  </a:lnTo>
                  <a:lnTo>
                    <a:pt x="288556" y="1906892"/>
                  </a:lnTo>
                  <a:lnTo>
                    <a:pt x="286258" y="1896148"/>
                  </a:lnTo>
                  <a:lnTo>
                    <a:pt x="282397" y="1891055"/>
                  </a:lnTo>
                  <a:lnTo>
                    <a:pt x="279806" y="1887651"/>
                  </a:lnTo>
                  <a:lnTo>
                    <a:pt x="274637" y="1884756"/>
                  </a:lnTo>
                  <a:lnTo>
                    <a:pt x="274637" y="1908213"/>
                  </a:lnTo>
                  <a:lnTo>
                    <a:pt x="273240" y="1915185"/>
                  </a:lnTo>
                  <a:lnTo>
                    <a:pt x="269341" y="1920659"/>
                  </a:lnTo>
                  <a:lnTo>
                    <a:pt x="263321" y="1924227"/>
                  </a:lnTo>
                  <a:lnTo>
                    <a:pt x="255574" y="1925510"/>
                  </a:lnTo>
                  <a:lnTo>
                    <a:pt x="226987" y="1925510"/>
                  </a:lnTo>
                  <a:lnTo>
                    <a:pt x="226987" y="1891055"/>
                  </a:lnTo>
                  <a:lnTo>
                    <a:pt x="255574" y="1891055"/>
                  </a:lnTo>
                  <a:lnTo>
                    <a:pt x="263321" y="1892338"/>
                  </a:lnTo>
                  <a:lnTo>
                    <a:pt x="269341" y="1895894"/>
                  </a:lnTo>
                  <a:lnTo>
                    <a:pt x="273240" y="1901329"/>
                  </a:lnTo>
                  <a:lnTo>
                    <a:pt x="274637" y="1908213"/>
                  </a:lnTo>
                  <a:lnTo>
                    <a:pt x="274637" y="1884756"/>
                  </a:lnTo>
                  <a:lnTo>
                    <a:pt x="269887" y="1882076"/>
                  </a:lnTo>
                  <a:lnTo>
                    <a:pt x="257187" y="1880069"/>
                  </a:lnTo>
                  <a:lnTo>
                    <a:pt x="212775" y="1880069"/>
                  </a:lnTo>
                  <a:lnTo>
                    <a:pt x="212775" y="1982685"/>
                  </a:lnTo>
                  <a:lnTo>
                    <a:pt x="260273" y="1982685"/>
                  </a:lnTo>
                  <a:lnTo>
                    <a:pt x="273050" y="1980704"/>
                  </a:lnTo>
                  <a:lnTo>
                    <a:pt x="283006" y="1975154"/>
                  </a:lnTo>
                  <a:lnTo>
                    <a:pt x="285724" y="1971535"/>
                  </a:lnTo>
                  <a:lnTo>
                    <a:pt x="289483" y="1966544"/>
                  </a:lnTo>
                  <a:lnTo>
                    <a:pt x="291782" y="1955419"/>
                  </a:lnTo>
                  <a:close/>
                </a:path>
                <a:path w="1676400" h="2174240">
                  <a:moveTo>
                    <a:pt x="329336" y="2068537"/>
                  </a:moveTo>
                  <a:lnTo>
                    <a:pt x="313207" y="2068537"/>
                  </a:lnTo>
                  <a:lnTo>
                    <a:pt x="282867" y="2122335"/>
                  </a:lnTo>
                  <a:lnTo>
                    <a:pt x="252526" y="2068537"/>
                  </a:lnTo>
                  <a:lnTo>
                    <a:pt x="236397" y="2068537"/>
                  </a:lnTo>
                  <a:lnTo>
                    <a:pt x="275539" y="2137435"/>
                  </a:lnTo>
                  <a:lnTo>
                    <a:pt x="275539" y="2171154"/>
                  </a:lnTo>
                  <a:lnTo>
                    <a:pt x="290042" y="2171154"/>
                  </a:lnTo>
                  <a:lnTo>
                    <a:pt x="290042" y="2137435"/>
                  </a:lnTo>
                  <a:lnTo>
                    <a:pt x="298653" y="2122335"/>
                  </a:lnTo>
                  <a:lnTo>
                    <a:pt x="329336" y="2068537"/>
                  </a:lnTo>
                  <a:close/>
                </a:path>
                <a:path w="1676400" h="2174240">
                  <a:moveTo>
                    <a:pt x="420039" y="100266"/>
                  </a:moveTo>
                  <a:lnTo>
                    <a:pt x="412457" y="79362"/>
                  </a:lnTo>
                  <a:lnTo>
                    <a:pt x="407492" y="73380"/>
                  </a:lnTo>
                  <a:lnTo>
                    <a:pt x="399097" y="63258"/>
                  </a:lnTo>
                  <a:lnTo>
                    <a:pt x="381063" y="52908"/>
                  </a:lnTo>
                  <a:lnTo>
                    <a:pt x="359486" y="49250"/>
                  </a:lnTo>
                  <a:lnTo>
                    <a:pt x="333578" y="54165"/>
                  </a:lnTo>
                  <a:lnTo>
                    <a:pt x="313588" y="68033"/>
                  </a:lnTo>
                  <a:lnTo>
                    <a:pt x="300710" y="89535"/>
                  </a:lnTo>
                  <a:lnTo>
                    <a:pt x="296151" y="117360"/>
                  </a:lnTo>
                  <a:lnTo>
                    <a:pt x="300710" y="145605"/>
                  </a:lnTo>
                  <a:lnTo>
                    <a:pt x="313588" y="167335"/>
                  </a:lnTo>
                  <a:lnTo>
                    <a:pt x="333578" y="181279"/>
                  </a:lnTo>
                  <a:lnTo>
                    <a:pt x="359486" y="186207"/>
                  </a:lnTo>
                  <a:lnTo>
                    <a:pt x="381063" y="182460"/>
                  </a:lnTo>
                  <a:lnTo>
                    <a:pt x="399097" y="171856"/>
                  </a:lnTo>
                  <a:lnTo>
                    <a:pt x="407009" y="162090"/>
                  </a:lnTo>
                  <a:lnTo>
                    <a:pt x="412457" y="155359"/>
                  </a:lnTo>
                  <a:lnTo>
                    <a:pt x="420039" y="133946"/>
                  </a:lnTo>
                  <a:lnTo>
                    <a:pt x="394157" y="133946"/>
                  </a:lnTo>
                  <a:lnTo>
                    <a:pt x="389521" y="145440"/>
                  </a:lnTo>
                  <a:lnTo>
                    <a:pt x="381723" y="154330"/>
                  </a:lnTo>
                  <a:lnTo>
                    <a:pt x="371475" y="160058"/>
                  </a:lnTo>
                  <a:lnTo>
                    <a:pt x="359486" y="162090"/>
                  </a:lnTo>
                  <a:lnTo>
                    <a:pt x="344195" y="158877"/>
                  </a:lnTo>
                  <a:lnTo>
                    <a:pt x="332371" y="149809"/>
                  </a:lnTo>
                  <a:lnTo>
                    <a:pt x="324739" y="135686"/>
                  </a:lnTo>
                  <a:lnTo>
                    <a:pt x="322033" y="117360"/>
                  </a:lnTo>
                  <a:lnTo>
                    <a:pt x="324739" y="99352"/>
                  </a:lnTo>
                  <a:lnTo>
                    <a:pt x="332371" y="85471"/>
                  </a:lnTo>
                  <a:lnTo>
                    <a:pt x="344195" y="76542"/>
                  </a:lnTo>
                  <a:lnTo>
                    <a:pt x="359486" y="73380"/>
                  </a:lnTo>
                  <a:lnTo>
                    <a:pt x="371436" y="75311"/>
                  </a:lnTo>
                  <a:lnTo>
                    <a:pt x="381596" y="80784"/>
                  </a:lnTo>
                  <a:lnTo>
                    <a:pt x="389305" y="89281"/>
                  </a:lnTo>
                  <a:lnTo>
                    <a:pt x="393903" y="100266"/>
                  </a:lnTo>
                  <a:lnTo>
                    <a:pt x="420039" y="100266"/>
                  </a:lnTo>
                  <a:close/>
                </a:path>
                <a:path w="1676400" h="2174240">
                  <a:moveTo>
                    <a:pt x="428637" y="2171154"/>
                  </a:moveTo>
                  <a:lnTo>
                    <a:pt x="392049" y="2119846"/>
                  </a:lnTo>
                  <a:lnTo>
                    <a:pt x="385254" y="2110321"/>
                  </a:lnTo>
                  <a:lnTo>
                    <a:pt x="425704" y="2068537"/>
                  </a:lnTo>
                  <a:lnTo>
                    <a:pt x="407974" y="2068537"/>
                  </a:lnTo>
                  <a:lnTo>
                    <a:pt x="357835" y="2120430"/>
                  </a:lnTo>
                  <a:lnTo>
                    <a:pt x="357835" y="2068537"/>
                  </a:lnTo>
                  <a:lnTo>
                    <a:pt x="343611" y="2068537"/>
                  </a:lnTo>
                  <a:lnTo>
                    <a:pt x="343611" y="2171154"/>
                  </a:lnTo>
                  <a:lnTo>
                    <a:pt x="357835" y="2171154"/>
                  </a:lnTo>
                  <a:lnTo>
                    <a:pt x="357835" y="2138756"/>
                  </a:lnTo>
                  <a:lnTo>
                    <a:pt x="375589" y="2120430"/>
                  </a:lnTo>
                  <a:lnTo>
                    <a:pt x="376161" y="2119846"/>
                  </a:lnTo>
                  <a:lnTo>
                    <a:pt x="412076" y="2171154"/>
                  </a:lnTo>
                  <a:lnTo>
                    <a:pt x="428637" y="2171154"/>
                  </a:lnTo>
                  <a:close/>
                </a:path>
                <a:path w="1676400" h="2174240">
                  <a:moveTo>
                    <a:pt x="556488" y="100266"/>
                  </a:moveTo>
                  <a:lnTo>
                    <a:pt x="548906" y="79362"/>
                  </a:lnTo>
                  <a:lnTo>
                    <a:pt x="543928" y="73380"/>
                  </a:lnTo>
                  <a:lnTo>
                    <a:pt x="535533" y="63258"/>
                  </a:lnTo>
                  <a:lnTo>
                    <a:pt x="517512" y="52908"/>
                  </a:lnTo>
                  <a:lnTo>
                    <a:pt x="495922" y="49250"/>
                  </a:lnTo>
                  <a:lnTo>
                    <a:pt x="470027" y="54165"/>
                  </a:lnTo>
                  <a:lnTo>
                    <a:pt x="450037" y="68033"/>
                  </a:lnTo>
                  <a:lnTo>
                    <a:pt x="437159" y="89535"/>
                  </a:lnTo>
                  <a:lnTo>
                    <a:pt x="432600" y="117360"/>
                  </a:lnTo>
                  <a:lnTo>
                    <a:pt x="437159" y="145605"/>
                  </a:lnTo>
                  <a:lnTo>
                    <a:pt x="450037" y="167335"/>
                  </a:lnTo>
                  <a:lnTo>
                    <a:pt x="470027" y="181279"/>
                  </a:lnTo>
                  <a:lnTo>
                    <a:pt x="495922" y="186207"/>
                  </a:lnTo>
                  <a:lnTo>
                    <a:pt x="517512" y="182460"/>
                  </a:lnTo>
                  <a:lnTo>
                    <a:pt x="535533" y="171856"/>
                  </a:lnTo>
                  <a:lnTo>
                    <a:pt x="543445" y="162090"/>
                  </a:lnTo>
                  <a:lnTo>
                    <a:pt x="548906" y="155359"/>
                  </a:lnTo>
                  <a:lnTo>
                    <a:pt x="556488" y="133946"/>
                  </a:lnTo>
                  <a:lnTo>
                    <a:pt x="530606" y="133946"/>
                  </a:lnTo>
                  <a:lnTo>
                    <a:pt x="525970" y="145440"/>
                  </a:lnTo>
                  <a:lnTo>
                    <a:pt x="518172" y="154330"/>
                  </a:lnTo>
                  <a:lnTo>
                    <a:pt x="507923" y="160058"/>
                  </a:lnTo>
                  <a:lnTo>
                    <a:pt x="495922" y="162090"/>
                  </a:lnTo>
                  <a:lnTo>
                    <a:pt x="480644" y="158877"/>
                  </a:lnTo>
                  <a:lnTo>
                    <a:pt x="468820" y="149809"/>
                  </a:lnTo>
                  <a:lnTo>
                    <a:pt x="461187" y="135686"/>
                  </a:lnTo>
                  <a:lnTo>
                    <a:pt x="458482" y="117360"/>
                  </a:lnTo>
                  <a:lnTo>
                    <a:pt x="461187" y="99352"/>
                  </a:lnTo>
                  <a:lnTo>
                    <a:pt x="468820" y="85471"/>
                  </a:lnTo>
                  <a:lnTo>
                    <a:pt x="480644" y="76542"/>
                  </a:lnTo>
                  <a:lnTo>
                    <a:pt x="495922" y="73380"/>
                  </a:lnTo>
                  <a:lnTo>
                    <a:pt x="507885" y="75311"/>
                  </a:lnTo>
                  <a:lnTo>
                    <a:pt x="518045" y="80784"/>
                  </a:lnTo>
                  <a:lnTo>
                    <a:pt x="525754" y="89281"/>
                  </a:lnTo>
                  <a:lnTo>
                    <a:pt x="530352" y="100266"/>
                  </a:lnTo>
                  <a:lnTo>
                    <a:pt x="556488" y="100266"/>
                  </a:lnTo>
                  <a:close/>
                </a:path>
                <a:path w="1676400" h="2174240">
                  <a:moveTo>
                    <a:pt x="683196" y="56032"/>
                  </a:moveTo>
                  <a:lnTo>
                    <a:pt x="658063" y="56032"/>
                  </a:lnTo>
                  <a:lnTo>
                    <a:pt x="658063" y="126403"/>
                  </a:lnTo>
                  <a:lnTo>
                    <a:pt x="655624" y="140982"/>
                  </a:lnTo>
                  <a:lnTo>
                    <a:pt x="648703" y="152260"/>
                  </a:lnTo>
                  <a:lnTo>
                    <a:pt x="637921" y="159512"/>
                  </a:lnTo>
                  <a:lnTo>
                    <a:pt x="623887" y="162090"/>
                  </a:lnTo>
                  <a:lnTo>
                    <a:pt x="611212" y="159969"/>
                  </a:lnTo>
                  <a:lnTo>
                    <a:pt x="601459" y="154012"/>
                  </a:lnTo>
                  <a:lnTo>
                    <a:pt x="595198" y="144805"/>
                  </a:lnTo>
                  <a:lnTo>
                    <a:pt x="592975" y="132930"/>
                  </a:lnTo>
                  <a:lnTo>
                    <a:pt x="592975" y="56032"/>
                  </a:lnTo>
                  <a:lnTo>
                    <a:pt x="567855" y="56032"/>
                  </a:lnTo>
                  <a:lnTo>
                    <a:pt x="567855" y="136956"/>
                  </a:lnTo>
                  <a:lnTo>
                    <a:pt x="571423" y="157162"/>
                  </a:lnTo>
                  <a:lnTo>
                    <a:pt x="581520" y="172707"/>
                  </a:lnTo>
                  <a:lnTo>
                    <a:pt x="597217" y="182689"/>
                  </a:lnTo>
                  <a:lnTo>
                    <a:pt x="617613" y="186207"/>
                  </a:lnTo>
                  <a:lnTo>
                    <a:pt x="630313" y="184404"/>
                  </a:lnTo>
                  <a:lnTo>
                    <a:pt x="641832" y="179298"/>
                  </a:lnTo>
                  <a:lnTo>
                    <a:pt x="651217" y="171373"/>
                  </a:lnTo>
                  <a:lnTo>
                    <a:pt x="656945" y="162090"/>
                  </a:lnTo>
                  <a:lnTo>
                    <a:pt x="657567" y="161086"/>
                  </a:lnTo>
                  <a:lnTo>
                    <a:pt x="658063" y="161086"/>
                  </a:lnTo>
                  <a:lnTo>
                    <a:pt x="658063" y="181686"/>
                  </a:lnTo>
                  <a:lnTo>
                    <a:pt x="683196" y="181686"/>
                  </a:lnTo>
                  <a:lnTo>
                    <a:pt x="683196" y="161086"/>
                  </a:lnTo>
                  <a:lnTo>
                    <a:pt x="683196" y="56032"/>
                  </a:lnTo>
                  <a:close/>
                </a:path>
                <a:path w="1676400" h="2174240">
                  <a:moveTo>
                    <a:pt x="729272" y="2260"/>
                  </a:moveTo>
                  <a:lnTo>
                    <a:pt x="704392" y="2260"/>
                  </a:lnTo>
                  <a:lnTo>
                    <a:pt x="704392" y="181686"/>
                  </a:lnTo>
                  <a:lnTo>
                    <a:pt x="729272" y="181686"/>
                  </a:lnTo>
                  <a:lnTo>
                    <a:pt x="729272" y="2260"/>
                  </a:lnTo>
                  <a:close/>
                </a:path>
                <a:path w="1676400" h="2174240">
                  <a:moveTo>
                    <a:pt x="872375" y="117602"/>
                  </a:moveTo>
                  <a:lnTo>
                    <a:pt x="870318" y="104787"/>
                  </a:lnTo>
                  <a:lnTo>
                    <a:pt x="867905" y="89649"/>
                  </a:lnTo>
                  <a:lnTo>
                    <a:pt x="858342" y="73380"/>
                  </a:lnTo>
                  <a:lnTo>
                    <a:pt x="855230" y="68072"/>
                  </a:lnTo>
                  <a:lnTo>
                    <a:pt x="845235" y="61048"/>
                  </a:lnTo>
                  <a:lnTo>
                    <a:pt x="845235" y="104787"/>
                  </a:lnTo>
                  <a:lnTo>
                    <a:pt x="773861" y="104787"/>
                  </a:lnTo>
                  <a:lnTo>
                    <a:pt x="776439" y="91935"/>
                  </a:lnTo>
                  <a:lnTo>
                    <a:pt x="783729" y="82016"/>
                  </a:lnTo>
                  <a:lnTo>
                    <a:pt x="795070" y="75628"/>
                  </a:lnTo>
                  <a:lnTo>
                    <a:pt x="809802" y="73380"/>
                  </a:lnTo>
                  <a:lnTo>
                    <a:pt x="824344" y="75628"/>
                  </a:lnTo>
                  <a:lnTo>
                    <a:pt x="835533" y="82016"/>
                  </a:lnTo>
                  <a:lnTo>
                    <a:pt x="842708" y="91935"/>
                  </a:lnTo>
                  <a:lnTo>
                    <a:pt x="845235" y="104787"/>
                  </a:lnTo>
                  <a:lnTo>
                    <a:pt x="845235" y="61048"/>
                  </a:lnTo>
                  <a:lnTo>
                    <a:pt x="835482" y="54178"/>
                  </a:lnTo>
                  <a:lnTo>
                    <a:pt x="809802" y="49250"/>
                  </a:lnTo>
                  <a:lnTo>
                    <a:pt x="784085" y="54038"/>
                  </a:lnTo>
                  <a:lnTo>
                    <a:pt x="764247" y="67602"/>
                  </a:lnTo>
                  <a:lnTo>
                    <a:pt x="751497" y="88696"/>
                  </a:lnTo>
                  <a:lnTo>
                    <a:pt x="746975" y="116103"/>
                  </a:lnTo>
                  <a:lnTo>
                    <a:pt x="751459" y="144754"/>
                  </a:lnTo>
                  <a:lnTo>
                    <a:pt x="764133" y="166890"/>
                  </a:lnTo>
                  <a:lnTo>
                    <a:pt x="783869" y="181152"/>
                  </a:lnTo>
                  <a:lnTo>
                    <a:pt x="809548" y="186207"/>
                  </a:lnTo>
                  <a:lnTo>
                    <a:pt x="828167" y="183680"/>
                  </a:lnTo>
                  <a:lnTo>
                    <a:pt x="844829" y="176530"/>
                  </a:lnTo>
                  <a:lnTo>
                    <a:pt x="858431" y="165430"/>
                  </a:lnTo>
                  <a:lnTo>
                    <a:pt x="860615" y="162090"/>
                  </a:lnTo>
                  <a:lnTo>
                    <a:pt x="867854" y="151028"/>
                  </a:lnTo>
                  <a:lnTo>
                    <a:pt x="843978" y="143992"/>
                  </a:lnTo>
                  <a:lnTo>
                    <a:pt x="838669" y="151384"/>
                  </a:lnTo>
                  <a:lnTo>
                    <a:pt x="830719" y="157086"/>
                  </a:lnTo>
                  <a:lnTo>
                    <a:pt x="820801" y="160782"/>
                  </a:lnTo>
                  <a:lnTo>
                    <a:pt x="809548" y="162090"/>
                  </a:lnTo>
                  <a:lnTo>
                    <a:pt x="794816" y="159512"/>
                  </a:lnTo>
                  <a:lnTo>
                    <a:pt x="783475" y="152260"/>
                  </a:lnTo>
                  <a:lnTo>
                    <a:pt x="776185" y="140982"/>
                  </a:lnTo>
                  <a:lnTo>
                    <a:pt x="773620" y="126403"/>
                  </a:lnTo>
                  <a:lnTo>
                    <a:pt x="872375" y="126403"/>
                  </a:lnTo>
                  <a:lnTo>
                    <a:pt x="872375" y="117602"/>
                  </a:lnTo>
                  <a:close/>
                </a:path>
                <a:path w="1676400" h="2174240">
                  <a:moveTo>
                    <a:pt x="904519" y="1909673"/>
                  </a:moveTo>
                  <a:lnTo>
                    <a:pt x="871245" y="1877136"/>
                  </a:lnTo>
                  <a:lnTo>
                    <a:pt x="857084" y="1879866"/>
                  </a:lnTo>
                  <a:lnTo>
                    <a:pt x="846213" y="1887448"/>
                  </a:lnTo>
                  <a:lnTo>
                    <a:pt x="839254" y="1898967"/>
                  </a:lnTo>
                  <a:lnTo>
                    <a:pt x="836790" y="1913483"/>
                  </a:lnTo>
                  <a:lnTo>
                    <a:pt x="850722" y="1913775"/>
                  </a:lnTo>
                  <a:lnTo>
                    <a:pt x="852195" y="1903920"/>
                  </a:lnTo>
                  <a:lnTo>
                    <a:pt x="856335" y="1896224"/>
                  </a:lnTo>
                  <a:lnTo>
                    <a:pt x="862723" y="1891233"/>
                  </a:lnTo>
                  <a:lnTo>
                    <a:pt x="870953" y="1889442"/>
                  </a:lnTo>
                  <a:lnTo>
                    <a:pt x="878801" y="1890966"/>
                  </a:lnTo>
                  <a:lnTo>
                    <a:pt x="884910" y="1895259"/>
                  </a:lnTo>
                  <a:lnTo>
                    <a:pt x="888885" y="1901875"/>
                  </a:lnTo>
                  <a:lnTo>
                    <a:pt x="890308" y="1910410"/>
                  </a:lnTo>
                  <a:lnTo>
                    <a:pt x="887412" y="1922703"/>
                  </a:lnTo>
                  <a:lnTo>
                    <a:pt x="878166" y="1935721"/>
                  </a:lnTo>
                  <a:lnTo>
                    <a:pt x="861733" y="1951621"/>
                  </a:lnTo>
                  <a:lnTo>
                    <a:pt x="837234" y="1972564"/>
                  </a:lnTo>
                  <a:lnTo>
                    <a:pt x="837234" y="1982685"/>
                  </a:lnTo>
                  <a:lnTo>
                    <a:pt x="904087" y="1982685"/>
                  </a:lnTo>
                  <a:lnTo>
                    <a:pt x="904087" y="1971395"/>
                  </a:lnTo>
                  <a:lnTo>
                    <a:pt x="855116" y="1971395"/>
                  </a:lnTo>
                  <a:lnTo>
                    <a:pt x="877316" y="1953895"/>
                  </a:lnTo>
                  <a:lnTo>
                    <a:pt x="892683" y="1938502"/>
                  </a:lnTo>
                  <a:lnTo>
                    <a:pt x="901623" y="1924126"/>
                  </a:lnTo>
                  <a:lnTo>
                    <a:pt x="904519" y="1909673"/>
                  </a:lnTo>
                  <a:close/>
                </a:path>
                <a:path w="1676400" h="2174240">
                  <a:moveTo>
                    <a:pt x="932522" y="1721053"/>
                  </a:moveTo>
                  <a:lnTo>
                    <a:pt x="913612" y="1721053"/>
                  </a:lnTo>
                  <a:lnTo>
                    <a:pt x="920648" y="1691589"/>
                  </a:lnTo>
                  <a:lnTo>
                    <a:pt x="909066" y="1691589"/>
                  </a:lnTo>
                  <a:lnTo>
                    <a:pt x="902030" y="1721053"/>
                  </a:lnTo>
                  <a:lnTo>
                    <a:pt x="899972" y="1721053"/>
                  </a:lnTo>
                  <a:lnTo>
                    <a:pt x="899972" y="1729701"/>
                  </a:lnTo>
                  <a:lnTo>
                    <a:pt x="893826" y="1755355"/>
                  </a:lnTo>
                  <a:lnTo>
                    <a:pt x="869048" y="1755355"/>
                  </a:lnTo>
                  <a:lnTo>
                    <a:pt x="875207" y="1729701"/>
                  </a:lnTo>
                  <a:lnTo>
                    <a:pt x="899972" y="1729701"/>
                  </a:lnTo>
                  <a:lnTo>
                    <a:pt x="899972" y="1721053"/>
                  </a:lnTo>
                  <a:lnTo>
                    <a:pt x="877252" y="1721053"/>
                  </a:lnTo>
                  <a:lnTo>
                    <a:pt x="884288" y="1691589"/>
                  </a:lnTo>
                  <a:lnTo>
                    <a:pt x="872566" y="1691589"/>
                  </a:lnTo>
                  <a:lnTo>
                    <a:pt x="865530" y="1721053"/>
                  </a:lnTo>
                  <a:lnTo>
                    <a:pt x="836358" y="1721053"/>
                  </a:lnTo>
                  <a:lnTo>
                    <a:pt x="836358" y="1729701"/>
                  </a:lnTo>
                  <a:lnTo>
                    <a:pt x="863473" y="1729701"/>
                  </a:lnTo>
                  <a:lnTo>
                    <a:pt x="857465" y="1755355"/>
                  </a:lnTo>
                  <a:lnTo>
                    <a:pt x="836358" y="1755355"/>
                  </a:lnTo>
                  <a:lnTo>
                    <a:pt x="836358" y="1764004"/>
                  </a:lnTo>
                  <a:lnTo>
                    <a:pt x="855408" y="1764004"/>
                  </a:lnTo>
                  <a:lnTo>
                    <a:pt x="848233" y="1794205"/>
                  </a:lnTo>
                  <a:lnTo>
                    <a:pt x="859815" y="1794205"/>
                  </a:lnTo>
                  <a:lnTo>
                    <a:pt x="866990" y="1764004"/>
                  </a:lnTo>
                  <a:lnTo>
                    <a:pt x="891768" y="1764004"/>
                  </a:lnTo>
                  <a:lnTo>
                    <a:pt x="884580" y="1794205"/>
                  </a:lnTo>
                  <a:lnTo>
                    <a:pt x="896315" y="1794205"/>
                  </a:lnTo>
                  <a:lnTo>
                    <a:pt x="903490" y="1764004"/>
                  </a:lnTo>
                  <a:lnTo>
                    <a:pt x="932522" y="1764004"/>
                  </a:lnTo>
                  <a:lnTo>
                    <a:pt x="932522" y="1755355"/>
                  </a:lnTo>
                  <a:lnTo>
                    <a:pt x="905548" y="1755355"/>
                  </a:lnTo>
                  <a:lnTo>
                    <a:pt x="911555" y="1729701"/>
                  </a:lnTo>
                  <a:lnTo>
                    <a:pt x="932522" y="1729701"/>
                  </a:lnTo>
                  <a:lnTo>
                    <a:pt x="932522" y="1721053"/>
                  </a:lnTo>
                  <a:close/>
                </a:path>
                <a:path w="1676400" h="2174240">
                  <a:moveTo>
                    <a:pt x="988263" y="1909673"/>
                  </a:moveTo>
                  <a:lnTo>
                    <a:pt x="954989" y="1877136"/>
                  </a:lnTo>
                  <a:lnTo>
                    <a:pt x="940828" y="1879866"/>
                  </a:lnTo>
                  <a:lnTo>
                    <a:pt x="929957" y="1887448"/>
                  </a:lnTo>
                  <a:lnTo>
                    <a:pt x="922997" y="1898967"/>
                  </a:lnTo>
                  <a:lnTo>
                    <a:pt x="920546" y="1913483"/>
                  </a:lnTo>
                  <a:lnTo>
                    <a:pt x="934466" y="1913775"/>
                  </a:lnTo>
                  <a:lnTo>
                    <a:pt x="935939" y="1903920"/>
                  </a:lnTo>
                  <a:lnTo>
                    <a:pt x="940079" y="1896224"/>
                  </a:lnTo>
                  <a:lnTo>
                    <a:pt x="946467" y="1891233"/>
                  </a:lnTo>
                  <a:lnTo>
                    <a:pt x="954697" y="1889442"/>
                  </a:lnTo>
                  <a:lnTo>
                    <a:pt x="962545" y="1890966"/>
                  </a:lnTo>
                  <a:lnTo>
                    <a:pt x="968667" y="1895259"/>
                  </a:lnTo>
                  <a:lnTo>
                    <a:pt x="972629" y="1901875"/>
                  </a:lnTo>
                  <a:lnTo>
                    <a:pt x="974051" y="1910410"/>
                  </a:lnTo>
                  <a:lnTo>
                    <a:pt x="971156" y="1922703"/>
                  </a:lnTo>
                  <a:lnTo>
                    <a:pt x="961923" y="1935721"/>
                  </a:lnTo>
                  <a:lnTo>
                    <a:pt x="945476" y="1951621"/>
                  </a:lnTo>
                  <a:lnTo>
                    <a:pt x="920978" y="1972564"/>
                  </a:lnTo>
                  <a:lnTo>
                    <a:pt x="920978" y="1982685"/>
                  </a:lnTo>
                  <a:lnTo>
                    <a:pt x="987831" y="1982685"/>
                  </a:lnTo>
                  <a:lnTo>
                    <a:pt x="987831" y="1971395"/>
                  </a:lnTo>
                  <a:lnTo>
                    <a:pt x="938860" y="1971395"/>
                  </a:lnTo>
                  <a:lnTo>
                    <a:pt x="961059" y="1953895"/>
                  </a:lnTo>
                  <a:lnTo>
                    <a:pt x="976426" y="1938502"/>
                  </a:lnTo>
                  <a:lnTo>
                    <a:pt x="985367" y="1924126"/>
                  </a:lnTo>
                  <a:lnTo>
                    <a:pt x="988263" y="1909673"/>
                  </a:lnTo>
                  <a:close/>
                </a:path>
                <a:path w="1676400" h="2174240">
                  <a:moveTo>
                    <a:pt x="1005268" y="181686"/>
                  </a:moveTo>
                  <a:lnTo>
                    <a:pt x="1005027" y="103784"/>
                  </a:lnTo>
                  <a:lnTo>
                    <a:pt x="1001369" y="81483"/>
                  </a:lnTo>
                  <a:lnTo>
                    <a:pt x="996505" y="73380"/>
                  </a:lnTo>
                  <a:lnTo>
                    <a:pt x="995756" y="72123"/>
                  </a:lnTo>
                  <a:lnTo>
                    <a:pt x="991044" y="64262"/>
                  </a:lnTo>
                  <a:lnTo>
                    <a:pt x="975017" y="53174"/>
                  </a:lnTo>
                  <a:lnTo>
                    <a:pt x="954252" y="49250"/>
                  </a:lnTo>
                  <a:lnTo>
                    <a:pt x="942543" y="50914"/>
                  </a:lnTo>
                  <a:lnTo>
                    <a:pt x="931646" y="55600"/>
                  </a:lnTo>
                  <a:lnTo>
                    <a:pt x="922235" y="62826"/>
                  </a:lnTo>
                  <a:lnTo>
                    <a:pt x="915060" y="72123"/>
                  </a:lnTo>
                  <a:lnTo>
                    <a:pt x="914552" y="72123"/>
                  </a:lnTo>
                  <a:lnTo>
                    <a:pt x="914552" y="56032"/>
                  </a:lnTo>
                  <a:lnTo>
                    <a:pt x="889673" y="56032"/>
                  </a:lnTo>
                  <a:lnTo>
                    <a:pt x="889673" y="181686"/>
                  </a:lnTo>
                  <a:lnTo>
                    <a:pt x="914552" y="181686"/>
                  </a:lnTo>
                  <a:lnTo>
                    <a:pt x="914552" y="118364"/>
                  </a:lnTo>
                  <a:lnTo>
                    <a:pt x="917219" y="99987"/>
                  </a:lnTo>
                  <a:lnTo>
                    <a:pt x="924763" y="85788"/>
                  </a:lnTo>
                  <a:lnTo>
                    <a:pt x="936498" y="76619"/>
                  </a:lnTo>
                  <a:lnTo>
                    <a:pt x="951750" y="73380"/>
                  </a:lnTo>
                  <a:lnTo>
                    <a:pt x="963396" y="75590"/>
                  </a:lnTo>
                  <a:lnTo>
                    <a:pt x="980186" y="118364"/>
                  </a:lnTo>
                  <a:lnTo>
                    <a:pt x="980389" y="181686"/>
                  </a:lnTo>
                  <a:lnTo>
                    <a:pt x="1005268" y="181686"/>
                  </a:lnTo>
                  <a:close/>
                </a:path>
                <a:path w="1676400" h="2174240">
                  <a:moveTo>
                    <a:pt x="1017282" y="1782622"/>
                  </a:moveTo>
                  <a:lnTo>
                    <a:pt x="962609" y="1782622"/>
                  </a:lnTo>
                  <a:lnTo>
                    <a:pt x="962609" y="1747291"/>
                  </a:lnTo>
                  <a:lnTo>
                    <a:pt x="1012151" y="1747291"/>
                  </a:lnTo>
                  <a:lnTo>
                    <a:pt x="1012151" y="1736445"/>
                  </a:lnTo>
                  <a:lnTo>
                    <a:pt x="962609" y="1736445"/>
                  </a:lnTo>
                  <a:lnTo>
                    <a:pt x="962609" y="1703019"/>
                  </a:lnTo>
                  <a:lnTo>
                    <a:pt x="1016406" y="1703019"/>
                  </a:lnTo>
                  <a:lnTo>
                    <a:pt x="1016406" y="1691589"/>
                  </a:lnTo>
                  <a:lnTo>
                    <a:pt x="948093" y="1691589"/>
                  </a:lnTo>
                  <a:lnTo>
                    <a:pt x="948093" y="1794205"/>
                  </a:lnTo>
                  <a:lnTo>
                    <a:pt x="1017282" y="1794205"/>
                  </a:lnTo>
                  <a:lnTo>
                    <a:pt x="1017282" y="1782622"/>
                  </a:lnTo>
                  <a:close/>
                </a:path>
                <a:path w="1676400" h="2174240">
                  <a:moveTo>
                    <a:pt x="1078484" y="1930933"/>
                  </a:moveTo>
                  <a:lnTo>
                    <a:pt x="1068590" y="1892109"/>
                  </a:lnTo>
                  <a:lnTo>
                    <a:pt x="1061339" y="1885569"/>
                  </a:lnTo>
                  <a:lnTo>
                    <a:pt x="1061339" y="1911286"/>
                  </a:lnTo>
                  <a:lnTo>
                    <a:pt x="1059688" y="1920062"/>
                  </a:lnTo>
                  <a:lnTo>
                    <a:pt x="1055141" y="1926920"/>
                  </a:lnTo>
                  <a:lnTo>
                    <a:pt x="1048219" y="1931390"/>
                  </a:lnTo>
                  <a:lnTo>
                    <a:pt x="1039495" y="1932990"/>
                  </a:lnTo>
                  <a:lnTo>
                    <a:pt x="1030617" y="1931339"/>
                  </a:lnTo>
                  <a:lnTo>
                    <a:pt x="1023658" y="1926717"/>
                  </a:lnTo>
                  <a:lnTo>
                    <a:pt x="1019124" y="1919630"/>
                  </a:lnTo>
                  <a:lnTo>
                    <a:pt x="1017498" y="1910562"/>
                  </a:lnTo>
                  <a:lnTo>
                    <a:pt x="1019124" y="1901469"/>
                  </a:lnTo>
                  <a:lnTo>
                    <a:pt x="1023658" y="1894319"/>
                  </a:lnTo>
                  <a:lnTo>
                    <a:pt x="1030617" y="1889658"/>
                  </a:lnTo>
                  <a:lnTo>
                    <a:pt x="1039495" y="1887982"/>
                  </a:lnTo>
                  <a:lnTo>
                    <a:pt x="1048219" y="1889709"/>
                  </a:lnTo>
                  <a:lnTo>
                    <a:pt x="1055141" y="1894522"/>
                  </a:lnTo>
                  <a:lnTo>
                    <a:pt x="1059688" y="1901901"/>
                  </a:lnTo>
                  <a:lnTo>
                    <a:pt x="1061339" y="1911286"/>
                  </a:lnTo>
                  <a:lnTo>
                    <a:pt x="1061339" y="1885569"/>
                  </a:lnTo>
                  <a:lnTo>
                    <a:pt x="1056347" y="1881060"/>
                  </a:lnTo>
                  <a:lnTo>
                    <a:pt x="1039342" y="1877136"/>
                  </a:lnTo>
                  <a:lnTo>
                    <a:pt x="1024851" y="1879549"/>
                  </a:lnTo>
                  <a:lnTo>
                    <a:pt x="1013548" y="1886381"/>
                  </a:lnTo>
                  <a:lnTo>
                    <a:pt x="1006195" y="1896986"/>
                  </a:lnTo>
                  <a:lnTo>
                    <a:pt x="1003604" y="1910562"/>
                  </a:lnTo>
                  <a:lnTo>
                    <a:pt x="1003693" y="1911286"/>
                  </a:lnTo>
                  <a:lnTo>
                    <a:pt x="1006246" y="1924634"/>
                  </a:lnTo>
                  <a:lnTo>
                    <a:pt x="1013447" y="1934997"/>
                  </a:lnTo>
                  <a:lnTo>
                    <a:pt x="1024051" y="1941461"/>
                  </a:lnTo>
                  <a:lnTo>
                    <a:pt x="1036853" y="1943684"/>
                  </a:lnTo>
                  <a:lnTo>
                    <a:pt x="1046657" y="1942198"/>
                  </a:lnTo>
                  <a:lnTo>
                    <a:pt x="1054849" y="1937956"/>
                  </a:lnTo>
                  <a:lnTo>
                    <a:pt x="1059332" y="1932990"/>
                  </a:lnTo>
                  <a:lnTo>
                    <a:pt x="1060894" y="1931250"/>
                  </a:lnTo>
                  <a:lnTo>
                    <a:pt x="1064260" y="1922437"/>
                  </a:lnTo>
                  <a:lnTo>
                    <a:pt x="1064704" y="1925218"/>
                  </a:lnTo>
                  <a:lnTo>
                    <a:pt x="1064996" y="1928876"/>
                  </a:lnTo>
                  <a:lnTo>
                    <a:pt x="1064983" y="1932990"/>
                  </a:lnTo>
                  <a:lnTo>
                    <a:pt x="1063561" y="1949361"/>
                  </a:lnTo>
                  <a:lnTo>
                    <a:pt x="1059078" y="1962391"/>
                  </a:lnTo>
                  <a:lnTo>
                    <a:pt x="1051331" y="1970951"/>
                  </a:lnTo>
                  <a:lnTo>
                    <a:pt x="1040079" y="1974037"/>
                  </a:lnTo>
                  <a:lnTo>
                    <a:pt x="1031379" y="1972475"/>
                  </a:lnTo>
                  <a:lnTo>
                    <a:pt x="1024636" y="1968042"/>
                  </a:lnTo>
                  <a:lnTo>
                    <a:pt x="1020102" y="1961108"/>
                  </a:lnTo>
                  <a:lnTo>
                    <a:pt x="1018082" y="1952040"/>
                  </a:lnTo>
                  <a:lnTo>
                    <a:pt x="1004747" y="1952917"/>
                  </a:lnTo>
                  <a:lnTo>
                    <a:pt x="1007872" y="1966315"/>
                  </a:lnTo>
                  <a:lnTo>
                    <a:pt x="1015199" y="1976628"/>
                  </a:lnTo>
                  <a:lnTo>
                    <a:pt x="1025982" y="1983270"/>
                  </a:lnTo>
                  <a:lnTo>
                    <a:pt x="1039495" y="1985606"/>
                  </a:lnTo>
                  <a:lnTo>
                    <a:pt x="1055916" y="1981847"/>
                  </a:lnTo>
                  <a:lnTo>
                    <a:pt x="1064768" y="1974037"/>
                  </a:lnTo>
                  <a:lnTo>
                    <a:pt x="1068171" y="1971027"/>
                  </a:lnTo>
                  <a:lnTo>
                    <a:pt x="1075829" y="1953818"/>
                  </a:lnTo>
                  <a:lnTo>
                    <a:pt x="1078484" y="1930933"/>
                  </a:lnTo>
                  <a:close/>
                </a:path>
                <a:path w="1676400" h="2174240">
                  <a:moveTo>
                    <a:pt x="1098638" y="157060"/>
                  </a:moveTo>
                  <a:lnTo>
                    <a:pt x="1068730" y="157060"/>
                  </a:lnTo>
                  <a:lnTo>
                    <a:pt x="1067981" y="155803"/>
                  </a:lnTo>
                  <a:lnTo>
                    <a:pt x="1067981" y="78651"/>
                  </a:lnTo>
                  <a:lnTo>
                    <a:pt x="1095883" y="78651"/>
                  </a:lnTo>
                  <a:lnTo>
                    <a:pt x="1095883" y="56032"/>
                  </a:lnTo>
                  <a:lnTo>
                    <a:pt x="1067727" y="56032"/>
                  </a:lnTo>
                  <a:lnTo>
                    <a:pt x="1067727" y="24879"/>
                  </a:lnTo>
                  <a:lnTo>
                    <a:pt x="1042847" y="24879"/>
                  </a:lnTo>
                  <a:lnTo>
                    <a:pt x="1042847" y="56032"/>
                  </a:lnTo>
                  <a:lnTo>
                    <a:pt x="1018984" y="56032"/>
                  </a:lnTo>
                  <a:lnTo>
                    <a:pt x="1018984" y="78651"/>
                  </a:lnTo>
                  <a:lnTo>
                    <a:pt x="1043101" y="78651"/>
                  </a:lnTo>
                  <a:lnTo>
                    <a:pt x="1043101" y="146761"/>
                  </a:lnTo>
                  <a:lnTo>
                    <a:pt x="1044651" y="161861"/>
                  </a:lnTo>
                  <a:lnTo>
                    <a:pt x="1050239" y="172796"/>
                  </a:lnTo>
                  <a:lnTo>
                    <a:pt x="1061237" y="179451"/>
                  </a:lnTo>
                  <a:lnTo>
                    <a:pt x="1079042" y="181686"/>
                  </a:lnTo>
                  <a:lnTo>
                    <a:pt x="1098638" y="181686"/>
                  </a:lnTo>
                  <a:lnTo>
                    <a:pt x="1098638" y="157060"/>
                  </a:lnTo>
                  <a:close/>
                </a:path>
                <a:path w="1676400" h="2174240">
                  <a:moveTo>
                    <a:pt x="1101153" y="1762252"/>
                  </a:moveTo>
                  <a:lnTo>
                    <a:pt x="1098410" y="1747939"/>
                  </a:lnTo>
                  <a:lnTo>
                    <a:pt x="1092796" y="1739963"/>
                  </a:lnTo>
                  <a:lnTo>
                    <a:pt x="1092593" y="1739671"/>
                  </a:lnTo>
                  <a:lnTo>
                    <a:pt x="1091145" y="1737614"/>
                  </a:lnTo>
                  <a:lnTo>
                    <a:pt x="1080871" y="1731365"/>
                  </a:lnTo>
                  <a:lnTo>
                    <a:pt x="1069047" y="1729257"/>
                  </a:lnTo>
                  <a:lnTo>
                    <a:pt x="1060107" y="1729257"/>
                  </a:lnTo>
                  <a:lnTo>
                    <a:pt x="1051318" y="1732635"/>
                  </a:lnTo>
                  <a:lnTo>
                    <a:pt x="1046327" y="1739671"/>
                  </a:lnTo>
                  <a:lnTo>
                    <a:pt x="1049553" y="1703171"/>
                  </a:lnTo>
                  <a:lnTo>
                    <a:pt x="1098664" y="1703171"/>
                  </a:lnTo>
                  <a:lnTo>
                    <a:pt x="1098664" y="1691589"/>
                  </a:lnTo>
                  <a:lnTo>
                    <a:pt x="1037094" y="1691589"/>
                  </a:lnTo>
                  <a:lnTo>
                    <a:pt x="1032103" y="1748764"/>
                  </a:lnTo>
                  <a:lnTo>
                    <a:pt x="1045743" y="1750517"/>
                  </a:lnTo>
                  <a:lnTo>
                    <a:pt x="1050137" y="1743633"/>
                  </a:lnTo>
                  <a:lnTo>
                    <a:pt x="1057465" y="1739963"/>
                  </a:lnTo>
                  <a:lnTo>
                    <a:pt x="1065098" y="1739963"/>
                  </a:lnTo>
                  <a:lnTo>
                    <a:pt x="1073556" y="1741512"/>
                  </a:lnTo>
                  <a:lnTo>
                    <a:pt x="1080617" y="1746008"/>
                  </a:lnTo>
                  <a:lnTo>
                    <a:pt x="1085443" y="1753196"/>
                  </a:lnTo>
                  <a:lnTo>
                    <a:pt x="1087234" y="1762836"/>
                  </a:lnTo>
                  <a:lnTo>
                    <a:pt x="1085418" y="1772653"/>
                  </a:lnTo>
                  <a:lnTo>
                    <a:pt x="1080592" y="1779816"/>
                  </a:lnTo>
                  <a:lnTo>
                    <a:pt x="1073619" y="1784210"/>
                  </a:lnTo>
                  <a:lnTo>
                    <a:pt x="1065390" y="1785696"/>
                  </a:lnTo>
                  <a:lnTo>
                    <a:pt x="1057478" y="1784413"/>
                  </a:lnTo>
                  <a:lnTo>
                    <a:pt x="1050721" y="1780603"/>
                  </a:lnTo>
                  <a:lnTo>
                    <a:pt x="1045845" y="1774317"/>
                  </a:lnTo>
                  <a:lnTo>
                    <a:pt x="1043546" y="1765617"/>
                  </a:lnTo>
                  <a:lnTo>
                    <a:pt x="1029766" y="1766646"/>
                  </a:lnTo>
                  <a:lnTo>
                    <a:pt x="1032891" y="1778889"/>
                  </a:lnTo>
                  <a:lnTo>
                    <a:pt x="1040193" y="1788541"/>
                  </a:lnTo>
                  <a:lnTo>
                    <a:pt x="1051140" y="1794865"/>
                  </a:lnTo>
                  <a:lnTo>
                    <a:pt x="1065237" y="1797138"/>
                  </a:lnTo>
                  <a:lnTo>
                    <a:pt x="1079754" y="1794573"/>
                  </a:lnTo>
                  <a:lnTo>
                    <a:pt x="1091107" y="1787385"/>
                  </a:lnTo>
                  <a:lnTo>
                    <a:pt x="1092238" y="1785696"/>
                  </a:lnTo>
                  <a:lnTo>
                    <a:pt x="1098511" y="1776361"/>
                  </a:lnTo>
                  <a:lnTo>
                    <a:pt x="1101153" y="1762252"/>
                  </a:lnTo>
                  <a:close/>
                </a:path>
                <a:path w="1676400" h="2174240">
                  <a:moveTo>
                    <a:pt x="1108392" y="1970366"/>
                  </a:moveTo>
                  <a:lnTo>
                    <a:pt x="1103998" y="1964651"/>
                  </a:lnTo>
                  <a:lnTo>
                    <a:pt x="1092263" y="1964651"/>
                  </a:lnTo>
                  <a:lnTo>
                    <a:pt x="1088301" y="1968461"/>
                  </a:lnTo>
                  <a:lnTo>
                    <a:pt x="1088301" y="1978431"/>
                  </a:lnTo>
                  <a:lnTo>
                    <a:pt x="1091819" y="1981949"/>
                  </a:lnTo>
                  <a:lnTo>
                    <a:pt x="1097686" y="1981949"/>
                  </a:lnTo>
                  <a:lnTo>
                    <a:pt x="1099159" y="1981504"/>
                  </a:lnTo>
                  <a:lnTo>
                    <a:pt x="1100328" y="1980920"/>
                  </a:lnTo>
                  <a:lnTo>
                    <a:pt x="1100328" y="1984883"/>
                  </a:lnTo>
                  <a:lnTo>
                    <a:pt x="1096518" y="1988108"/>
                  </a:lnTo>
                  <a:lnTo>
                    <a:pt x="1090358" y="1988108"/>
                  </a:lnTo>
                  <a:lnTo>
                    <a:pt x="1090358" y="1994408"/>
                  </a:lnTo>
                  <a:lnTo>
                    <a:pt x="1101064" y="1994408"/>
                  </a:lnTo>
                  <a:lnTo>
                    <a:pt x="1108392" y="1988248"/>
                  </a:lnTo>
                  <a:lnTo>
                    <a:pt x="1108392" y="1980920"/>
                  </a:lnTo>
                  <a:lnTo>
                    <a:pt x="1108392" y="1970366"/>
                  </a:lnTo>
                  <a:close/>
                </a:path>
                <a:path w="1676400" h="2174240">
                  <a:moveTo>
                    <a:pt x="1183982" y="1691589"/>
                  </a:moveTo>
                  <a:lnTo>
                    <a:pt x="1118311" y="1691589"/>
                  </a:lnTo>
                  <a:lnTo>
                    <a:pt x="1118311" y="1794205"/>
                  </a:lnTo>
                  <a:lnTo>
                    <a:pt x="1132814" y="1794205"/>
                  </a:lnTo>
                  <a:lnTo>
                    <a:pt x="1132814" y="1748904"/>
                  </a:lnTo>
                  <a:lnTo>
                    <a:pt x="1181049" y="1748904"/>
                  </a:lnTo>
                  <a:lnTo>
                    <a:pt x="1181049" y="1737614"/>
                  </a:lnTo>
                  <a:lnTo>
                    <a:pt x="1132814" y="1737614"/>
                  </a:lnTo>
                  <a:lnTo>
                    <a:pt x="1132814" y="1703171"/>
                  </a:lnTo>
                  <a:lnTo>
                    <a:pt x="1183982" y="1703171"/>
                  </a:lnTo>
                  <a:lnTo>
                    <a:pt x="1183982" y="1691589"/>
                  </a:lnTo>
                  <a:close/>
                </a:path>
                <a:path w="1676400" h="2174240">
                  <a:moveTo>
                    <a:pt x="1219187" y="1909673"/>
                  </a:moveTo>
                  <a:lnTo>
                    <a:pt x="1185900" y="1877136"/>
                  </a:lnTo>
                  <a:lnTo>
                    <a:pt x="1171740" y="1879866"/>
                  </a:lnTo>
                  <a:lnTo>
                    <a:pt x="1160868" y="1887448"/>
                  </a:lnTo>
                  <a:lnTo>
                    <a:pt x="1153909" y="1898967"/>
                  </a:lnTo>
                  <a:lnTo>
                    <a:pt x="1151458" y="1913483"/>
                  </a:lnTo>
                  <a:lnTo>
                    <a:pt x="1165377" y="1913775"/>
                  </a:lnTo>
                  <a:lnTo>
                    <a:pt x="1166850" y="1903920"/>
                  </a:lnTo>
                  <a:lnTo>
                    <a:pt x="1170990" y="1896224"/>
                  </a:lnTo>
                  <a:lnTo>
                    <a:pt x="1177378" y="1891233"/>
                  </a:lnTo>
                  <a:lnTo>
                    <a:pt x="1185608" y="1889442"/>
                  </a:lnTo>
                  <a:lnTo>
                    <a:pt x="1193457" y="1890966"/>
                  </a:lnTo>
                  <a:lnTo>
                    <a:pt x="1199578" y="1895259"/>
                  </a:lnTo>
                  <a:lnTo>
                    <a:pt x="1203553" y="1901875"/>
                  </a:lnTo>
                  <a:lnTo>
                    <a:pt x="1204963" y="1910410"/>
                  </a:lnTo>
                  <a:lnTo>
                    <a:pt x="1202067" y="1922703"/>
                  </a:lnTo>
                  <a:lnTo>
                    <a:pt x="1192834" y="1935721"/>
                  </a:lnTo>
                  <a:lnTo>
                    <a:pt x="1176388" y="1951621"/>
                  </a:lnTo>
                  <a:lnTo>
                    <a:pt x="1151902" y="1972564"/>
                  </a:lnTo>
                  <a:lnTo>
                    <a:pt x="1151902" y="1982685"/>
                  </a:lnTo>
                  <a:lnTo>
                    <a:pt x="1218742" y="1982685"/>
                  </a:lnTo>
                  <a:lnTo>
                    <a:pt x="1218742" y="1971395"/>
                  </a:lnTo>
                  <a:lnTo>
                    <a:pt x="1169784" y="1971395"/>
                  </a:lnTo>
                  <a:lnTo>
                    <a:pt x="1191971" y="1953895"/>
                  </a:lnTo>
                  <a:lnTo>
                    <a:pt x="1207350" y="1938502"/>
                  </a:lnTo>
                  <a:lnTo>
                    <a:pt x="1216291" y="1924126"/>
                  </a:lnTo>
                  <a:lnTo>
                    <a:pt x="1219187" y="1909673"/>
                  </a:lnTo>
                  <a:close/>
                </a:path>
                <a:path w="1676400" h="2174240">
                  <a:moveTo>
                    <a:pt x="1265428" y="1691589"/>
                  </a:moveTo>
                  <a:lnTo>
                    <a:pt x="1199756" y="1691589"/>
                  </a:lnTo>
                  <a:lnTo>
                    <a:pt x="1199756" y="1794205"/>
                  </a:lnTo>
                  <a:lnTo>
                    <a:pt x="1214272" y="1794205"/>
                  </a:lnTo>
                  <a:lnTo>
                    <a:pt x="1214272" y="1748904"/>
                  </a:lnTo>
                  <a:lnTo>
                    <a:pt x="1262494" y="1748904"/>
                  </a:lnTo>
                  <a:lnTo>
                    <a:pt x="1262494" y="1737614"/>
                  </a:lnTo>
                  <a:lnTo>
                    <a:pt x="1214272" y="1737614"/>
                  </a:lnTo>
                  <a:lnTo>
                    <a:pt x="1214272" y="1703171"/>
                  </a:lnTo>
                  <a:lnTo>
                    <a:pt x="1265428" y="1703171"/>
                  </a:lnTo>
                  <a:lnTo>
                    <a:pt x="1265428" y="1691589"/>
                  </a:lnTo>
                  <a:close/>
                </a:path>
                <a:path w="1676400" h="2174240">
                  <a:moveTo>
                    <a:pt x="1304442" y="1950720"/>
                  </a:moveTo>
                  <a:lnTo>
                    <a:pt x="1301686" y="1936419"/>
                  </a:lnTo>
                  <a:lnTo>
                    <a:pt x="1296085" y="1928444"/>
                  </a:lnTo>
                  <a:lnTo>
                    <a:pt x="1295869" y="1928152"/>
                  </a:lnTo>
                  <a:lnTo>
                    <a:pt x="1294434" y="1926094"/>
                  </a:lnTo>
                  <a:lnTo>
                    <a:pt x="1284147" y="1919846"/>
                  </a:lnTo>
                  <a:lnTo>
                    <a:pt x="1272336" y="1917738"/>
                  </a:lnTo>
                  <a:lnTo>
                    <a:pt x="1263396" y="1917738"/>
                  </a:lnTo>
                  <a:lnTo>
                    <a:pt x="1254594" y="1921116"/>
                  </a:lnTo>
                  <a:lnTo>
                    <a:pt x="1249616" y="1928152"/>
                  </a:lnTo>
                  <a:lnTo>
                    <a:pt x="1252829" y="1891652"/>
                  </a:lnTo>
                  <a:lnTo>
                    <a:pt x="1301940" y="1891652"/>
                  </a:lnTo>
                  <a:lnTo>
                    <a:pt x="1301940" y="1880069"/>
                  </a:lnTo>
                  <a:lnTo>
                    <a:pt x="1240370" y="1880069"/>
                  </a:lnTo>
                  <a:lnTo>
                    <a:pt x="1235392" y="1937232"/>
                  </a:lnTo>
                  <a:lnTo>
                    <a:pt x="1249019" y="1938997"/>
                  </a:lnTo>
                  <a:lnTo>
                    <a:pt x="1253426" y="1932101"/>
                  </a:lnTo>
                  <a:lnTo>
                    <a:pt x="1260754" y="1928444"/>
                  </a:lnTo>
                  <a:lnTo>
                    <a:pt x="1268374" y="1928444"/>
                  </a:lnTo>
                  <a:lnTo>
                    <a:pt x="1276845" y="1929993"/>
                  </a:lnTo>
                  <a:lnTo>
                    <a:pt x="1283893" y="1934489"/>
                  </a:lnTo>
                  <a:lnTo>
                    <a:pt x="1288719" y="1941677"/>
                  </a:lnTo>
                  <a:lnTo>
                    <a:pt x="1290510" y="1951304"/>
                  </a:lnTo>
                  <a:lnTo>
                    <a:pt x="1288707" y="1961134"/>
                  </a:lnTo>
                  <a:lnTo>
                    <a:pt x="1283881" y="1968296"/>
                  </a:lnTo>
                  <a:lnTo>
                    <a:pt x="1276908" y="1972691"/>
                  </a:lnTo>
                  <a:lnTo>
                    <a:pt x="1268666" y="1974176"/>
                  </a:lnTo>
                  <a:lnTo>
                    <a:pt x="1260767" y="1972894"/>
                  </a:lnTo>
                  <a:lnTo>
                    <a:pt x="1254010" y="1969084"/>
                  </a:lnTo>
                  <a:lnTo>
                    <a:pt x="1249121" y="1962797"/>
                  </a:lnTo>
                  <a:lnTo>
                    <a:pt x="1246822" y="1954098"/>
                  </a:lnTo>
                  <a:lnTo>
                    <a:pt x="1233043" y="1955126"/>
                  </a:lnTo>
                  <a:lnTo>
                    <a:pt x="1236179" y="1967369"/>
                  </a:lnTo>
                  <a:lnTo>
                    <a:pt x="1243469" y="1977021"/>
                  </a:lnTo>
                  <a:lnTo>
                    <a:pt x="1254417" y="1983346"/>
                  </a:lnTo>
                  <a:lnTo>
                    <a:pt x="1268526" y="1985606"/>
                  </a:lnTo>
                  <a:lnTo>
                    <a:pt x="1283042" y="1983041"/>
                  </a:lnTo>
                  <a:lnTo>
                    <a:pt x="1294396" y="1975866"/>
                  </a:lnTo>
                  <a:lnTo>
                    <a:pt x="1295527" y="1974176"/>
                  </a:lnTo>
                  <a:lnTo>
                    <a:pt x="1301788" y="1964829"/>
                  </a:lnTo>
                  <a:lnTo>
                    <a:pt x="1304442" y="1950720"/>
                  </a:lnTo>
                  <a:close/>
                </a:path>
                <a:path w="1676400" h="2174240">
                  <a:moveTo>
                    <a:pt x="1378432" y="1756092"/>
                  </a:moveTo>
                  <a:lnTo>
                    <a:pt x="1364208" y="1754911"/>
                  </a:lnTo>
                  <a:lnTo>
                    <a:pt x="1360589" y="1766608"/>
                  </a:lnTo>
                  <a:lnTo>
                    <a:pt x="1353159" y="1775904"/>
                  </a:lnTo>
                  <a:lnTo>
                    <a:pt x="1342796" y="1782025"/>
                  </a:lnTo>
                  <a:lnTo>
                    <a:pt x="1330350" y="1784235"/>
                  </a:lnTo>
                  <a:lnTo>
                    <a:pt x="1315440" y="1781136"/>
                  </a:lnTo>
                  <a:lnTo>
                    <a:pt x="1303655" y="1772526"/>
                  </a:lnTo>
                  <a:lnTo>
                    <a:pt x="1295908" y="1759432"/>
                  </a:lnTo>
                  <a:lnTo>
                    <a:pt x="1293114" y="1742897"/>
                  </a:lnTo>
                  <a:lnTo>
                    <a:pt x="1295908" y="1726336"/>
                  </a:lnTo>
                  <a:lnTo>
                    <a:pt x="1303655" y="1713191"/>
                  </a:lnTo>
                  <a:lnTo>
                    <a:pt x="1315440" y="1704530"/>
                  </a:lnTo>
                  <a:lnTo>
                    <a:pt x="1330350" y="1701406"/>
                  </a:lnTo>
                  <a:lnTo>
                    <a:pt x="1342669" y="1703514"/>
                  </a:lnTo>
                  <a:lnTo>
                    <a:pt x="1352892" y="1709369"/>
                  </a:lnTo>
                  <a:lnTo>
                    <a:pt x="1360195" y="1718233"/>
                  </a:lnTo>
                  <a:lnTo>
                    <a:pt x="1363776" y="1729409"/>
                  </a:lnTo>
                  <a:lnTo>
                    <a:pt x="1378140" y="1728241"/>
                  </a:lnTo>
                  <a:lnTo>
                    <a:pt x="1348295" y="1691627"/>
                  </a:lnTo>
                  <a:lnTo>
                    <a:pt x="1330350" y="1688655"/>
                  </a:lnTo>
                  <a:lnTo>
                    <a:pt x="1309560" y="1692719"/>
                  </a:lnTo>
                  <a:lnTo>
                    <a:pt x="1293139" y="1704009"/>
                  </a:lnTo>
                  <a:lnTo>
                    <a:pt x="1282344" y="1721192"/>
                  </a:lnTo>
                  <a:lnTo>
                    <a:pt x="1278458" y="1742897"/>
                  </a:lnTo>
                  <a:lnTo>
                    <a:pt x="1282344" y="1764601"/>
                  </a:lnTo>
                  <a:lnTo>
                    <a:pt x="1293139" y="1781784"/>
                  </a:lnTo>
                  <a:lnTo>
                    <a:pt x="1309560" y="1793074"/>
                  </a:lnTo>
                  <a:lnTo>
                    <a:pt x="1330350" y="1797138"/>
                  </a:lnTo>
                  <a:lnTo>
                    <a:pt x="1348397" y="1794065"/>
                  </a:lnTo>
                  <a:lnTo>
                    <a:pt x="1363243" y="1785518"/>
                  </a:lnTo>
                  <a:lnTo>
                    <a:pt x="1364272" y="1784235"/>
                  </a:lnTo>
                  <a:lnTo>
                    <a:pt x="1373657" y="1772526"/>
                  </a:lnTo>
                  <a:lnTo>
                    <a:pt x="1378432" y="1756092"/>
                  </a:lnTo>
                  <a:close/>
                </a:path>
                <a:path w="1676400" h="2174240">
                  <a:moveTo>
                    <a:pt x="1391183" y="1950720"/>
                  </a:moveTo>
                  <a:lnTo>
                    <a:pt x="1388440" y="1936419"/>
                  </a:lnTo>
                  <a:lnTo>
                    <a:pt x="1382826" y="1928444"/>
                  </a:lnTo>
                  <a:lnTo>
                    <a:pt x="1382623" y="1928152"/>
                  </a:lnTo>
                  <a:lnTo>
                    <a:pt x="1381188" y="1926094"/>
                  </a:lnTo>
                  <a:lnTo>
                    <a:pt x="1370901" y="1919846"/>
                  </a:lnTo>
                  <a:lnTo>
                    <a:pt x="1359077" y="1917738"/>
                  </a:lnTo>
                  <a:lnTo>
                    <a:pt x="1350137" y="1917738"/>
                  </a:lnTo>
                  <a:lnTo>
                    <a:pt x="1341348" y="1921116"/>
                  </a:lnTo>
                  <a:lnTo>
                    <a:pt x="1336357" y="1928152"/>
                  </a:lnTo>
                  <a:lnTo>
                    <a:pt x="1339583" y="1891652"/>
                  </a:lnTo>
                  <a:lnTo>
                    <a:pt x="1388694" y="1891652"/>
                  </a:lnTo>
                  <a:lnTo>
                    <a:pt x="1388694" y="1880069"/>
                  </a:lnTo>
                  <a:lnTo>
                    <a:pt x="1327124" y="1880069"/>
                  </a:lnTo>
                  <a:lnTo>
                    <a:pt x="1322146" y="1937232"/>
                  </a:lnTo>
                  <a:lnTo>
                    <a:pt x="1335773" y="1938997"/>
                  </a:lnTo>
                  <a:lnTo>
                    <a:pt x="1340167" y="1932101"/>
                  </a:lnTo>
                  <a:lnTo>
                    <a:pt x="1347508" y="1928444"/>
                  </a:lnTo>
                  <a:lnTo>
                    <a:pt x="1355128" y="1928444"/>
                  </a:lnTo>
                  <a:lnTo>
                    <a:pt x="1363599" y="1929993"/>
                  </a:lnTo>
                  <a:lnTo>
                    <a:pt x="1370647" y="1934489"/>
                  </a:lnTo>
                  <a:lnTo>
                    <a:pt x="1375473" y="1941677"/>
                  </a:lnTo>
                  <a:lnTo>
                    <a:pt x="1377264" y="1951304"/>
                  </a:lnTo>
                  <a:lnTo>
                    <a:pt x="1375460" y="1961134"/>
                  </a:lnTo>
                  <a:lnTo>
                    <a:pt x="1370622" y="1968296"/>
                  </a:lnTo>
                  <a:lnTo>
                    <a:pt x="1363649" y="1972691"/>
                  </a:lnTo>
                  <a:lnTo>
                    <a:pt x="1355420" y="1974176"/>
                  </a:lnTo>
                  <a:lnTo>
                    <a:pt x="1347508" y="1972894"/>
                  </a:lnTo>
                  <a:lnTo>
                    <a:pt x="1340764" y="1969084"/>
                  </a:lnTo>
                  <a:lnTo>
                    <a:pt x="1335874" y="1962797"/>
                  </a:lnTo>
                  <a:lnTo>
                    <a:pt x="1333576" y="1954098"/>
                  </a:lnTo>
                  <a:lnTo>
                    <a:pt x="1319796" y="1955126"/>
                  </a:lnTo>
                  <a:lnTo>
                    <a:pt x="1322933" y="1967369"/>
                  </a:lnTo>
                  <a:lnTo>
                    <a:pt x="1330223" y="1977021"/>
                  </a:lnTo>
                  <a:lnTo>
                    <a:pt x="1341170" y="1983346"/>
                  </a:lnTo>
                  <a:lnTo>
                    <a:pt x="1355267" y="1985606"/>
                  </a:lnTo>
                  <a:lnTo>
                    <a:pt x="1369783" y="1983041"/>
                  </a:lnTo>
                  <a:lnTo>
                    <a:pt x="1381150" y="1975866"/>
                  </a:lnTo>
                  <a:lnTo>
                    <a:pt x="1382280" y="1974176"/>
                  </a:lnTo>
                  <a:lnTo>
                    <a:pt x="1388541" y="1964829"/>
                  </a:lnTo>
                  <a:lnTo>
                    <a:pt x="1391183" y="1950720"/>
                  </a:lnTo>
                  <a:close/>
                </a:path>
                <a:path w="1676400" h="2174240">
                  <a:moveTo>
                    <a:pt x="1423327" y="1970366"/>
                  </a:moveTo>
                  <a:lnTo>
                    <a:pt x="1418932" y="1964651"/>
                  </a:lnTo>
                  <a:lnTo>
                    <a:pt x="1407210" y="1964651"/>
                  </a:lnTo>
                  <a:lnTo>
                    <a:pt x="1403248" y="1968461"/>
                  </a:lnTo>
                  <a:lnTo>
                    <a:pt x="1403248" y="1978431"/>
                  </a:lnTo>
                  <a:lnTo>
                    <a:pt x="1406766" y="1981949"/>
                  </a:lnTo>
                  <a:lnTo>
                    <a:pt x="1412633" y="1981949"/>
                  </a:lnTo>
                  <a:lnTo>
                    <a:pt x="1414094" y="1981504"/>
                  </a:lnTo>
                  <a:lnTo>
                    <a:pt x="1415275" y="1980920"/>
                  </a:lnTo>
                  <a:lnTo>
                    <a:pt x="1415275" y="1984883"/>
                  </a:lnTo>
                  <a:lnTo>
                    <a:pt x="1411465" y="1988108"/>
                  </a:lnTo>
                  <a:lnTo>
                    <a:pt x="1405305" y="1988108"/>
                  </a:lnTo>
                  <a:lnTo>
                    <a:pt x="1405305" y="1994408"/>
                  </a:lnTo>
                  <a:lnTo>
                    <a:pt x="1415999" y="1994408"/>
                  </a:lnTo>
                  <a:lnTo>
                    <a:pt x="1423327" y="1988248"/>
                  </a:lnTo>
                  <a:lnTo>
                    <a:pt x="1423327" y="1980920"/>
                  </a:lnTo>
                  <a:lnTo>
                    <a:pt x="1423327" y="1970366"/>
                  </a:lnTo>
                  <a:close/>
                </a:path>
                <a:path w="1676400" h="2174240">
                  <a:moveTo>
                    <a:pt x="1464195" y="1762252"/>
                  </a:moveTo>
                  <a:lnTo>
                    <a:pt x="1461452" y="1747939"/>
                  </a:lnTo>
                  <a:lnTo>
                    <a:pt x="1455839" y="1739963"/>
                  </a:lnTo>
                  <a:lnTo>
                    <a:pt x="1455635" y="1739671"/>
                  </a:lnTo>
                  <a:lnTo>
                    <a:pt x="1454200" y="1737614"/>
                  </a:lnTo>
                  <a:lnTo>
                    <a:pt x="1443913" y="1731365"/>
                  </a:lnTo>
                  <a:lnTo>
                    <a:pt x="1432102" y="1729257"/>
                  </a:lnTo>
                  <a:lnTo>
                    <a:pt x="1423149" y="1729257"/>
                  </a:lnTo>
                  <a:lnTo>
                    <a:pt x="1414360" y="1732635"/>
                  </a:lnTo>
                  <a:lnTo>
                    <a:pt x="1409369" y="1739671"/>
                  </a:lnTo>
                  <a:lnTo>
                    <a:pt x="1412595" y="1703171"/>
                  </a:lnTo>
                  <a:lnTo>
                    <a:pt x="1461706" y="1703171"/>
                  </a:lnTo>
                  <a:lnTo>
                    <a:pt x="1461706" y="1691589"/>
                  </a:lnTo>
                  <a:lnTo>
                    <a:pt x="1400136" y="1691589"/>
                  </a:lnTo>
                  <a:lnTo>
                    <a:pt x="1395158" y="1748764"/>
                  </a:lnTo>
                  <a:lnTo>
                    <a:pt x="1408785" y="1750517"/>
                  </a:lnTo>
                  <a:lnTo>
                    <a:pt x="1413192" y="1743633"/>
                  </a:lnTo>
                  <a:lnTo>
                    <a:pt x="1420520" y="1739963"/>
                  </a:lnTo>
                  <a:lnTo>
                    <a:pt x="1428140" y="1739963"/>
                  </a:lnTo>
                  <a:lnTo>
                    <a:pt x="1436611" y="1741512"/>
                  </a:lnTo>
                  <a:lnTo>
                    <a:pt x="1443659" y="1746008"/>
                  </a:lnTo>
                  <a:lnTo>
                    <a:pt x="1448485" y="1753196"/>
                  </a:lnTo>
                  <a:lnTo>
                    <a:pt x="1450276" y="1762836"/>
                  </a:lnTo>
                  <a:lnTo>
                    <a:pt x="1448473" y="1772653"/>
                  </a:lnTo>
                  <a:lnTo>
                    <a:pt x="1443647" y="1779816"/>
                  </a:lnTo>
                  <a:lnTo>
                    <a:pt x="1436674" y="1784210"/>
                  </a:lnTo>
                  <a:lnTo>
                    <a:pt x="1428432" y="1785696"/>
                  </a:lnTo>
                  <a:lnTo>
                    <a:pt x="1420520" y="1784413"/>
                  </a:lnTo>
                  <a:lnTo>
                    <a:pt x="1413776" y="1780603"/>
                  </a:lnTo>
                  <a:lnTo>
                    <a:pt x="1408887" y="1774317"/>
                  </a:lnTo>
                  <a:lnTo>
                    <a:pt x="1406588" y="1765617"/>
                  </a:lnTo>
                  <a:lnTo>
                    <a:pt x="1392809" y="1766646"/>
                  </a:lnTo>
                  <a:lnTo>
                    <a:pt x="1395945" y="1778889"/>
                  </a:lnTo>
                  <a:lnTo>
                    <a:pt x="1403235" y="1788541"/>
                  </a:lnTo>
                  <a:lnTo>
                    <a:pt x="1414183" y="1794865"/>
                  </a:lnTo>
                  <a:lnTo>
                    <a:pt x="1428280" y="1797138"/>
                  </a:lnTo>
                  <a:lnTo>
                    <a:pt x="1442808" y="1794573"/>
                  </a:lnTo>
                  <a:lnTo>
                    <a:pt x="1454162" y="1787385"/>
                  </a:lnTo>
                  <a:lnTo>
                    <a:pt x="1455293" y="1785696"/>
                  </a:lnTo>
                  <a:lnTo>
                    <a:pt x="1461554" y="1776361"/>
                  </a:lnTo>
                  <a:lnTo>
                    <a:pt x="1464195" y="1762252"/>
                  </a:lnTo>
                  <a:close/>
                </a:path>
                <a:path w="1676400" h="2174240">
                  <a:moveTo>
                    <a:pt x="1505534" y="1879333"/>
                  </a:moveTo>
                  <a:lnTo>
                    <a:pt x="1493075" y="1879333"/>
                  </a:lnTo>
                  <a:lnTo>
                    <a:pt x="1490510" y="1890941"/>
                  </a:lnTo>
                  <a:lnTo>
                    <a:pt x="1484985" y="1899602"/>
                  </a:lnTo>
                  <a:lnTo>
                    <a:pt x="1476425" y="1905012"/>
                  </a:lnTo>
                  <a:lnTo>
                    <a:pt x="1464792" y="1906892"/>
                  </a:lnTo>
                  <a:lnTo>
                    <a:pt x="1464792" y="1918766"/>
                  </a:lnTo>
                  <a:lnTo>
                    <a:pt x="1474076" y="1917725"/>
                  </a:lnTo>
                  <a:lnTo>
                    <a:pt x="1481683" y="1914740"/>
                  </a:lnTo>
                  <a:lnTo>
                    <a:pt x="1487589" y="1909978"/>
                  </a:lnTo>
                  <a:lnTo>
                    <a:pt x="1491754" y="1903666"/>
                  </a:lnTo>
                  <a:lnTo>
                    <a:pt x="1491754" y="1982685"/>
                  </a:lnTo>
                  <a:lnTo>
                    <a:pt x="1505534" y="1982685"/>
                  </a:lnTo>
                  <a:lnTo>
                    <a:pt x="1505534" y="1903666"/>
                  </a:lnTo>
                  <a:lnTo>
                    <a:pt x="1505534" y="1879333"/>
                  </a:lnTo>
                  <a:close/>
                </a:path>
                <a:path w="1676400" h="2174240">
                  <a:moveTo>
                    <a:pt x="1598002" y="1930933"/>
                  </a:moveTo>
                  <a:lnTo>
                    <a:pt x="1597025" y="1922437"/>
                  </a:lnTo>
                  <a:lnTo>
                    <a:pt x="1595513" y="1909102"/>
                  </a:lnTo>
                  <a:lnTo>
                    <a:pt x="1588096" y="1892109"/>
                  </a:lnTo>
                  <a:lnTo>
                    <a:pt x="1583524" y="1887982"/>
                  </a:lnTo>
                  <a:lnTo>
                    <a:pt x="1580845" y="1885569"/>
                  </a:lnTo>
                  <a:lnTo>
                    <a:pt x="1580845" y="1911286"/>
                  </a:lnTo>
                  <a:lnTo>
                    <a:pt x="1579206" y="1920062"/>
                  </a:lnTo>
                  <a:lnTo>
                    <a:pt x="1574647" y="1926920"/>
                  </a:lnTo>
                  <a:lnTo>
                    <a:pt x="1567738" y="1931390"/>
                  </a:lnTo>
                  <a:lnTo>
                    <a:pt x="1559001" y="1932990"/>
                  </a:lnTo>
                  <a:lnTo>
                    <a:pt x="1550123" y="1931339"/>
                  </a:lnTo>
                  <a:lnTo>
                    <a:pt x="1543177" y="1926717"/>
                  </a:lnTo>
                  <a:lnTo>
                    <a:pt x="1538643" y="1919630"/>
                  </a:lnTo>
                  <a:lnTo>
                    <a:pt x="1537017" y="1910562"/>
                  </a:lnTo>
                  <a:lnTo>
                    <a:pt x="1538643" y="1901469"/>
                  </a:lnTo>
                  <a:lnTo>
                    <a:pt x="1543177" y="1894319"/>
                  </a:lnTo>
                  <a:lnTo>
                    <a:pt x="1550123" y="1889658"/>
                  </a:lnTo>
                  <a:lnTo>
                    <a:pt x="1559001" y="1887982"/>
                  </a:lnTo>
                  <a:lnTo>
                    <a:pt x="1567738" y="1889709"/>
                  </a:lnTo>
                  <a:lnTo>
                    <a:pt x="1574647" y="1894522"/>
                  </a:lnTo>
                  <a:lnTo>
                    <a:pt x="1579206" y="1901901"/>
                  </a:lnTo>
                  <a:lnTo>
                    <a:pt x="1580845" y="1911286"/>
                  </a:lnTo>
                  <a:lnTo>
                    <a:pt x="1580845" y="1885569"/>
                  </a:lnTo>
                  <a:lnTo>
                    <a:pt x="1575854" y="1881060"/>
                  </a:lnTo>
                  <a:lnTo>
                    <a:pt x="1558861" y="1877136"/>
                  </a:lnTo>
                  <a:lnTo>
                    <a:pt x="1544358" y="1879549"/>
                  </a:lnTo>
                  <a:lnTo>
                    <a:pt x="1533055" y="1886381"/>
                  </a:lnTo>
                  <a:lnTo>
                    <a:pt x="1525714" y="1896986"/>
                  </a:lnTo>
                  <a:lnTo>
                    <a:pt x="1523111" y="1910562"/>
                  </a:lnTo>
                  <a:lnTo>
                    <a:pt x="1523199" y="1911286"/>
                  </a:lnTo>
                  <a:lnTo>
                    <a:pt x="1525752" y="1924634"/>
                  </a:lnTo>
                  <a:lnTo>
                    <a:pt x="1532966" y="1934997"/>
                  </a:lnTo>
                  <a:lnTo>
                    <a:pt x="1543558" y="1941461"/>
                  </a:lnTo>
                  <a:lnTo>
                    <a:pt x="1556359" y="1943684"/>
                  </a:lnTo>
                  <a:lnTo>
                    <a:pt x="1566176" y="1942198"/>
                  </a:lnTo>
                  <a:lnTo>
                    <a:pt x="1574355" y="1937956"/>
                  </a:lnTo>
                  <a:lnTo>
                    <a:pt x="1578838" y="1932990"/>
                  </a:lnTo>
                  <a:lnTo>
                    <a:pt x="1580400" y="1931250"/>
                  </a:lnTo>
                  <a:lnTo>
                    <a:pt x="1583778" y="1922437"/>
                  </a:lnTo>
                  <a:lnTo>
                    <a:pt x="1584223" y="1925218"/>
                  </a:lnTo>
                  <a:lnTo>
                    <a:pt x="1584515" y="1928876"/>
                  </a:lnTo>
                  <a:lnTo>
                    <a:pt x="1584502" y="1932990"/>
                  </a:lnTo>
                  <a:lnTo>
                    <a:pt x="1583067" y="1949361"/>
                  </a:lnTo>
                  <a:lnTo>
                    <a:pt x="1578597" y="1962391"/>
                  </a:lnTo>
                  <a:lnTo>
                    <a:pt x="1570850" y="1970951"/>
                  </a:lnTo>
                  <a:lnTo>
                    <a:pt x="1559585" y="1974037"/>
                  </a:lnTo>
                  <a:lnTo>
                    <a:pt x="1550898" y="1972475"/>
                  </a:lnTo>
                  <a:lnTo>
                    <a:pt x="1544142" y="1968042"/>
                  </a:lnTo>
                  <a:lnTo>
                    <a:pt x="1539621" y="1961108"/>
                  </a:lnTo>
                  <a:lnTo>
                    <a:pt x="1537601" y="1952040"/>
                  </a:lnTo>
                  <a:lnTo>
                    <a:pt x="1524266" y="1952917"/>
                  </a:lnTo>
                  <a:lnTo>
                    <a:pt x="1527378" y="1966315"/>
                  </a:lnTo>
                  <a:lnTo>
                    <a:pt x="1534706" y="1976628"/>
                  </a:lnTo>
                  <a:lnTo>
                    <a:pt x="1545501" y="1983270"/>
                  </a:lnTo>
                  <a:lnTo>
                    <a:pt x="1559001" y="1985606"/>
                  </a:lnTo>
                  <a:lnTo>
                    <a:pt x="1575422" y="1981847"/>
                  </a:lnTo>
                  <a:lnTo>
                    <a:pt x="1584274" y="1974037"/>
                  </a:lnTo>
                  <a:lnTo>
                    <a:pt x="1587677" y="1971027"/>
                  </a:lnTo>
                  <a:lnTo>
                    <a:pt x="1595348" y="1953818"/>
                  </a:lnTo>
                  <a:lnTo>
                    <a:pt x="1598002" y="1930933"/>
                  </a:lnTo>
                  <a:close/>
                </a:path>
                <a:path w="1676400" h="2174240">
                  <a:moveTo>
                    <a:pt x="1676006" y="1880069"/>
                  </a:moveTo>
                  <a:lnTo>
                    <a:pt x="1605940" y="1880069"/>
                  </a:lnTo>
                  <a:lnTo>
                    <a:pt x="1605940" y="1891944"/>
                  </a:lnTo>
                  <a:lnTo>
                    <a:pt x="1664131" y="1891944"/>
                  </a:lnTo>
                  <a:lnTo>
                    <a:pt x="1648460" y="1909660"/>
                  </a:lnTo>
                  <a:lnTo>
                    <a:pt x="1636699" y="1931708"/>
                  </a:lnTo>
                  <a:lnTo>
                    <a:pt x="1629308" y="1956600"/>
                  </a:lnTo>
                  <a:lnTo>
                    <a:pt x="1626755" y="1982685"/>
                  </a:lnTo>
                  <a:lnTo>
                    <a:pt x="1641259" y="1982685"/>
                  </a:lnTo>
                  <a:lnTo>
                    <a:pt x="1643659" y="1956549"/>
                  </a:lnTo>
                  <a:lnTo>
                    <a:pt x="1650504" y="1931555"/>
                  </a:lnTo>
                  <a:lnTo>
                    <a:pt x="1661426" y="1909216"/>
                  </a:lnTo>
                  <a:lnTo>
                    <a:pt x="1676006" y="1891207"/>
                  </a:lnTo>
                  <a:lnTo>
                    <a:pt x="1676006" y="1880069"/>
                  </a:lnTo>
                  <a:close/>
                </a:path>
              </a:pathLst>
            </a:custGeom>
            <a:solidFill>
              <a:srgbClr val="0D131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33601" y="6500437"/>
              <a:ext cx="1170079" cy="117273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3000178" y="6688918"/>
              <a:ext cx="1302385" cy="108585"/>
            </a:xfrm>
            <a:custGeom>
              <a:avLst/>
              <a:gdLst/>
              <a:ahLst/>
              <a:cxnLst/>
              <a:rect l="l" t="t" r="r" b="b"/>
              <a:pathLst>
                <a:path w="1302384" h="108584">
                  <a:moveTo>
                    <a:pt x="75057" y="35471"/>
                  </a:moveTo>
                  <a:lnTo>
                    <a:pt x="72466" y="22542"/>
                  </a:lnTo>
                  <a:lnTo>
                    <a:pt x="66827" y="14516"/>
                  </a:lnTo>
                  <a:lnTo>
                    <a:pt x="65214" y="12217"/>
                  </a:lnTo>
                  <a:lnTo>
                    <a:pt x="60248" y="9182"/>
                  </a:lnTo>
                  <a:lnTo>
                    <a:pt x="60248" y="35471"/>
                  </a:lnTo>
                  <a:lnTo>
                    <a:pt x="58648" y="43967"/>
                  </a:lnTo>
                  <a:lnTo>
                    <a:pt x="54178" y="50647"/>
                  </a:lnTo>
                  <a:lnTo>
                    <a:pt x="47320" y="55016"/>
                  </a:lnTo>
                  <a:lnTo>
                    <a:pt x="38557" y="56591"/>
                  </a:lnTo>
                  <a:lnTo>
                    <a:pt x="14516" y="56591"/>
                  </a:lnTo>
                  <a:lnTo>
                    <a:pt x="14516" y="14516"/>
                  </a:lnTo>
                  <a:lnTo>
                    <a:pt x="38557" y="14516"/>
                  </a:lnTo>
                  <a:lnTo>
                    <a:pt x="47320" y="16052"/>
                  </a:lnTo>
                  <a:lnTo>
                    <a:pt x="54178" y="20370"/>
                  </a:lnTo>
                  <a:lnTo>
                    <a:pt x="58648" y="27000"/>
                  </a:lnTo>
                  <a:lnTo>
                    <a:pt x="60248" y="35471"/>
                  </a:lnTo>
                  <a:lnTo>
                    <a:pt x="60248" y="9182"/>
                  </a:lnTo>
                  <a:lnTo>
                    <a:pt x="54089" y="5397"/>
                  </a:lnTo>
                  <a:lnTo>
                    <a:pt x="39878" y="2933"/>
                  </a:lnTo>
                  <a:lnTo>
                    <a:pt x="0" y="2933"/>
                  </a:lnTo>
                  <a:lnTo>
                    <a:pt x="0" y="105549"/>
                  </a:lnTo>
                  <a:lnTo>
                    <a:pt x="14516" y="105549"/>
                  </a:lnTo>
                  <a:lnTo>
                    <a:pt x="14516" y="68160"/>
                  </a:lnTo>
                  <a:lnTo>
                    <a:pt x="39878" y="68160"/>
                  </a:lnTo>
                  <a:lnTo>
                    <a:pt x="54089" y="65697"/>
                  </a:lnTo>
                  <a:lnTo>
                    <a:pt x="65214" y="58851"/>
                  </a:lnTo>
                  <a:lnTo>
                    <a:pt x="66802" y="56591"/>
                  </a:lnTo>
                  <a:lnTo>
                    <a:pt x="72466" y="48501"/>
                  </a:lnTo>
                  <a:lnTo>
                    <a:pt x="75057" y="35471"/>
                  </a:lnTo>
                  <a:close/>
                </a:path>
                <a:path w="1302384" h="108584">
                  <a:moveTo>
                    <a:pt x="196583" y="2933"/>
                  </a:moveTo>
                  <a:lnTo>
                    <a:pt x="174752" y="2933"/>
                  </a:lnTo>
                  <a:lnTo>
                    <a:pt x="143814" y="90741"/>
                  </a:lnTo>
                  <a:lnTo>
                    <a:pt x="118465" y="18770"/>
                  </a:lnTo>
                  <a:lnTo>
                    <a:pt x="112890" y="2933"/>
                  </a:lnTo>
                  <a:lnTo>
                    <a:pt x="91046" y="2933"/>
                  </a:lnTo>
                  <a:lnTo>
                    <a:pt x="91046" y="105549"/>
                  </a:lnTo>
                  <a:lnTo>
                    <a:pt x="105117" y="105549"/>
                  </a:lnTo>
                  <a:lnTo>
                    <a:pt x="104381" y="18770"/>
                  </a:lnTo>
                  <a:lnTo>
                    <a:pt x="136042" y="105549"/>
                  </a:lnTo>
                  <a:lnTo>
                    <a:pt x="151295" y="105549"/>
                  </a:lnTo>
                  <a:lnTo>
                    <a:pt x="156743" y="90741"/>
                  </a:lnTo>
                  <a:lnTo>
                    <a:pt x="183248" y="18770"/>
                  </a:lnTo>
                  <a:lnTo>
                    <a:pt x="182372" y="105549"/>
                  </a:lnTo>
                  <a:lnTo>
                    <a:pt x="196583" y="105549"/>
                  </a:lnTo>
                  <a:lnTo>
                    <a:pt x="196583" y="18770"/>
                  </a:lnTo>
                  <a:lnTo>
                    <a:pt x="196583" y="2933"/>
                  </a:lnTo>
                  <a:close/>
                </a:path>
                <a:path w="1302384" h="108584">
                  <a:moveTo>
                    <a:pt x="292836" y="77698"/>
                  </a:moveTo>
                  <a:lnTo>
                    <a:pt x="260883" y="47942"/>
                  </a:lnTo>
                  <a:lnTo>
                    <a:pt x="247535" y="45440"/>
                  </a:lnTo>
                  <a:lnTo>
                    <a:pt x="237274" y="43103"/>
                  </a:lnTo>
                  <a:lnTo>
                    <a:pt x="231127" y="37680"/>
                  </a:lnTo>
                  <a:lnTo>
                    <a:pt x="231127" y="29171"/>
                  </a:lnTo>
                  <a:lnTo>
                    <a:pt x="232689" y="22059"/>
                  </a:lnTo>
                  <a:lnTo>
                    <a:pt x="237045" y="16548"/>
                  </a:lnTo>
                  <a:lnTo>
                    <a:pt x="243674" y="12992"/>
                  </a:lnTo>
                  <a:lnTo>
                    <a:pt x="252082" y="11722"/>
                  </a:lnTo>
                  <a:lnTo>
                    <a:pt x="261378" y="13385"/>
                  </a:lnTo>
                  <a:lnTo>
                    <a:pt x="268719" y="18084"/>
                  </a:lnTo>
                  <a:lnTo>
                    <a:pt x="273646" y="25400"/>
                  </a:lnTo>
                  <a:lnTo>
                    <a:pt x="275691" y="34886"/>
                  </a:lnTo>
                  <a:lnTo>
                    <a:pt x="289902" y="34010"/>
                  </a:lnTo>
                  <a:lnTo>
                    <a:pt x="267068" y="2908"/>
                  </a:lnTo>
                  <a:lnTo>
                    <a:pt x="252234" y="444"/>
                  </a:lnTo>
                  <a:lnTo>
                    <a:pt x="237909" y="2552"/>
                  </a:lnTo>
                  <a:lnTo>
                    <a:pt x="226682" y="8559"/>
                  </a:lnTo>
                  <a:lnTo>
                    <a:pt x="219367" y="17945"/>
                  </a:lnTo>
                  <a:lnTo>
                    <a:pt x="216750" y="30200"/>
                  </a:lnTo>
                  <a:lnTo>
                    <a:pt x="218706" y="40589"/>
                  </a:lnTo>
                  <a:lnTo>
                    <a:pt x="224396" y="48996"/>
                  </a:lnTo>
                  <a:lnTo>
                    <a:pt x="233641" y="55270"/>
                  </a:lnTo>
                  <a:lnTo>
                    <a:pt x="246227" y="59220"/>
                  </a:lnTo>
                  <a:lnTo>
                    <a:pt x="259562" y="61722"/>
                  </a:lnTo>
                  <a:lnTo>
                    <a:pt x="272605" y="64643"/>
                  </a:lnTo>
                  <a:lnTo>
                    <a:pt x="278472" y="69342"/>
                  </a:lnTo>
                  <a:lnTo>
                    <a:pt x="278472" y="78574"/>
                  </a:lnTo>
                  <a:lnTo>
                    <a:pt x="276669" y="85966"/>
                  </a:lnTo>
                  <a:lnTo>
                    <a:pt x="271614" y="91655"/>
                  </a:lnTo>
                  <a:lnTo>
                    <a:pt x="263880" y="95313"/>
                  </a:lnTo>
                  <a:lnTo>
                    <a:pt x="253987" y="96608"/>
                  </a:lnTo>
                  <a:lnTo>
                    <a:pt x="243535" y="94869"/>
                  </a:lnTo>
                  <a:lnTo>
                    <a:pt x="235229" y="89954"/>
                  </a:lnTo>
                  <a:lnTo>
                    <a:pt x="229666" y="82321"/>
                  </a:lnTo>
                  <a:lnTo>
                    <a:pt x="227457" y="72415"/>
                  </a:lnTo>
                  <a:lnTo>
                    <a:pt x="213385" y="73444"/>
                  </a:lnTo>
                  <a:lnTo>
                    <a:pt x="216471" y="87439"/>
                  </a:lnTo>
                  <a:lnTo>
                    <a:pt x="224878" y="98386"/>
                  </a:lnTo>
                  <a:lnTo>
                    <a:pt x="237642" y="105498"/>
                  </a:lnTo>
                  <a:lnTo>
                    <a:pt x="253847" y="108038"/>
                  </a:lnTo>
                  <a:lnTo>
                    <a:pt x="269646" y="105829"/>
                  </a:lnTo>
                  <a:lnTo>
                    <a:pt x="281965" y="99631"/>
                  </a:lnTo>
                  <a:lnTo>
                    <a:pt x="284492" y="96608"/>
                  </a:lnTo>
                  <a:lnTo>
                    <a:pt x="289979" y="90043"/>
                  </a:lnTo>
                  <a:lnTo>
                    <a:pt x="292836" y="77698"/>
                  </a:lnTo>
                  <a:close/>
                </a:path>
                <a:path w="1302384" h="108584">
                  <a:moveTo>
                    <a:pt x="902754" y="32550"/>
                  </a:moveTo>
                  <a:lnTo>
                    <a:pt x="900366" y="19354"/>
                  </a:lnTo>
                  <a:lnTo>
                    <a:pt x="895731" y="12319"/>
                  </a:lnTo>
                  <a:lnTo>
                    <a:pt x="893597" y="9067"/>
                  </a:lnTo>
                  <a:lnTo>
                    <a:pt x="883094" y="2387"/>
                  </a:lnTo>
                  <a:lnTo>
                    <a:pt x="869480" y="0"/>
                  </a:lnTo>
                  <a:lnTo>
                    <a:pt x="855319" y="2730"/>
                  </a:lnTo>
                  <a:lnTo>
                    <a:pt x="844448" y="10312"/>
                  </a:lnTo>
                  <a:lnTo>
                    <a:pt x="837488" y="21831"/>
                  </a:lnTo>
                  <a:lnTo>
                    <a:pt x="835025" y="36360"/>
                  </a:lnTo>
                  <a:lnTo>
                    <a:pt x="848956" y="36652"/>
                  </a:lnTo>
                  <a:lnTo>
                    <a:pt x="850430" y="26784"/>
                  </a:lnTo>
                  <a:lnTo>
                    <a:pt x="854570" y="19088"/>
                  </a:lnTo>
                  <a:lnTo>
                    <a:pt x="860958" y="14097"/>
                  </a:lnTo>
                  <a:lnTo>
                    <a:pt x="869188" y="12319"/>
                  </a:lnTo>
                  <a:lnTo>
                    <a:pt x="877036" y="13843"/>
                  </a:lnTo>
                  <a:lnTo>
                    <a:pt x="883145" y="18122"/>
                  </a:lnTo>
                  <a:lnTo>
                    <a:pt x="887120" y="24739"/>
                  </a:lnTo>
                  <a:lnTo>
                    <a:pt x="888542" y="33274"/>
                  </a:lnTo>
                  <a:lnTo>
                    <a:pt x="885647" y="45567"/>
                  </a:lnTo>
                  <a:lnTo>
                    <a:pt x="876401" y="58585"/>
                  </a:lnTo>
                  <a:lnTo>
                    <a:pt x="859967" y="74485"/>
                  </a:lnTo>
                  <a:lnTo>
                    <a:pt x="835469" y="95427"/>
                  </a:lnTo>
                  <a:lnTo>
                    <a:pt x="835469" y="105549"/>
                  </a:lnTo>
                  <a:lnTo>
                    <a:pt x="902322" y="105549"/>
                  </a:lnTo>
                  <a:lnTo>
                    <a:pt x="902322" y="94259"/>
                  </a:lnTo>
                  <a:lnTo>
                    <a:pt x="853351" y="94259"/>
                  </a:lnTo>
                  <a:lnTo>
                    <a:pt x="875550" y="76758"/>
                  </a:lnTo>
                  <a:lnTo>
                    <a:pt x="890917" y="61366"/>
                  </a:lnTo>
                  <a:lnTo>
                    <a:pt x="899858" y="46990"/>
                  </a:lnTo>
                  <a:lnTo>
                    <a:pt x="902754" y="32550"/>
                  </a:lnTo>
                  <a:close/>
                </a:path>
                <a:path w="1302384" h="108584">
                  <a:moveTo>
                    <a:pt x="986497" y="32550"/>
                  </a:moveTo>
                  <a:lnTo>
                    <a:pt x="984110" y="19354"/>
                  </a:lnTo>
                  <a:lnTo>
                    <a:pt x="979474" y="12319"/>
                  </a:lnTo>
                  <a:lnTo>
                    <a:pt x="977341" y="9067"/>
                  </a:lnTo>
                  <a:lnTo>
                    <a:pt x="966838" y="2387"/>
                  </a:lnTo>
                  <a:lnTo>
                    <a:pt x="953223" y="0"/>
                  </a:lnTo>
                  <a:lnTo>
                    <a:pt x="939063" y="2730"/>
                  </a:lnTo>
                  <a:lnTo>
                    <a:pt x="928192" y="10312"/>
                  </a:lnTo>
                  <a:lnTo>
                    <a:pt x="921232" y="21831"/>
                  </a:lnTo>
                  <a:lnTo>
                    <a:pt x="918781" y="36360"/>
                  </a:lnTo>
                  <a:lnTo>
                    <a:pt x="932700" y="36652"/>
                  </a:lnTo>
                  <a:lnTo>
                    <a:pt x="934173" y="26784"/>
                  </a:lnTo>
                  <a:lnTo>
                    <a:pt x="938314" y="19088"/>
                  </a:lnTo>
                  <a:lnTo>
                    <a:pt x="944702" y="14097"/>
                  </a:lnTo>
                  <a:lnTo>
                    <a:pt x="952931" y="12319"/>
                  </a:lnTo>
                  <a:lnTo>
                    <a:pt x="960780" y="13843"/>
                  </a:lnTo>
                  <a:lnTo>
                    <a:pt x="966901" y="18122"/>
                  </a:lnTo>
                  <a:lnTo>
                    <a:pt x="970864" y="24739"/>
                  </a:lnTo>
                  <a:lnTo>
                    <a:pt x="972286" y="33274"/>
                  </a:lnTo>
                  <a:lnTo>
                    <a:pt x="969391" y="45567"/>
                  </a:lnTo>
                  <a:lnTo>
                    <a:pt x="960158" y="58585"/>
                  </a:lnTo>
                  <a:lnTo>
                    <a:pt x="943711" y="74485"/>
                  </a:lnTo>
                  <a:lnTo>
                    <a:pt x="919213" y="95427"/>
                  </a:lnTo>
                  <a:lnTo>
                    <a:pt x="919213" y="105549"/>
                  </a:lnTo>
                  <a:lnTo>
                    <a:pt x="986066" y="105549"/>
                  </a:lnTo>
                  <a:lnTo>
                    <a:pt x="986066" y="94259"/>
                  </a:lnTo>
                  <a:lnTo>
                    <a:pt x="937094" y="94259"/>
                  </a:lnTo>
                  <a:lnTo>
                    <a:pt x="959294" y="76758"/>
                  </a:lnTo>
                  <a:lnTo>
                    <a:pt x="974661" y="61366"/>
                  </a:lnTo>
                  <a:lnTo>
                    <a:pt x="983602" y="46990"/>
                  </a:lnTo>
                  <a:lnTo>
                    <a:pt x="986497" y="32550"/>
                  </a:lnTo>
                  <a:close/>
                </a:path>
                <a:path w="1302384" h="108584">
                  <a:moveTo>
                    <a:pt x="1074394" y="79895"/>
                  </a:moveTo>
                  <a:lnTo>
                    <a:pt x="1060462" y="57340"/>
                  </a:lnTo>
                  <a:lnTo>
                    <a:pt x="1060462" y="77990"/>
                  </a:lnTo>
                  <a:lnTo>
                    <a:pt x="1058811" y="85813"/>
                  </a:lnTo>
                  <a:lnTo>
                    <a:pt x="1054188" y="91871"/>
                  </a:lnTo>
                  <a:lnTo>
                    <a:pt x="1047051" y="95796"/>
                  </a:lnTo>
                  <a:lnTo>
                    <a:pt x="1037894" y="97193"/>
                  </a:lnTo>
                  <a:lnTo>
                    <a:pt x="1028827" y="95796"/>
                  </a:lnTo>
                  <a:lnTo>
                    <a:pt x="1021727" y="91871"/>
                  </a:lnTo>
                  <a:lnTo>
                    <a:pt x="1017117" y="85813"/>
                  </a:lnTo>
                  <a:lnTo>
                    <a:pt x="1015466" y="77990"/>
                  </a:lnTo>
                  <a:lnTo>
                    <a:pt x="1017117" y="70358"/>
                  </a:lnTo>
                  <a:lnTo>
                    <a:pt x="1021727" y="64427"/>
                  </a:lnTo>
                  <a:lnTo>
                    <a:pt x="1028827" y="60591"/>
                  </a:lnTo>
                  <a:lnTo>
                    <a:pt x="1037894" y="59220"/>
                  </a:lnTo>
                  <a:lnTo>
                    <a:pt x="1047051" y="60591"/>
                  </a:lnTo>
                  <a:lnTo>
                    <a:pt x="1054188" y="64427"/>
                  </a:lnTo>
                  <a:lnTo>
                    <a:pt x="1058811" y="70358"/>
                  </a:lnTo>
                  <a:lnTo>
                    <a:pt x="1060462" y="77990"/>
                  </a:lnTo>
                  <a:lnTo>
                    <a:pt x="1060462" y="57340"/>
                  </a:lnTo>
                  <a:lnTo>
                    <a:pt x="1051814" y="53797"/>
                  </a:lnTo>
                  <a:lnTo>
                    <a:pt x="1060373" y="50609"/>
                  </a:lnTo>
                  <a:lnTo>
                    <a:pt x="1062291" y="48958"/>
                  </a:lnTo>
                  <a:lnTo>
                    <a:pt x="1066876" y="45059"/>
                  </a:lnTo>
                  <a:lnTo>
                    <a:pt x="1071029" y="37617"/>
                  </a:lnTo>
                  <a:lnTo>
                    <a:pt x="1072489" y="28727"/>
                  </a:lnTo>
                  <a:lnTo>
                    <a:pt x="1069975" y="17259"/>
                  </a:lnTo>
                  <a:lnTo>
                    <a:pt x="1065326" y="11290"/>
                  </a:lnTo>
                  <a:lnTo>
                    <a:pt x="1062888" y="8153"/>
                  </a:lnTo>
                  <a:lnTo>
                    <a:pt x="1059154" y="6108"/>
                  </a:lnTo>
                  <a:lnTo>
                    <a:pt x="1059154" y="30340"/>
                  </a:lnTo>
                  <a:lnTo>
                    <a:pt x="1057617" y="37896"/>
                  </a:lnTo>
                  <a:lnTo>
                    <a:pt x="1053299" y="43776"/>
                  </a:lnTo>
                  <a:lnTo>
                    <a:pt x="1046594" y="47599"/>
                  </a:lnTo>
                  <a:lnTo>
                    <a:pt x="1037894" y="48958"/>
                  </a:lnTo>
                  <a:lnTo>
                    <a:pt x="1029271" y="47599"/>
                  </a:lnTo>
                  <a:lnTo>
                    <a:pt x="1022616" y="43776"/>
                  </a:lnTo>
                  <a:lnTo>
                    <a:pt x="1018311" y="37896"/>
                  </a:lnTo>
                  <a:lnTo>
                    <a:pt x="1016787" y="30340"/>
                  </a:lnTo>
                  <a:lnTo>
                    <a:pt x="1018311" y="22606"/>
                  </a:lnTo>
                  <a:lnTo>
                    <a:pt x="1022616" y="16586"/>
                  </a:lnTo>
                  <a:lnTo>
                    <a:pt x="1029271" y="12674"/>
                  </a:lnTo>
                  <a:lnTo>
                    <a:pt x="1037894" y="11290"/>
                  </a:lnTo>
                  <a:lnTo>
                    <a:pt x="1046594" y="12674"/>
                  </a:lnTo>
                  <a:lnTo>
                    <a:pt x="1053299" y="16586"/>
                  </a:lnTo>
                  <a:lnTo>
                    <a:pt x="1057617" y="22606"/>
                  </a:lnTo>
                  <a:lnTo>
                    <a:pt x="1059154" y="30340"/>
                  </a:lnTo>
                  <a:lnTo>
                    <a:pt x="1059154" y="6108"/>
                  </a:lnTo>
                  <a:lnTo>
                    <a:pt x="1051953" y="2159"/>
                  </a:lnTo>
                  <a:lnTo>
                    <a:pt x="1037894" y="0"/>
                  </a:lnTo>
                  <a:lnTo>
                    <a:pt x="1023886" y="2159"/>
                  </a:lnTo>
                  <a:lnTo>
                    <a:pt x="1012952" y="8153"/>
                  </a:lnTo>
                  <a:lnTo>
                    <a:pt x="1005840" y="17259"/>
                  </a:lnTo>
                  <a:lnTo>
                    <a:pt x="1003300" y="28727"/>
                  </a:lnTo>
                  <a:lnTo>
                    <a:pt x="1004773" y="37617"/>
                  </a:lnTo>
                  <a:lnTo>
                    <a:pt x="1008976" y="45059"/>
                  </a:lnTo>
                  <a:lnTo>
                    <a:pt x="1015542" y="50609"/>
                  </a:lnTo>
                  <a:lnTo>
                    <a:pt x="1024115" y="53797"/>
                  </a:lnTo>
                  <a:lnTo>
                    <a:pt x="1014831" y="57594"/>
                  </a:lnTo>
                  <a:lnTo>
                    <a:pt x="1007719" y="63436"/>
                  </a:lnTo>
                  <a:lnTo>
                    <a:pt x="1003147" y="70993"/>
                  </a:lnTo>
                  <a:lnTo>
                    <a:pt x="1001534" y="79895"/>
                  </a:lnTo>
                  <a:lnTo>
                    <a:pt x="1004214" y="91287"/>
                  </a:lnTo>
                  <a:lnTo>
                    <a:pt x="1011694" y="100342"/>
                  </a:lnTo>
                  <a:lnTo>
                    <a:pt x="1023188" y="106324"/>
                  </a:lnTo>
                  <a:lnTo>
                    <a:pt x="1037894" y="108483"/>
                  </a:lnTo>
                  <a:lnTo>
                    <a:pt x="1052626" y="106324"/>
                  </a:lnTo>
                  <a:lnTo>
                    <a:pt x="1064171" y="100342"/>
                  </a:lnTo>
                  <a:lnTo>
                    <a:pt x="1066787" y="97193"/>
                  </a:lnTo>
                  <a:lnTo>
                    <a:pt x="1071702" y="91287"/>
                  </a:lnTo>
                  <a:lnTo>
                    <a:pt x="1074394" y="79895"/>
                  </a:lnTo>
                  <a:close/>
                </a:path>
                <a:path w="1302384" h="108584">
                  <a:moveTo>
                    <a:pt x="1157287" y="32550"/>
                  </a:moveTo>
                  <a:lnTo>
                    <a:pt x="1154899" y="19354"/>
                  </a:lnTo>
                  <a:lnTo>
                    <a:pt x="1150264" y="12319"/>
                  </a:lnTo>
                  <a:lnTo>
                    <a:pt x="1148130" y="9067"/>
                  </a:lnTo>
                  <a:lnTo>
                    <a:pt x="1137627" y="2387"/>
                  </a:lnTo>
                  <a:lnTo>
                    <a:pt x="1124013" y="0"/>
                  </a:lnTo>
                  <a:lnTo>
                    <a:pt x="1109853" y="2730"/>
                  </a:lnTo>
                  <a:lnTo>
                    <a:pt x="1098981" y="10312"/>
                  </a:lnTo>
                  <a:lnTo>
                    <a:pt x="1092022" y="21831"/>
                  </a:lnTo>
                  <a:lnTo>
                    <a:pt x="1089571" y="36360"/>
                  </a:lnTo>
                  <a:lnTo>
                    <a:pt x="1103490" y="36652"/>
                  </a:lnTo>
                  <a:lnTo>
                    <a:pt x="1104963" y="26784"/>
                  </a:lnTo>
                  <a:lnTo>
                    <a:pt x="1109103" y="19088"/>
                  </a:lnTo>
                  <a:lnTo>
                    <a:pt x="1115491" y="14097"/>
                  </a:lnTo>
                  <a:lnTo>
                    <a:pt x="1123721" y="12319"/>
                  </a:lnTo>
                  <a:lnTo>
                    <a:pt x="1131570" y="13843"/>
                  </a:lnTo>
                  <a:lnTo>
                    <a:pt x="1137691" y="18122"/>
                  </a:lnTo>
                  <a:lnTo>
                    <a:pt x="1141653" y="24739"/>
                  </a:lnTo>
                  <a:lnTo>
                    <a:pt x="1143076" y="33274"/>
                  </a:lnTo>
                  <a:lnTo>
                    <a:pt x="1140180" y="45567"/>
                  </a:lnTo>
                  <a:lnTo>
                    <a:pt x="1130947" y="58585"/>
                  </a:lnTo>
                  <a:lnTo>
                    <a:pt x="1114501" y="74485"/>
                  </a:lnTo>
                  <a:lnTo>
                    <a:pt x="1090002" y="95427"/>
                  </a:lnTo>
                  <a:lnTo>
                    <a:pt x="1090002" y="105549"/>
                  </a:lnTo>
                  <a:lnTo>
                    <a:pt x="1156855" y="105549"/>
                  </a:lnTo>
                  <a:lnTo>
                    <a:pt x="1156855" y="94259"/>
                  </a:lnTo>
                  <a:lnTo>
                    <a:pt x="1107897" y="94259"/>
                  </a:lnTo>
                  <a:lnTo>
                    <a:pt x="1130084" y="76758"/>
                  </a:lnTo>
                  <a:lnTo>
                    <a:pt x="1145451" y="61366"/>
                  </a:lnTo>
                  <a:lnTo>
                    <a:pt x="1154391" y="46990"/>
                  </a:lnTo>
                  <a:lnTo>
                    <a:pt x="1157287" y="32550"/>
                  </a:lnTo>
                  <a:close/>
                </a:path>
                <a:path w="1302384" h="108584">
                  <a:moveTo>
                    <a:pt x="1301940" y="67437"/>
                  </a:moveTo>
                  <a:lnTo>
                    <a:pt x="1287716" y="66255"/>
                  </a:lnTo>
                  <a:lnTo>
                    <a:pt x="1284097" y="77952"/>
                  </a:lnTo>
                  <a:lnTo>
                    <a:pt x="1276667" y="87236"/>
                  </a:lnTo>
                  <a:lnTo>
                    <a:pt x="1266304" y="93370"/>
                  </a:lnTo>
                  <a:lnTo>
                    <a:pt x="1253858" y="95580"/>
                  </a:lnTo>
                  <a:lnTo>
                    <a:pt x="1238948" y="92481"/>
                  </a:lnTo>
                  <a:lnTo>
                    <a:pt x="1227150" y="83870"/>
                  </a:lnTo>
                  <a:lnTo>
                    <a:pt x="1219403" y="70777"/>
                  </a:lnTo>
                  <a:lnTo>
                    <a:pt x="1216621" y="54241"/>
                  </a:lnTo>
                  <a:lnTo>
                    <a:pt x="1219403" y="37680"/>
                  </a:lnTo>
                  <a:lnTo>
                    <a:pt x="1227162" y="24536"/>
                  </a:lnTo>
                  <a:lnTo>
                    <a:pt x="1238948" y="15875"/>
                  </a:lnTo>
                  <a:lnTo>
                    <a:pt x="1253858" y="12750"/>
                  </a:lnTo>
                  <a:lnTo>
                    <a:pt x="1266164" y="14859"/>
                  </a:lnTo>
                  <a:lnTo>
                    <a:pt x="1276388" y="20701"/>
                  </a:lnTo>
                  <a:lnTo>
                    <a:pt x="1283703" y="29578"/>
                  </a:lnTo>
                  <a:lnTo>
                    <a:pt x="1287284" y="40754"/>
                  </a:lnTo>
                  <a:lnTo>
                    <a:pt x="1301648" y="39585"/>
                  </a:lnTo>
                  <a:lnTo>
                    <a:pt x="1271790" y="2971"/>
                  </a:lnTo>
                  <a:lnTo>
                    <a:pt x="1253858" y="0"/>
                  </a:lnTo>
                  <a:lnTo>
                    <a:pt x="1233068" y="4064"/>
                  </a:lnTo>
                  <a:lnTo>
                    <a:pt x="1216634" y="15354"/>
                  </a:lnTo>
                  <a:lnTo>
                    <a:pt x="1205839" y="32524"/>
                  </a:lnTo>
                  <a:lnTo>
                    <a:pt x="1201966" y="54241"/>
                  </a:lnTo>
                  <a:lnTo>
                    <a:pt x="1205839" y="75946"/>
                  </a:lnTo>
                  <a:lnTo>
                    <a:pt x="1216634" y="93129"/>
                  </a:lnTo>
                  <a:lnTo>
                    <a:pt x="1233068" y="104419"/>
                  </a:lnTo>
                  <a:lnTo>
                    <a:pt x="1253858" y="108483"/>
                  </a:lnTo>
                  <a:lnTo>
                    <a:pt x="1271905" y="105410"/>
                  </a:lnTo>
                  <a:lnTo>
                    <a:pt x="1286751" y="96862"/>
                  </a:lnTo>
                  <a:lnTo>
                    <a:pt x="1287780" y="95580"/>
                  </a:lnTo>
                  <a:lnTo>
                    <a:pt x="1297165" y="83870"/>
                  </a:lnTo>
                  <a:lnTo>
                    <a:pt x="1301940" y="67437"/>
                  </a:lnTo>
                  <a:close/>
                </a:path>
              </a:pathLst>
            </a:custGeom>
            <a:solidFill>
              <a:srgbClr val="0D131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12728588" y="7098115"/>
              <a:ext cx="6848475" cy="2974340"/>
            </a:xfrm>
            <a:custGeom>
              <a:avLst/>
              <a:gdLst/>
              <a:ahLst/>
              <a:cxnLst/>
              <a:rect l="l" t="t" r="r" b="b"/>
              <a:pathLst>
                <a:path w="6848475" h="2974340">
                  <a:moveTo>
                    <a:pt x="6847959" y="0"/>
                  </a:moveTo>
                  <a:lnTo>
                    <a:pt x="0" y="0"/>
                  </a:lnTo>
                  <a:lnTo>
                    <a:pt x="0" y="2973731"/>
                  </a:lnTo>
                  <a:lnTo>
                    <a:pt x="6847959" y="2973731"/>
                  </a:lnTo>
                  <a:lnTo>
                    <a:pt x="6847959" y="0"/>
                  </a:lnTo>
                  <a:close/>
                </a:path>
              </a:pathLst>
            </a:custGeom>
            <a:solidFill>
              <a:srgbClr val="3A9186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2998412" y="7410824"/>
              <a:ext cx="1581150" cy="2172335"/>
            </a:xfrm>
            <a:custGeom>
              <a:avLst/>
              <a:gdLst/>
              <a:ahLst/>
              <a:cxnLst/>
              <a:rect l="l" t="t" r="r" b="b"/>
              <a:pathLst>
                <a:path w="1581150" h="2172334">
                  <a:moveTo>
                    <a:pt x="78867" y="1980425"/>
                  </a:moveTo>
                  <a:lnTo>
                    <a:pt x="77851" y="1977783"/>
                  </a:lnTo>
                  <a:lnTo>
                    <a:pt x="77114" y="1974850"/>
                  </a:lnTo>
                  <a:lnTo>
                    <a:pt x="76822" y="1970303"/>
                  </a:lnTo>
                  <a:lnTo>
                    <a:pt x="75057" y="1953450"/>
                  </a:lnTo>
                  <a:lnTo>
                    <a:pt x="53365" y="1932190"/>
                  </a:lnTo>
                  <a:lnTo>
                    <a:pt x="63525" y="1929561"/>
                  </a:lnTo>
                  <a:lnTo>
                    <a:pt x="66725" y="1927352"/>
                  </a:lnTo>
                  <a:lnTo>
                    <a:pt x="71450" y="1924088"/>
                  </a:lnTo>
                  <a:lnTo>
                    <a:pt x="76593" y="1916150"/>
                  </a:lnTo>
                  <a:lnTo>
                    <a:pt x="78435" y="1906092"/>
                  </a:lnTo>
                  <a:lnTo>
                    <a:pt x="75958" y="1894560"/>
                  </a:lnTo>
                  <a:lnTo>
                    <a:pt x="71894" y="1889391"/>
                  </a:lnTo>
                  <a:lnTo>
                    <a:pt x="68935" y="1885632"/>
                  </a:lnTo>
                  <a:lnTo>
                    <a:pt x="63766" y="1882902"/>
                  </a:lnTo>
                  <a:lnTo>
                    <a:pt x="63766" y="1908594"/>
                  </a:lnTo>
                  <a:lnTo>
                    <a:pt x="62255" y="1916404"/>
                  </a:lnTo>
                  <a:lnTo>
                    <a:pt x="58000" y="1922310"/>
                  </a:lnTo>
                  <a:lnTo>
                    <a:pt x="51460" y="1926056"/>
                  </a:lnTo>
                  <a:lnTo>
                    <a:pt x="43103" y="1927352"/>
                  </a:lnTo>
                  <a:lnTo>
                    <a:pt x="16129" y="1927352"/>
                  </a:lnTo>
                  <a:lnTo>
                    <a:pt x="16129" y="1889391"/>
                  </a:lnTo>
                  <a:lnTo>
                    <a:pt x="43103" y="1889391"/>
                  </a:lnTo>
                  <a:lnTo>
                    <a:pt x="51460" y="1890776"/>
                  </a:lnTo>
                  <a:lnTo>
                    <a:pt x="58000" y="1894700"/>
                  </a:lnTo>
                  <a:lnTo>
                    <a:pt x="62255" y="1900770"/>
                  </a:lnTo>
                  <a:lnTo>
                    <a:pt x="63766" y="1908594"/>
                  </a:lnTo>
                  <a:lnTo>
                    <a:pt x="63766" y="1882902"/>
                  </a:lnTo>
                  <a:lnTo>
                    <a:pt x="58026" y="1879854"/>
                  </a:lnTo>
                  <a:lnTo>
                    <a:pt x="43840" y="1877809"/>
                  </a:lnTo>
                  <a:lnTo>
                    <a:pt x="1765" y="1877809"/>
                  </a:lnTo>
                  <a:lnTo>
                    <a:pt x="1765" y="1980425"/>
                  </a:lnTo>
                  <a:lnTo>
                    <a:pt x="16129" y="1980425"/>
                  </a:lnTo>
                  <a:lnTo>
                    <a:pt x="16129" y="1938782"/>
                  </a:lnTo>
                  <a:lnTo>
                    <a:pt x="53949" y="1938782"/>
                  </a:lnTo>
                  <a:lnTo>
                    <a:pt x="59664" y="1944065"/>
                  </a:lnTo>
                  <a:lnTo>
                    <a:pt x="62306" y="1971484"/>
                  </a:lnTo>
                  <a:lnTo>
                    <a:pt x="62750" y="1975142"/>
                  </a:lnTo>
                  <a:lnTo>
                    <a:pt x="63474" y="1978215"/>
                  </a:lnTo>
                  <a:lnTo>
                    <a:pt x="64211" y="1980425"/>
                  </a:lnTo>
                  <a:lnTo>
                    <a:pt x="78867" y="1980425"/>
                  </a:lnTo>
                  <a:close/>
                </a:path>
                <a:path w="1581150" h="2172334">
                  <a:moveTo>
                    <a:pt x="83273" y="1689328"/>
                  </a:moveTo>
                  <a:lnTo>
                    <a:pt x="68757" y="1689328"/>
                  </a:lnTo>
                  <a:lnTo>
                    <a:pt x="68757" y="1734045"/>
                  </a:lnTo>
                  <a:lnTo>
                    <a:pt x="16281" y="1734045"/>
                  </a:lnTo>
                  <a:lnTo>
                    <a:pt x="16281" y="1689328"/>
                  </a:lnTo>
                  <a:lnTo>
                    <a:pt x="1765" y="1689328"/>
                  </a:lnTo>
                  <a:lnTo>
                    <a:pt x="1765" y="1791944"/>
                  </a:lnTo>
                  <a:lnTo>
                    <a:pt x="16281" y="1791944"/>
                  </a:lnTo>
                  <a:lnTo>
                    <a:pt x="16281" y="1745767"/>
                  </a:lnTo>
                  <a:lnTo>
                    <a:pt x="68757" y="1745767"/>
                  </a:lnTo>
                  <a:lnTo>
                    <a:pt x="68757" y="1791944"/>
                  </a:lnTo>
                  <a:lnTo>
                    <a:pt x="83273" y="1791944"/>
                  </a:lnTo>
                  <a:lnTo>
                    <a:pt x="83273" y="1745767"/>
                  </a:lnTo>
                  <a:lnTo>
                    <a:pt x="83273" y="1734045"/>
                  </a:lnTo>
                  <a:lnTo>
                    <a:pt x="83273" y="1689328"/>
                  </a:lnTo>
                  <a:close/>
                </a:path>
                <a:path w="1581150" h="2172334">
                  <a:moveTo>
                    <a:pt x="99987" y="2130780"/>
                  </a:moveTo>
                  <a:lnTo>
                    <a:pt x="85763" y="2129612"/>
                  </a:lnTo>
                  <a:lnTo>
                    <a:pt x="82143" y="2141309"/>
                  </a:lnTo>
                  <a:lnTo>
                    <a:pt x="74714" y="2150592"/>
                  </a:lnTo>
                  <a:lnTo>
                    <a:pt x="64338" y="2156714"/>
                  </a:lnTo>
                  <a:lnTo>
                    <a:pt x="51892" y="2158923"/>
                  </a:lnTo>
                  <a:lnTo>
                    <a:pt x="36995" y="2155825"/>
                  </a:lnTo>
                  <a:lnTo>
                    <a:pt x="25196" y="2147214"/>
                  </a:lnTo>
                  <a:lnTo>
                    <a:pt x="17449" y="2134133"/>
                  </a:lnTo>
                  <a:lnTo>
                    <a:pt x="14668" y="2117585"/>
                  </a:lnTo>
                  <a:lnTo>
                    <a:pt x="17449" y="2101024"/>
                  </a:lnTo>
                  <a:lnTo>
                    <a:pt x="25196" y="2087880"/>
                  </a:lnTo>
                  <a:lnTo>
                    <a:pt x="36995" y="2079231"/>
                  </a:lnTo>
                  <a:lnTo>
                    <a:pt x="51892" y="2076107"/>
                  </a:lnTo>
                  <a:lnTo>
                    <a:pt x="64211" y="2078215"/>
                  </a:lnTo>
                  <a:lnTo>
                    <a:pt x="74434" y="2084057"/>
                  </a:lnTo>
                  <a:lnTo>
                    <a:pt x="81749" y="2092921"/>
                  </a:lnTo>
                  <a:lnTo>
                    <a:pt x="85318" y="2104097"/>
                  </a:lnTo>
                  <a:lnTo>
                    <a:pt x="99682" y="2102929"/>
                  </a:lnTo>
                  <a:lnTo>
                    <a:pt x="94945" y="2087092"/>
                  </a:lnTo>
                  <a:lnTo>
                    <a:pt x="85864" y="2076107"/>
                  </a:lnTo>
                  <a:lnTo>
                    <a:pt x="84594" y="2074570"/>
                  </a:lnTo>
                  <a:lnTo>
                    <a:pt x="69837" y="2066315"/>
                  </a:lnTo>
                  <a:lnTo>
                    <a:pt x="51892" y="2063343"/>
                  </a:lnTo>
                  <a:lnTo>
                    <a:pt x="31115" y="2067407"/>
                  </a:lnTo>
                  <a:lnTo>
                    <a:pt x="14681" y="2078710"/>
                  </a:lnTo>
                  <a:lnTo>
                    <a:pt x="3886" y="2095881"/>
                  </a:lnTo>
                  <a:lnTo>
                    <a:pt x="0" y="2117585"/>
                  </a:lnTo>
                  <a:lnTo>
                    <a:pt x="3886" y="2139302"/>
                  </a:lnTo>
                  <a:lnTo>
                    <a:pt x="14681" y="2156472"/>
                  </a:lnTo>
                  <a:lnTo>
                    <a:pt x="31115" y="2167763"/>
                  </a:lnTo>
                  <a:lnTo>
                    <a:pt x="51892" y="2171827"/>
                  </a:lnTo>
                  <a:lnTo>
                    <a:pt x="69951" y="2168753"/>
                  </a:lnTo>
                  <a:lnTo>
                    <a:pt x="84785" y="2160206"/>
                  </a:lnTo>
                  <a:lnTo>
                    <a:pt x="85813" y="2158923"/>
                  </a:lnTo>
                  <a:lnTo>
                    <a:pt x="95211" y="2147214"/>
                  </a:lnTo>
                  <a:lnTo>
                    <a:pt x="99987" y="2130780"/>
                  </a:lnTo>
                  <a:close/>
                </a:path>
                <a:path w="1581150" h="2172334">
                  <a:moveTo>
                    <a:pt x="136436" y="156057"/>
                  </a:moveTo>
                  <a:lnTo>
                    <a:pt x="34163" y="156057"/>
                  </a:lnTo>
                  <a:lnTo>
                    <a:pt x="34163" y="0"/>
                  </a:lnTo>
                  <a:lnTo>
                    <a:pt x="6769" y="0"/>
                  </a:lnTo>
                  <a:lnTo>
                    <a:pt x="6769" y="179425"/>
                  </a:lnTo>
                  <a:lnTo>
                    <a:pt x="136436" y="179425"/>
                  </a:lnTo>
                  <a:lnTo>
                    <a:pt x="136436" y="156057"/>
                  </a:lnTo>
                  <a:close/>
                </a:path>
                <a:path w="1581150" h="2172334">
                  <a:moveTo>
                    <a:pt x="172161" y="1780362"/>
                  </a:moveTo>
                  <a:lnTo>
                    <a:pt x="117487" y="1780362"/>
                  </a:lnTo>
                  <a:lnTo>
                    <a:pt x="117487" y="1745030"/>
                  </a:lnTo>
                  <a:lnTo>
                    <a:pt x="167030" y="1745030"/>
                  </a:lnTo>
                  <a:lnTo>
                    <a:pt x="167030" y="1734185"/>
                  </a:lnTo>
                  <a:lnTo>
                    <a:pt x="117487" y="1734185"/>
                  </a:lnTo>
                  <a:lnTo>
                    <a:pt x="117487" y="1700758"/>
                  </a:lnTo>
                  <a:lnTo>
                    <a:pt x="171284" y="1700758"/>
                  </a:lnTo>
                  <a:lnTo>
                    <a:pt x="171284" y="1689328"/>
                  </a:lnTo>
                  <a:lnTo>
                    <a:pt x="102971" y="1689328"/>
                  </a:lnTo>
                  <a:lnTo>
                    <a:pt x="102971" y="1791944"/>
                  </a:lnTo>
                  <a:lnTo>
                    <a:pt x="172161" y="1791944"/>
                  </a:lnTo>
                  <a:lnTo>
                    <a:pt x="172161" y="1780362"/>
                  </a:lnTo>
                  <a:close/>
                </a:path>
                <a:path w="1581150" h="2172334">
                  <a:moveTo>
                    <a:pt x="194906" y="1926475"/>
                  </a:moveTo>
                  <a:lnTo>
                    <a:pt x="140665" y="1926475"/>
                  </a:lnTo>
                  <a:lnTo>
                    <a:pt x="140665" y="1937905"/>
                  </a:lnTo>
                  <a:lnTo>
                    <a:pt x="181127" y="1937905"/>
                  </a:lnTo>
                  <a:lnTo>
                    <a:pt x="178092" y="1951329"/>
                  </a:lnTo>
                  <a:lnTo>
                    <a:pt x="170726" y="1961857"/>
                  </a:lnTo>
                  <a:lnTo>
                    <a:pt x="159943" y="1968728"/>
                  </a:lnTo>
                  <a:lnTo>
                    <a:pt x="146685" y="1971179"/>
                  </a:lnTo>
                  <a:lnTo>
                    <a:pt x="131368" y="1968017"/>
                  </a:lnTo>
                  <a:lnTo>
                    <a:pt x="119418" y="1959216"/>
                  </a:lnTo>
                  <a:lnTo>
                    <a:pt x="111633" y="1945894"/>
                  </a:lnTo>
                  <a:lnTo>
                    <a:pt x="108864" y="1929117"/>
                  </a:lnTo>
                  <a:lnTo>
                    <a:pt x="111734" y="1912137"/>
                  </a:lnTo>
                  <a:lnTo>
                    <a:pt x="119634" y="1898929"/>
                  </a:lnTo>
                  <a:lnTo>
                    <a:pt x="131495" y="1890382"/>
                  </a:lnTo>
                  <a:lnTo>
                    <a:pt x="146240" y="1887334"/>
                  </a:lnTo>
                  <a:lnTo>
                    <a:pt x="157619" y="1889099"/>
                  </a:lnTo>
                  <a:lnTo>
                    <a:pt x="167106" y="1894027"/>
                  </a:lnTo>
                  <a:lnTo>
                    <a:pt x="174053" y="1901494"/>
                  </a:lnTo>
                  <a:lnTo>
                    <a:pt x="177761" y="1910930"/>
                  </a:lnTo>
                  <a:lnTo>
                    <a:pt x="192265" y="1908441"/>
                  </a:lnTo>
                  <a:lnTo>
                    <a:pt x="163080" y="1877314"/>
                  </a:lnTo>
                  <a:lnTo>
                    <a:pt x="146240" y="1874875"/>
                  </a:lnTo>
                  <a:lnTo>
                    <a:pt x="125272" y="1878952"/>
                  </a:lnTo>
                  <a:lnTo>
                    <a:pt x="108864" y="1890280"/>
                  </a:lnTo>
                  <a:lnTo>
                    <a:pt x="98171" y="1907463"/>
                  </a:lnTo>
                  <a:lnTo>
                    <a:pt x="94348" y="1929117"/>
                  </a:lnTo>
                  <a:lnTo>
                    <a:pt x="98272" y="1951126"/>
                  </a:lnTo>
                  <a:lnTo>
                    <a:pt x="109169" y="1968271"/>
                  </a:lnTo>
                  <a:lnTo>
                    <a:pt x="125704" y="1979396"/>
                  </a:lnTo>
                  <a:lnTo>
                    <a:pt x="146532" y="1983346"/>
                  </a:lnTo>
                  <a:lnTo>
                    <a:pt x="168478" y="1978583"/>
                  </a:lnTo>
                  <a:lnTo>
                    <a:pt x="177749" y="1971179"/>
                  </a:lnTo>
                  <a:lnTo>
                    <a:pt x="184353" y="1965909"/>
                  </a:lnTo>
                  <a:lnTo>
                    <a:pt x="193408" y="1947735"/>
                  </a:lnTo>
                  <a:lnTo>
                    <a:pt x="194906" y="1926475"/>
                  </a:lnTo>
                  <a:close/>
                </a:path>
                <a:path w="1581150" h="2172334">
                  <a:moveTo>
                    <a:pt x="222275" y="2066277"/>
                  </a:moveTo>
                  <a:lnTo>
                    <a:pt x="200431" y="2066277"/>
                  </a:lnTo>
                  <a:lnTo>
                    <a:pt x="169494" y="2154085"/>
                  </a:lnTo>
                  <a:lnTo>
                    <a:pt x="144145" y="2082114"/>
                  </a:lnTo>
                  <a:lnTo>
                    <a:pt x="138569" y="2066277"/>
                  </a:lnTo>
                  <a:lnTo>
                    <a:pt x="116725" y="2066277"/>
                  </a:lnTo>
                  <a:lnTo>
                    <a:pt x="116725" y="2168893"/>
                  </a:lnTo>
                  <a:lnTo>
                    <a:pt x="130797" y="2168893"/>
                  </a:lnTo>
                  <a:lnTo>
                    <a:pt x="130060" y="2082114"/>
                  </a:lnTo>
                  <a:lnTo>
                    <a:pt x="161721" y="2168893"/>
                  </a:lnTo>
                  <a:lnTo>
                    <a:pt x="176974" y="2168893"/>
                  </a:lnTo>
                  <a:lnTo>
                    <a:pt x="182422" y="2154085"/>
                  </a:lnTo>
                  <a:lnTo>
                    <a:pt x="208927" y="2082114"/>
                  </a:lnTo>
                  <a:lnTo>
                    <a:pt x="208051" y="2168893"/>
                  </a:lnTo>
                  <a:lnTo>
                    <a:pt x="222275" y="2168893"/>
                  </a:lnTo>
                  <a:lnTo>
                    <a:pt x="222275" y="2082114"/>
                  </a:lnTo>
                  <a:lnTo>
                    <a:pt x="222275" y="2066277"/>
                  </a:lnTo>
                  <a:close/>
                </a:path>
                <a:path w="1581150" h="2172334">
                  <a:moveTo>
                    <a:pt x="272122" y="1791944"/>
                  </a:moveTo>
                  <a:lnTo>
                    <a:pt x="243243" y="1748993"/>
                  </a:lnTo>
                  <a:lnTo>
                    <a:pt x="237236" y="1740052"/>
                  </a:lnTo>
                  <a:lnTo>
                    <a:pt x="243433" y="1730959"/>
                  </a:lnTo>
                  <a:lnTo>
                    <a:pt x="271818" y="1689328"/>
                  </a:lnTo>
                  <a:lnTo>
                    <a:pt x="255993" y="1689328"/>
                  </a:lnTo>
                  <a:lnTo>
                    <a:pt x="228434" y="1730959"/>
                  </a:lnTo>
                  <a:lnTo>
                    <a:pt x="201168" y="1689328"/>
                  </a:lnTo>
                  <a:lnTo>
                    <a:pt x="185039" y="1689328"/>
                  </a:lnTo>
                  <a:lnTo>
                    <a:pt x="219494" y="1739900"/>
                  </a:lnTo>
                  <a:lnTo>
                    <a:pt x="184023" y="1791944"/>
                  </a:lnTo>
                  <a:lnTo>
                    <a:pt x="199847" y="1791944"/>
                  </a:lnTo>
                  <a:lnTo>
                    <a:pt x="228142" y="1748993"/>
                  </a:lnTo>
                  <a:lnTo>
                    <a:pt x="255854" y="1791944"/>
                  </a:lnTo>
                  <a:lnTo>
                    <a:pt x="272122" y="1791944"/>
                  </a:lnTo>
                  <a:close/>
                </a:path>
                <a:path w="1581150" h="2172334">
                  <a:moveTo>
                    <a:pt x="275221" y="157314"/>
                  </a:moveTo>
                  <a:lnTo>
                    <a:pt x="268693" y="157314"/>
                  </a:lnTo>
                  <a:lnTo>
                    <a:pt x="267436" y="156311"/>
                  </a:lnTo>
                  <a:lnTo>
                    <a:pt x="267436" y="118859"/>
                  </a:lnTo>
                  <a:lnTo>
                    <a:pt x="267436" y="88963"/>
                  </a:lnTo>
                  <a:lnTo>
                    <a:pt x="263728" y="71691"/>
                  </a:lnTo>
                  <a:lnTo>
                    <a:pt x="263271" y="71120"/>
                  </a:lnTo>
                  <a:lnTo>
                    <a:pt x="253263" y="58458"/>
                  </a:lnTo>
                  <a:lnTo>
                    <a:pt x="237007" y="49974"/>
                  </a:lnTo>
                  <a:lnTo>
                    <a:pt x="215912" y="46990"/>
                  </a:lnTo>
                  <a:lnTo>
                    <a:pt x="194932" y="50012"/>
                  </a:lnTo>
                  <a:lnTo>
                    <a:pt x="177876" y="58547"/>
                  </a:lnTo>
                  <a:lnTo>
                    <a:pt x="165773" y="71805"/>
                  </a:lnTo>
                  <a:lnTo>
                    <a:pt x="159626" y="88963"/>
                  </a:lnTo>
                  <a:lnTo>
                    <a:pt x="185254" y="88963"/>
                  </a:lnTo>
                  <a:lnTo>
                    <a:pt x="188696" y="81724"/>
                  </a:lnTo>
                  <a:lnTo>
                    <a:pt x="195275" y="76085"/>
                  </a:lnTo>
                  <a:lnTo>
                    <a:pt x="204444" y="72415"/>
                  </a:lnTo>
                  <a:lnTo>
                    <a:pt x="215658" y="71120"/>
                  </a:lnTo>
                  <a:lnTo>
                    <a:pt x="227342" y="72390"/>
                  </a:lnTo>
                  <a:lnTo>
                    <a:pt x="236397" y="75984"/>
                  </a:lnTo>
                  <a:lnTo>
                    <a:pt x="242239" y="81610"/>
                  </a:lnTo>
                  <a:lnTo>
                    <a:pt x="244309" y="88963"/>
                  </a:lnTo>
                  <a:lnTo>
                    <a:pt x="244309" y="100012"/>
                  </a:lnTo>
                  <a:lnTo>
                    <a:pt x="244055" y="100050"/>
                  </a:lnTo>
                  <a:lnTo>
                    <a:pt x="244055" y="118859"/>
                  </a:lnTo>
                  <a:lnTo>
                    <a:pt x="244055" y="130429"/>
                  </a:lnTo>
                  <a:lnTo>
                    <a:pt x="241541" y="142100"/>
                  </a:lnTo>
                  <a:lnTo>
                    <a:pt x="234416" y="151472"/>
                  </a:lnTo>
                  <a:lnTo>
                    <a:pt x="223393" y="157924"/>
                  </a:lnTo>
                  <a:lnTo>
                    <a:pt x="209130" y="160832"/>
                  </a:lnTo>
                  <a:lnTo>
                    <a:pt x="197662" y="160464"/>
                  </a:lnTo>
                  <a:lnTo>
                    <a:pt x="188874" y="157276"/>
                  </a:lnTo>
                  <a:lnTo>
                    <a:pt x="183222" y="151612"/>
                  </a:lnTo>
                  <a:lnTo>
                    <a:pt x="181229" y="143738"/>
                  </a:lnTo>
                  <a:lnTo>
                    <a:pt x="182206" y="137502"/>
                  </a:lnTo>
                  <a:lnTo>
                    <a:pt x="186004" y="131864"/>
                  </a:lnTo>
                  <a:lnTo>
                    <a:pt x="193954" y="127279"/>
                  </a:lnTo>
                  <a:lnTo>
                    <a:pt x="207365" y="124142"/>
                  </a:lnTo>
                  <a:lnTo>
                    <a:pt x="244055" y="118859"/>
                  </a:lnTo>
                  <a:lnTo>
                    <a:pt x="244055" y="100050"/>
                  </a:lnTo>
                  <a:lnTo>
                    <a:pt x="182702" y="109842"/>
                  </a:lnTo>
                  <a:lnTo>
                    <a:pt x="155346" y="144995"/>
                  </a:lnTo>
                  <a:lnTo>
                    <a:pt x="158559" y="160947"/>
                  </a:lnTo>
                  <a:lnTo>
                    <a:pt x="167627" y="173240"/>
                  </a:lnTo>
                  <a:lnTo>
                    <a:pt x="181749" y="181152"/>
                  </a:lnTo>
                  <a:lnTo>
                    <a:pt x="200088" y="183946"/>
                  </a:lnTo>
                  <a:lnTo>
                    <a:pt x="214541" y="182143"/>
                  </a:lnTo>
                  <a:lnTo>
                    <a:pt x="227190" y="177038"/>
                  </a:lnTo>
                  <a:lnTo>
                    <a:pt x="237147" y="169113"/>
                  </a:lnTo>
                  <a:lnTo>
                    <a:pt x="242303" y="160832"/>
                  </a:lnTo>
                  <a:lnTo>
                    <a:pt x="243560" y="158826"/>
                  </a:lnTo>
                  <a:lnTo>
                    <a:pt x="244055" y="158826"/>
                  </a:lnTo>
                  <a:lnTo>
                    <a:pt x="244055" y="161582"/>
                  </a:lnTo>
                  <a:lnTo>
                    <a:pt x="245783" y="171157"/>
                  </a:lnTo>
                  <a:lnTo>
                    <a:pt x="251256" y="176542"/>
                  </a:lnTo>
                  <a:lnTo>
                    <a:pt x="260921" y="178904"/>
                  </a:lnTo>
                  <a:lnTo>
                    <a:pt x="275221" y="179425"/>
                  </a:lnTo>
                  <a:lnTo>
                    <a:pt x="275221" y="158826"/>
                  </a:lnTo>
                  <a:lnTo>
                    <a:pt x="275221" y="157314"/>
                  </a:lnTo>
                  <a:close/>
                </a:path>
                <a:path w="1581150" h="2172334">
                  <a:moveTo>
                    <a:pt x="291782" y="1953158"/>
                  </a:moveTo>
                  <a:lnTo>
                    <a:pt x="290093" y="1943696"/>
                  </a:lnTo>
                  <a:lnTo>
                    <a:pt x="285305" y="1936076"/>
                  </a:lnTo>
                  <a:lnTo>
                    <a:pt x="282295" y="1933956"/>
                  </a:lnTo>
                  <a:lnTo>
                    <a:pt x="277812" y="1930768"/>
                  </a:lnTo>
                  <a:lnTo>
                    <a:pt x="277571" y="1930717"/>
                  </a:lnTo>
                  <a:lnTo>
                    <a:pt x="277571" y="1951685"/>
                  </a:lnTo>
                  <a:lnTo>
                    <a:pt x="276186" y="1958771"/>
                  </a:lnTo>
                  <a:lnTo>
                    <a:pt x="272313" y="1964334"/>
                  </a:lnTo>
                  <a:lnTo>
                    <a:pt x="266369" y="1967979"/>
                  </a:lnTo>
                  <a:lnTo>
                    <a:pt x="258800" y="1969274"/>
                  </a:lnTo>
                  <a:lnTo>
                    <a:pt x="226987" y="1969274"/>
                  </a:lnTo>
                  <a:lnTo>
                    <a:pt x="226987" y="1933956"/>
                  </a:lnTo>
                  <a:lnTo>
                    <a:pt x="258800" y="1933956"/>
                  </a:lnTo>
                  <a:lnTo>
                    <a:pt x="266369" y="1935238"/>
                  </a:lnTo>
                  <a:lnTo>
                    <a:pt x="272313" y="1938858"/>
                  </a:lnTo>
                  <a:lnTo>
                    <a:pt x="276186" y="1944458"/>
                  </a:lnTo>
                  <a:lnTo>
                    <a:pt x="277571" y="1951685"/>
                  </a:lnTo>
                  <a:lnTo>
                    <a:pt x="277571" y="1930717"/>
                  </a:lnTo>
                  <a:lnTo>
                    <a:pt x="268033" y="1928228"/>
                  </a:lnTo>
                  <a:lnTo>
                    <a:pt x="276377" y="1925472"/>
                  </a:lnTo>
                  <a:lnTo>
                    <a:pt x="279184" y="1923249"/>
                  </a:lnTo>
                  <a:lnTo>
                    <a:pt x="282867" y="1920341"/>
                  </a:lnTo>
                  <a:lnTo>
                    <a:pt x="287070" y="1913242"/>
                  </a:lnTo>
                  <a:lnTo>
                    <a:pt x="288556" y="1904631"/>
                  </a:lnTo>
                  <a:lnTo>
                    <a:pt x="286258" y="1893887"/>
                  </a:lnTo>
                  <a:lnTo>
                    <a:pt x="282397" y="1888794"/>
                  </a:lnTo>
                  <a:lnTo>
                    <a:pt x="279806" y="1885391"/>
                  </a:lnTo>
                  <a:lnTo>
                    <a:pt x="274637" y="1882495"/>
                  </a:lnTo>
                  <a:lnTo>
                    <a:pt x="274637" y="1905952"/>
                  </a:lnTo>
                  <a:lnTo>
                    <a:pt x="273240" y="1912924"/>
                  </a:lnTo>
                  <a:lnTo>
                    <a:pt x="269341" y="1918398"/>
                  </a:lnTo>
                  <a:lnTo>
                    <a:pt x="263321" y="1921967"/>
                  </a:lnTo>
                  <a:lnTo>
                    <a:pt x="255574" y="1923249"/>
                  </a:lnTo>
                  <a:lnTo>
                    <a:pt x="226987" y="1923249"/>
                  </a:lnTo>
                  <a:lnTo>
                    <a:pt x="226987" y="1888794"/>
                  </a:lnTo>
                  <a:lnTo>
                    <a:pt x="255574" y="1888794"/>
                  </a:lnTo>
                  <a:lnTo>
                    <a:pt x="263321" y="1890077"/>
                  </a:lnTo>
                  <a:lnTo>
                    <a:pt x="269341" y="1893633"/>
                  </a:lnTo>
                  <a:lnTo>
                    <a:pt x="273240" y="1899069"/>
                  </a:lnTo>
                  <a:lnTo>
                    <a:pt x="274637" y="1905952"/>
                  </a:lnTo>
                  <a:lnTo>
                    <a:pt x="274637" y="1882495"/>
                  </a:lnTo>
                  <a:lnTo>
                    <a:pt x="269887" y="1879815"/>
                  </a:lnTo>
                  <a:lnTo>
                    <a:pt x="257187" y="1877809"/>
                  </a:lnTo>
                  <a:lnTo>
                    <a:pt x="212775" y="1877809"/>
                  </a:lnTo>
                  <a:lnTo>
                    <a:pt x="212775" y="1980425"/>
                  </a:lnTo>
                  <a:lnTo>
                    <a:pt x="260273" y="1980425"/>
                  </a:lnTo>
                  <a:lnTo>
                    <a:pt x="273050" y="1978444"/>
                  </a:lnTo>
                  <a:lnTo>
                    <a:pt x="283006" y="1972894"/>
                  </a:lnTo>
                  <a:lnTo>
                    <a:pt x="285724" y="1969274"/>
                  </a:lnTo>
                  <a:lnTo>
                    <a:pt x="289483" y="1964283"/>
                  </a:lnTo>
                  <a:lnTo>
                    <a:pt x="291782" y="1953158"/>
                  </a:lnTo>
                  <a:close/>
                </a:path>
                <a:path w="1581150" h="2172334">
                  <a:moveTo>
                    <a:pt x="329336" y="2066277"/>
                  </a:moveTo>
                  <a:lnTo>
                    <a:pt x="313207" y="2066277"/>
                  </a:lnTo>
                  <a:lnTo>
                    <a:pt x="282867" y="2120087"/>
                  </a:lnTo>
                  <a:lnTo>
                    <a:pt x="252526" y="2066277"/>
                  </a:lnTo>
                  <a:lnTo>
                    <a:pt x="236397" y="2066277"/>
                  </a:lnTo>
                  <a:lnTo>
                    <a:pt x="275539" y="2135174"/>
                  </a:lnTo>
                  <a:lnTo>
                    <a:pt x="275539" y="2168893"/>
                  </a:lnTo>
                  <a:lnTo>
                    <a:pt x="290042" y="2168893"/>
                  </a:lnTo>
                  <a:lnTo>
                    <a:pt x="290042" y="2135174"/>
                  </a:lnTo>
                  <a:lnTo>
                    <a:pt x="298653" y="2120087"/>
                  </a:lnTo>
                  <a:lnTo>
                    <a:pt x="329336" y="2066277"/>
                  </a:lnTo>
                  <a:close/>
                </a:path>
                <a:path w="1581150" h="2172334">
                  <a:moveTo>
                    <a:pt x="414718" y="179425"/>
                  </a:moveTo>
                  <a:lnTo>
                    <a:pt x="365772" y="113842"/>
                  </a:lnTo>
                  <a:lnTo>
                    <a:pt x="355460" y="100012"/>
                  </a:lnTo>
                  <a:lnTo>
                    <a:pt x="354152" y="98259"/>
                  </a:lnTo>
                  <a:lnTo>
                    <a:pt x="354152" y="97497"/>
                  </a:lnTo>
                  <a:lnTo>
                    <a:pt x="398881" y="53771"/>
                  </a:lnTo>
                  <a:lnTo>
                    <a:pt x="366712" y="53771"/>
                  </a:lnTo>
                  <a:lnTo>
                    <a:pt x="318465" y="100012"/>
                  </a:lnTo>
                  <a:lnTo>
                    <a:pt x="317715" y="100012"/>
                  </a:lnTo>
                  <a:lnTo>
                    <a:pt x="317715" y="0"/>
                  </a:lnTo>
                  <a:lnTo>
                    <a:pt x="292836" y="0"/>
                  </a:lnTo>
                  <a:lnTo>
                    <a:pt x="292836" y="179425"/>
                  </a:lnTo>
                  <a:lnTo>
                    <a:pt x="317715" y="179425"/>
                  </a:lnTo>
                  <a:lnTo>
                    <a:pt x="317715" y="131686"/>
                  </a:lnTo>
                  <a:lnTo>
                    <a:pt x="336816" y="113842"/>
                  </a:lnTo>
                  <a:lnTo>
                    <a:pt x="385813" y="179425"/>
                  </a:lnTo>
                  <a:lnTo>
                    <a:pt x="414718" y="179425"/>
                  </a:lnTo>
                  <a:close/>
                </a:path>
                <a:path w="1581150" h="2172334">
                  <a:moveTo>
                    <a:pt x="428637" y="2168893"/>
                  </a:moveTo>
                  <a:lnTo>
                    <a:pt x="392049" y="2117585"/>
                  </a:lnTo>
                  <a:lnTo>
                    <a:pt x="385254" y="2108060"/>
                  </a:lnTo>
                  <a:lnTo>
                    <a:pt x="425704" y="2066277"/>
                  </a:lnTo>
                  <a:lnTo>
                    <a:pt x="407974" y="2066277"/>
                  </a:lnTo>
                  <a:lnTo>
                    <a:pt x="357835" y="2118169"/>
                  </a:lnTo>
                  <a:lnTo>
                    <a:pt x="357835" y="2066277"/>
                  </a:lnTo>
                  <a:lnTo>
                    <a:pt x="343611" y="2066277"/>
                  </a:lnTo>
                  <a:lnTo>
                    <a:pt x="343611" y="2168893"/>
                  </a:lnTo>
                  <a:lnTo>
                    <a:pt x="357835" y="2168893"/>
                  </a:lnTo>
                  <a:lnTo>
                    <a:pt x="357835" y="2136495"/>
                  </a:lnTo>
                  <a:lnTo>
                    <a:pt x="375589" y="2118169"/>
                  </a:lnTo>
                  <a:lnTo>
                    <a:pt x="376161" y="2117585"/>
                  </a:lnTo>
                  <a:lnTo>
                    <a:pt x="412076" y="2168893"/>
                  </a:lnTo>
                  <a:lnTo>
                    <a:pt x="428637" y="2168893"/>
                  </a:lnTo>
                  <a:close/>
                </a:path>
                <a:path w="1581150" h="2172334">
                  <a:moveTo>
                    <a:pt x="541070" y="115341"/>
                  </a:moveTo>
                  <a:lnTo>
                    <a:pt x="539013" y="102527"/>
                  </a:lnTo>
                  <a:lnTo>
                    <a:pt x="536587" y="87388"/>
                  </a:lnTo>
                  <a:lnTo>
                    <a:pt x="527037" y="71120"/>
                  </a:lnTo>
                  <a:lnTo>
                    <a:pt x="523913" y="65811"/>
                  </a:lnTo>
                  <a:lnTo>
                    <a:pt x="513930" y="58788"/>
                  </a:lnTo>
                  <a:lnTo>
                    <a:pt x="513930" y="102527"/>
                  </a:lnTo>
                  <a:lnTo>
                    <a:pt x="442556" y="102527"/>
                  </a:lnTo>
                  <a:lnTo>
                    <a:pt x="445135" y="89674"/>
                  </a:lnTo>
                  <a:lnTo>
                    <a:pt x="452424" y="79756"/>
                  </a:lnTo>
                  <a:lnTo>
                    <a:pt x="463765" y="73380"/>
                  </a:lnTo>
                  <a:lnTo>
                    <a:pt x="478497" y="71120"/>
                  </a:lnTo>
                  <a:lnTo>
                    <a:pt x="493039" y="73380"/>
                  </a:lnTo>
                  <a:lnTo>
                    <a:pt x="504215" y="79756"/>
                  </a:lnTo>
                  <a:lnTo>
                    <a:pt x="511390" y="89674"/>
                  </a:lnTo>
                  <a:lnTo>
                    <a:pt x="513930" y="102527"/>
                  </a:lnTo>
                  <a:lnTo>
                    <a:pt x="513930" y="58788"/>
                  </a:lnTo>
                  <a:lnTo>
                    <a:pt x="504177" y="51917"/>
                  </a:lnTo>
                  <a:lnTo>
                    <a:pt x="478497" y="46990"/>
                  </a:lnTo>
                  <a:lnTo>
                    <a:pt x="452767" y="51777"/>
                  </a:lnTo>
                  <a:lnTo>
                    <a:pt x="432943" y="65341"/>
                  </a:lnTo>
                  <a:lnTo>
                    <a:pt x="420179" y="86436"/>
                  </a:lnTo>
                  <a:lnTo>
                    <a:pt x="415671" y="113842"/>
                  </a:lnTo>
                  <a:lnTo>
                    <a:pt x="420141" y="142494"/>
                  </a:lnTo>
                  <a:lnTo>
                    <a:pt x="432816" y="164630"/>
                  </a:lnTo>
                  <a:lnTo>
                    <a:pt x="452564" y="178892"/>
                  </a:lnTo>
                  <a:lnTo>
                    <a:pt x="478243" y="183946"/>
                  </a:lnTo>
                  <a:lnTo>
                    <a:pt x="496862" y="181419"/>
                  </a:lnTo>
                  <a:lnTo>
                    <a:pt x="513511" y="174282"/>
                  </a:lnTo>
                  <a:lnTo>
                    <a:pt x="527113" y="163169"/>
                  </a:lnTo>
                  <a:lnTo>
                    <a:pt x="529310" y="159829"/>
                  </a:lnTo>
                  <a:lnTo>
                    <a:pt x="536549" y="148767"/>
                  </a:lnTo>
                  <a:lnTo>
                    <a:pt x="512673" y="141732"/>
                  </a:lnTo>
                  <a:lnTo>
                    <a:pt x="507365" y="149123"/>
                  </a:lnTo>
                  <a:lnTo>
                    <a:pt x="499414" y="154838"/>
                  </a:lnTo>
                  <a:lnTo>
                    <a:pt x="489483" y="158521"/>
                  </a:lnTo>
                  <a:lnTo>
                    <a:pt x="478243" y="159829"/>
                  </a:lnTo>
                  <a:lnTo>
                    <a:pt x="463511" y="157251"/>
                  </a:lnTo>
                  <a:lnTo>
                    <a:pt x="452170" y="149999"/>
                  </a:lnTo>
                  <a:lnTo>
                    <a:pt x="444881" y="138734"/>
                  </a:lnTo>
                  <a:lnTo>
                    <a:pt x="442302" y="124142"/>
                  </a:lnTo>
                  <a:lnTo>
                    <a:pt x="541070" y="124142"/>
                  </a:lnTo>
                  <a:lnTo>
                    <a:pt x="541070" y="115341"/>
                  </a:lnTo>
                  <a:close/>
                </a:path>
                <a:path w="1581150" h="2172334">
                  <a:moveTo>
                    <a:pt x="912850" y="1949932"/>
                  </a:moveTo>
                  <a:lnTo>
                    <a:pt x="898956" y="1923021"/>
                  </a:lnTo>
                  <a:lnTo>
                    <a:pt x="898956" y="1949932"/>
                  </a:lnTo>
                  <a:lnTo>
                    <a:pt x="897331" y="1959025"/>
                  </a:lnTo>
                  <a:lnTo>
                    <a:pt x="892797" y="1966163"/>
                  </a:lnTo>
                  <a:lnTo>
                    <a:pt x="885837" y="1970836"/>
                  </a:lnTo>
                  <a:lnTo>
                    <a:pt x="876960" y="1972500"/>
                  </a:lnTo>
                  <a:lnTo>
                    <a:pt x="868235" y="1970786"/>
                  </a:lnTo>
                  <a:lnTo>
                    <a:pt x="861314" y="1965960"/>
                  </a:lnTo>
                  <a:lnTo>
                    <a:pt x="856754" y="1958594"/>
                  </a:lnTo>
                  <a:lnTo>
                    <a:pt x="855116" y="1949196"/>
                  </a:lnTo>
                  <a:lnTo>
                    <a:pt x="856754" y="1940420"/>
                  </a:lnTo>
                  <a:lnTo>
                    <a:pt x="858329" y="1938058"/>
                  </a:lnTo>
                  <a:lnTo>
                    <a:pt x="861314" y="1933562"/>
                  </a:lnTo>
                  <a:lnTo>
                    <a:pt x="868235" y="1929091"/>
                  </a:lnTo>
                  <a:lnTo>
                    <a:pt x="876960" y="1927504"/>
                  </a:lnTo>
                  <a:lnTo>
                    <a:pt x="885837" y="1929155"/>
                  </a:lnTo>
                  <a:lnTo>
                    <a:pt x="892797" y="1933765"/>
                  </a:lnTo>
                  <a:lnTo>
                    <a:pt x="897331" y="1940864"/>
                  </a:lnTo>
                  <a:lnTo>
                    <a:pt x="898956" y="1949932"/>
                  </a:lnTo>
                  <a:lnTo>
                    <a:pt x="898956" y="1923021"/>
                  </a:lnTo>
                  <a:lnTo>
                    <a:pt x="892403" y="1919020"/>
                  </a:lnTo>
                  <a:lnTo>
                    <a:pt x="879602" y="1916798"/>
                  </a:lnTo>
                  <a:lnTo>
                    <a:pt x="869797" y="1918284"/>
                  </a:lnTo>
                  <a:lnTo>
                    <a:pt x="861606" y="1922538"/>
                  </a:lnTo>
                  <a:lnTo>
                    <a:pt x="855560" y="1929231"/>
                  </a:lnTo>
                  <a:lnTo>
                    <a:pt x="852182" y="1938058"/>
                  </a:lnTo>
                  <a:lnTo>
                    <a:pt x="851750" y="1935264"/>
                  </a:lnTo>
                  <a:lnTo>
                    <a:pt x="851458" y="1931606"/>
                  </a:lnTo>
                  <a:lnTo>
                    <a:pt x="851471" y="1927504"/>
                  </a:lnTo>
                  <a:lnTo>
                    <a:pt x="852893" y="1911134"/>
                  </a:lnTo>
                  <a:lnTo>
                    <a:pt x="857377" y="1898091"/>
                  </a:lnTo>
                  <a:lnTo>
                    <a:pt x="865124" y="1889531"/>
                  </a:lnTo>
                  <a:lnTo>
                    <a:pt x="876376" y="1886458"/>
                  </a:lnTo>
                  <a:lnTo>
                    <a:pt x="885063" y="1888020"/>
                  </a:lnTo>
                  <a:lnTo>
                    <a:pt x="891819" y="1892452"/>
                  </a:lnTo>
                  <a:lnTo>
                    <a:pt x="896353" y="1899373"/>
                  </a:lnTo>
                  <a:lnTo>
                    <a:pt x="898359" y="1908441"/>
                  </a:lnTo>
                  <a:lnTo>
                    <a:pt x="911707" y="1907565"/>
                  </a:lnTo>
                  <a:lnTo>
                    <a:pt x="876960" y="1874875"/>
                  </a:lnTo>
                  <a:lnTo>
                    <a:pt x="860539" y="1878634"/>
                  </a:lnTo>
                  <a:lnTo>
                    <a:pt x="848283" y="1889455"/>
                  </a:lnTo>
                  <a:lnTo>
                    <a:pt x="840613" y="1906663"/>
                  </a:lnTo>
                  <a:lnTo>
                    <a:pt x="837971" y="1929549"/>
                  </a:lnTo>
                  <a:lnTo>
                    <a:pt x="840460" y="1951380"/>
                  </a:lnTo>
                  <a:lnTo>
                    <a:pt x="847864" y="1968385"/>
                  </a:lnTo>
                  <a:lnTo>
                    <a:pt x="860107" y="1979422"/>
                  </a:lnTo>
                  <a:lnTo>
                    <a:pt x="877112" y="1983346"/>
                  </a:lnTo>
                  <a:lnTo>
                    <a:pt x="891603" y="1980933"/>
                  </a:lnTo>
                  <a:lnTo>
                    <a:pt x="902906" y="1974100"/>
                  </a:lnTo>
                  <a:lnTo>
                    <a:pt x="904011" y="1972500"/>
                  </a:lnTo>
                  <a:lnTo>
                    <a:pt x="910259" y="1963496"/>
                  </a:lnTo>
                  <a:lnTo>
                    <a:pt x="912850" y="1949932"/>
                  </a:lnTo>
                  <a:close/>
                </a:path>
                <a:path w="1581150" h="2172334">
                  <a:moveTo>
                    <a:pt x="932522" y="1718792"/>
                  </a:moveTo>
                  <a:lnTo>
                    <a:pt x="913612" y="1718792"/>
                  </a:lnTo>
                  <a:lnTo>
                    <a:pt x="920648" y="1689328"/>
                  </a:lnTo>
                  <a:lnTo>
                    <a:pt x="909066" y="1689328"/>
                  </a:lnTo>
                  <a:lnTo>
                    <a:pt x="902030" y="1718792"/>
                  </a:lnTo>
                  <a:lnTo>
                    <a:pt x="899972" y="1718792"/>
                  </a:lnTo>
                  <a:lnTo>
                    <a:pt x="899972" y="1727441"/>
                  </a:lnTo>
                  <a:lnTo>
                    <a:pt x="893826" y="1753095"/>
                  </a:lnTo>
                  <a:lnTo>
                    <a:pt x="869048" y="1753095"/>
                  </a:lnTo>
                  <a:lnTo>
                    <a:pt x="875207" y="1727441"/>
                  </a:lnTo>
                  <a:lnTo>
                    <a:pt x="899972" y="1727441"/>
                  </a:lnTo>
                  <a:lnTo>
                    <a:pt x="899972" y="1718792"/>
                  </a:lnTo>
                  <a:lnTo>
                    <a:pt x="877252" y="1718792"/>
                  </a:lnTo>
                  <a:lnTo>
                    <a:pt x="884288" y="1689328"/>
                  </a:lnTo>
                  <a:lnTo>
                    <a:pt x="872566" y="1689328"/>
                  </a:lnTo>
                  <a:lnTo>
                    <a:pt x="865530" y="1718792"/>
                  </a:lnTo>
                  <a:lnTo>
                    <a:pt x="836358" y="1718792"/>
                  </a:lnTo>
                  <a:lnTo>
                    <a:pt x="836358" y="1727441"/>
                  </a:lnTo>
                  <a:lnTo>
                    <a:pt x="863473" y="1727441"/>
                  </a:lnTo>
                  <a:lnTo>
                    <a:pt x="857465" y="1753095"/>
                  </a:lnTo>
                  <a:lnTo>
                    <a:pt x="836358" y="1753095"/>
                  </a:lnTo>
                  <a:lnTo>
                    <a:pt x="836358" y="1761744"/>
                  </a:lnTo>
                  <a:lnTo>
                    <a:pt x="855408" y="1761744"/>
                  </a:lnTo>
                  <a:lnTo>
                    <a:pt x="848233" y="1791944"/>
                  </a:lnTo>
                  <a:lnTo>
                    <a:pt x="859815" y="1791944"/>
                  </a:lnTo>
                  <a:lnTo>
                    <a:pt x="866990" y="1761744"/>
                  </a:lnTo>
                  <a:lnTo>
                    <a:pt x="891768" y="1761744"/>
                  </a:lnTo>
                  <a:lnTo>
                    <a:pt x="884580" y="1791944"/>
                  </a:lnTo>
                  <a:lnTo>
                    <a:pt x="896315" y="1791944"/>
                  </a:lnTo>
                  <a:lnTo>
                    <a:pt x="903490" y="1761744"/>
                  </a:lnTo>
                  <a:lnTo>
                    <a:pt x="932522" y="1761744"/>
                  </a:lnTo>
                  <a:lnTo>
                    <a:pt x="932522" y="1753095"/>
                  </a:lnTo>
                  <a:lnTo>
                    <a:pt x="905548" y="1753095"/>
                  </a:lnTo>
                  <a:lnTo>
                    <a:pt x="911555" y="1727441"/>
                  </a:lnTo>
                  <a:lnTo>
                    <a:pt x="932522" y="1727441"/>
                  </a:lnTo>
                  <a:lnTo>
                    <a:pt x="932522" y="1718792"/>
                  </a:lnTo>
                  <a:close/>
                </a:path>
                <a:path w="1581150" h="2172334">
                  <a:moveTo>
                    <a:pt x="1004824" y="1929117"/>
                  </a:moveTo>
                  <a:lnTo>
                    <a:pt x="1002042" y="1907413"/>
                  </a:lnTo>
                  <a:lnTo>
                    <a:pt x="994206" y="1890560"/>
                  </a:lnTo>
                  <a:lnTo>
                    <a:pt x="991450" y="1888070"/>
                  </a:lnTo>
                  <a:lnTo>
                    <a:pt x="990752" y="1887448"/>
                  </a:lnTo>
                  <a:lnTo>
                    <a:pt x="990752" y="1929117"/>
                  </a:lnTo>
                  <a:lnTo>
                    <a:pt x="989012" y="1945792"/>
                  </a:lnTo>
                  <a:lnTo>
                    <a:pt x="984097" y="1958759"/>
                  </a:lnTo>
                  <a:lnTo>
                    <a:pt x="976464" y="1967166"/>
                  </a:lnTo>
                  <a:lnTo>
                    <a:pt x="966558" y="1970163"/>
                  </a:lnTo>
                  <a:lnTo>
                    <a:pt x="956716" y="1967166"/>
                  </a:lnTo>
                  <a:lnTo>
                    <a:pt x="949083" y="1958759"/>
                  </a:lnTo>
                  <a:lnTo>
                    <a:pt x="944130" y="1945792"/>
                  </a:lnTo>
                  <a:lnTo>
                    <a:pt x="942378" y="1929117"/>
                  </a:lnTo>
                  <a:lnTo>
                    <a:pt x="944130" y="1912429"/>
                  </a:lnTo>
                  <a:lnTo>
                    <a:pt x="949083" y="1899462"/>
                  </a:lnTo>
                  <a:lnTo>
                    <a:pt x="956716" y="1891055"/>
                  </a:lnTo>
                  <a:lnTo>
                    <a:pt x="966558" y="1888070"/>
                  </a:lnTo>
                  <a:lnTo>
                    <a:pt x="976464" y="1891055"/>
                  </a:lnTo>
                  <a:lnTo>
                    <a:pt x="984097" y="1899462"/>
                  </a:lnTo>
                  <a:lnTo>
                    <a:pt x="989012" y="1912429"/>
                  </a:lnTo>
                  <a:lnTo>
                    <a:pt x="990752" y="1929117"/>
                  </a:lnTo>
                  <a:lnTo>
                    <a:pt x="990752" y="1887448"/>
                  </a:lnTo>
                  <a:lnTo>
                    <a:pt x="982129" y="1879638"/>
                  </a:lnTo>
                  <a:lnTo>
                    <a:pt x="966558" y="1875751"/>
                  </a:lnTo>
                  <a:lnTo>
                    <a:pt x="951026" y="1879638"/>
                  </a:lnTo>
                  <a:lnTo>
                    <a:pt x="938987" y="1890560"/>
                  </a:lnTo>
                  <a:lnTo>
                    <a:pt x="931202" y="1907413"/>
                  </a:lnTo>
                  <a:lnTo>
                    <a:pt x="928446" y="1929117"/>
                  </a:lnTo>
                  <a:lnTo>
                    <a:pt x="931202" y="1950808"/>
                  </a:lnTo>
                  <a:lnTo>
                    <a:pt x="938987" y="1967661"/>
                  </a:lnTo>
                  <a:lnTo>
                    <a:pt x="951026" y="1978583"/>
                  </a:lnTo>
                  <a:lnTo>
                    <a:pt x="966558" y="1982470"/>
                  </a:lnTo>
                  <a:lnTo>
                    <a:pt x="982129" y="1978583"/>
                  </a:lnTo>
                  <a:lnTo>
                    <a:pt x="991450" y="1970163"/>
                  </a:lnTo>
                  <a:lnTo>
                    <a:pt x="994206" y="1967661"/>
                  </a:lnTo>
                  <a:lnTo>
                    <a:pt x="1002042" y="1950808"/>
                  </a:lnTo>
                  <a:lnTo>
                    <a:pt x="1004824" y="1929117"/>
                  </a:lnTo>
                  <a:close/>
                </a:path>
                <a:path w="1581150" h="2172334">
                  <a:moveTo>
                    <a:pt x="1016393" y="1714842"/>
                  </a:moveTo>
                  <a:lnTo>
                    <a:pt x="982967" y="1686394"/>
                  </a:lnTo>
                  <a:lnTo>
                    <a:pt x="968006" y="1689023"/>
                  </a:lnTo>
                  <a:lnTo>
                    <a:pt x="956614" y="1696288"/>
                  </a:lnTo>
                  <a:lnTo>
                    <a:pt x="949248" y="1707299"/>
                  </a:lnTo>
                  <a:lnTo>
                    <a:pt x="946327" y="1721142"/>
                  </a:lnTo>
                  <a:lnTo>
                    <a:pt x="960399" y="1721573"/>
                  </a:lnTo>
                  <a:lnTo>
                    <a:pt x="961936" y="1712226"/>
                  </a:lnTo>
                  <a:lnTo>
                    <a:pt x="966330" y="1704797"/>
                  </a:lnTo>
                  <a:lnTo>
                    <a:pt x="973251" y="1699895"/>
                  </a:lnTo>
                  <a:lnTo>
                    <a:pt x="982383" y="1698129"/>
                  </a:lnTo>
                  <a:lnTo>
                    <a:pt x="990536" y="1699488"/>
                  </a:lnTo>
                  <a:lnTo>
                    <a:pt x="996873" y="1703311"/>
                  </a:lnTo>
                  <a:lnTo>
                    <a:pt x="1001001" y="1709191"/>
                  </a:lnTo>
                  <a:lnTo>
                    <a:pt x="1002461" y="1716747"/>
                  </a:lnTo>
                  <a:lnTo>
                    <a:pt x="1000810" y="1724507"/>
                  </a:lnTo>
                  <a:lnTo>
                    <a:pt x="996035" y="1730578"/>
                  </a:lnTo>
                  <a:lnTo>
                    <a:pt x="988428" y="1734527"/>
                  </a:lnTo>
                  <a:lnTo>
                    <a:pt x="978281" y="1735950"/>
                  </a:lnTo>
                  <a:lnTo>
                    <a:pt x="978281" y="1745475"/>
                  </a:lnTo>
                  <a:lnTo>
                    <a:pt x="988428" y="1746859"/>
                  </a:lnTo>
                  <a:lnTo>
                    <a:pt x="996035" y="1750771"/>
                  </a:lnTo>
                  <a:lnTo>
                    <a:pt x="1000810" y="1756791"/>
                  </a:lnTo>
                  <a:lnTo>
                    <a:pt x="1002461" y="1764538"/>
                  </a:lnTo>
                  <a:lnTo>
                    <a:pt x="1000950" y="1772081"/>
                  </a:lnTo>
                  <a:lnTo>
                    <a:pt x="996734" y="1777961"/>
                  </a:lnTo>
                  <a:lnTo>
                    <a:pt x="990282" y="1781784"/>
                  </a:lnTo>
                  <a:lnTo>
                    <a:pt x="982091" y="1783143"/>
                  </a:lnTo>
                  <a:lnTo>
                    <a:pt x="972985" y="1781467"/>
                  </a:lnTo>
                  <a:lnTo>
                    <a:pt x="966114" y="1776717"/>
                  </a:lnTo>
                  <a:lnTo>
                    <a:pt x="961758" y="1769364"/>
                  </a:lnTo>
                  <a:lnTo>
                    <a:pt x="960247" y="1759839"/>
                  </a:lnTo>
                  <a:lnTo>
                    <a:pt x="946023" y="1760283"/>
                  </a:lnTo>
                  <a:lnTo>
                    <a:pt x="948588" y="1774405"/>
                  </a:lnTo>
                  <a:lnTo>
                    <a:pt x="955865" y="1785327"/>
                  </a:lnTo>
                  <a:lnTo>
                    <a:pt x="967244" y="1792376"/>
                  </a:lnTo>
                  <a:lnTo>
                    <a:pt x="982091" y="1794878"/>
                  </a:lnTo>
                  <a:lnTo>
                    <a:pt x="995857" y="1792706"/>
                  </a:lnTo>
                  <a:lnTo>
                    <a:pt x="1006716" y="1786686"/>
                  </a:lnTo>
                  <a:lnTo>
                    <a:pt x="1009459" y="1783143"/>
                  </a:lnTo>
                  <a:lnTo>
                    <a:pt x="1013841" y="1777492"/>
                  </a:lnTo>
                  <a:lnTo>
                    <a:pt x="1016393" y="1765846"/>
                  </a:lnTo>
                  <a:lnTo>
                    <a:pt x="1014666" y="1756219"/>
                  </a:lnTo>
                  <a:lnTo>
                    <a:pt x="1009789" y="1748485"/>
                  </a:lnTo>
                  <a:lnTo>
                    <a:pt x="1002296" y="1743049"/>
                  </a:lnTo>
                  <a:lnTo>
                    <a:pt x="992644" y="1740344"/>
                  </a:lnTo>
                  <a:lnTo>
                    <a:pt x="1002360" y="1737601"/>
                  </a:lnTo>
                  <a:lnTo>
                    <a:pt x="1009853" y="1732102"/>
                  </a:lnTo>
                  <a:lnTo>
                    <a:pt x="1014679" y="1724342"/>
                  </a:lnTo>
                  <a:lnTo>
                    <a:pt x="1016393" y="1714842"/>
                  </a:lnTo>
                  <a:close/>
                </a:path>
                <a:path w="1581150" h="2172334">
                  <a:moveTo>
                    <a:pt x="1034237" y="1968106"/>
                  </a:moveTo>
                  <a:lnTo>
                    <a:pt x="1029843" y="1962391"/>
                  </a:lnTo>
                  <a:lnTo>
                    <a:pt x="1018108" y="1962391"/>
                  </a:lnTo>
                  <a:lnTo>
                    <a:pt x="1014145" y="1966201"/>
                  </a:lnTo>
                  <a:lnTo>
                    <a:pt x="1014145" y="1976170"/>
                  </a:lnTo>
                  <a:lnTo>
                    <a:pt x="1017676" y="1979688"/>
                  </a:lnTo>
                  <a:lnTo>
                    <a:pt x="1023531" y="1979688"/>
                  </a:lnTo>
                  <a:lnTo>
                    <a:pt x="1025004" y="1979244"/>
                  </a:lnTo>
                  <a:lnTo>
                    <a:pt x="1026172" y="1978660"/>
                  </a:lnTo>
                  <a:lnTo>
                    <a:pt x="1026172" y="1982622"/>
                  </a:lnTo>
                  <a:lnTo>
                    <a:pt x="1022362" y="1985848"/>
                  </a:lnTo>
                  <a:lnTo>
                    <a:pt x="1016203" y="1985848"/>
                  </a:lnTo>
                  <a:lnTo>
                    <a:pt x="1016203" y="1992147"/>
                  </a:lnTo>
                  <a:lnTo>
                    <a:pt x="1026909" y="1992147"/>
                  </a:lnTo>
                  <a:lnTo>
                    <a:pt x="1034237" y="1985987"/>
                  </a:lnTo>
                  <a:lnTo>
                    <a:pt x="1034237" y="1978660"/>
                  </a:lnTo>
                  <a:lnTo>
                    <a:pt x="1034237" y="1968106"/>
                  </a:lnTo>
                  <a:close/>
                </a:path>
                <a:path w="1581150" h="2172334">
                  <a:moveTo>
                    <a:pt x="1113421" y="1764677"/>
                  </a:moveTo>
                  <a:lnTo>
                    <a:pt x="1111732" y="1755216"/>
                  </a:lnTo>
                  <a:lnTo>
                    <a:pt x="1106944" y="1747596"/>
                  </a:lnTo>
                  <a:lnTo>
                    <a:pt x="1103934" y="1745475"/>
                  </a:lnTo>
                  <a:lnTo>
                    <a:pt x="1099451" y="1742287"/>
                  </a:lnTo>
                  <a:lnTo>
                    <a:pt x="1099210" y="1742236"/>
                  </a:lnTo>
                  <a:lnTo>
                    <a:pt x="1099210" y="1763217"/>
                  </a:lnTo>
                  <a:lnTo>
                    <a:pt x="1097826" y="1770291"/>
                  </a:lnTo>
                  <a:lnTo>
                    <a:pt x="1093952" y="1775853"/>
                  </a:lnTo>
                  <a:lnTo>
                    <a:pt x="1088009" y="1779498"/>
                  </a:lnTo>
                  <a:lnTo>
                    <a:pt x="1080439" y="1780806"/>
                  </a:lnTo>
                  <a:lnTo>
                    <a:pt x="1048626" y="1780806"/>
                  </a:lnTo>
                  <a:lnTo>
                    <a:pt x="1048626" y="1745475"/>
                  </a:lnTo>
                  <a:lnTo>
                    <a:pt x="1080439" y="1745475"/>
                  </a:lnTo>
                  <a:lnTo>
                    <a:pt x="1088009" y="1746758"/>
                  </a:lnTo>
                  <a:lnTo>
                    <a:pt x="1093952" y="1750390"/>
                  </a:lnTo>
                  <a:lnTo>
                    <a:pt x="1097826" y="1755990"/>
                  </a:lnTo>
                  <a:lnTo>
                    <a:pt x="1099210" y="1763217"/>
                  </a:lnTo>
                  <a:lnTo>
                    <a:pt x="1099210" y="1742236"/>
                  </a:lnTo>
                  <a:lnTo>
                    <a:pt x="1089672" y="1739760"/>
                  </a:lnTo>
                  <a:lnTo>
                    <a:pt x="1098016" y="1736991"/>
                  </a:lnTo>
                  <a:lnTo>
                    <a:pt x="1100823" y="1734769"/>
                  </a:lnTo>
                  <a:lnTo>
                    <a:pt x="1104506" y="1731860"/>
                  </a:lnTo>
                  <a:lnTo>
                    <a:pt x="1108710" y="1724774"/>
                  </a:lnTo>
                  <a:lnTo>
                    <a:pt x="1110195" y="1716151"/>
                  </a:lnTo>
                  <a:lnTo>
                    <a:pt x="1107897" y="1705406"/>
                  </a:lnTo>
                  <a:lnTo>
                    <a:pt x="1104036" y="1700326"/>
                  </a:lnTo>
                  <a:lnTo>
                    <a:pt x="1101445" y="1696910"/>
                  </a:lnTo>
                  <a:lnTo>
                    <a:pt x="1096276" y="1694014"/>
                  </a:lnTo>
                  <a:lnTo>
                    <a:pt x="1096276" y="1717471"/>
                  </a:lnTo>
                  <a:lnTo>
                    <a:pt x="1094879" y="1724444"/>
                  </a:lnTo>
                  <a:lnTo>
                    <a:pt x="1090980" y="1729917"/>
                  </a:lnTo>
                  <a:lnTo>
                    <a:pt x="1084961" y="1733499"/>
                  </a:lnTo>
                  <a:lnTo>
                    <a:pt x="1077214" y="1734769"/>
                  </a:lnTo>
                  <a:lnTo>
                    <a:pt x="1048626" y="1734769"/>
                  </a:lnTo>
                  <a:lnTo>
                    <a:pt x="1048626" y="1700326"/>
                  </a:lnTo>
                  <a:lnTo>
                    <a:pt x="1077214" y="1700326"/>
                  </a:lnTo>
                  <a:lnTo>
                    <a:pt x="1084961" y="1701596"/>
                  </a:lnTo>
                  <a:lnTo>
                    <a:pt x="1090980" y="1705165"/>
                  </a:lnTo>
                  <a:lnTo>
                    <a:pt x="1094879" y="1710588"/>
                  </a:lnTo>
                  <a:lnTo>
                    <a:pt x="1096276" y="1717471"/>
                  </a:lnTo>
                  <a:lnTo>
                    <a:pt x="1096276" y="1694014"/>
                  </a:lnTo>
                  <a:lnTo>
                    <a:pt x="1091526" y="1691335"/>
                  </a:lnTo>
                  <a:lnTo>
                    <a:pt x="1078826" y="1689328"/>
                  </a:lnTo>
                  <a:lnTo>
                    <a:pt x="1034415" y="1689328"/>
                  </a:lnTo>
                  <a:lnTo>
                    <a:pt x="1034415" y="1791944"/>
                  </a:lnTo>
                  <a:lnTo>
                    <a:pt x="1081913" y="1791944"/>
                  </a:lnTo>
                  <a:lnTo>
                    <a:pt x="1094689" y="1789976"/>
                  </a:lnTo>
                  <a:lnTo>
                    <a:pt x="1104646" y="1784413"/>
                  </a:lnTo>
                  <a:lnTo>
                    <a:pt x="1107363" y="1780806"/>
                  </a:lnTo>
                  <a:lnTo>
                    <a:pt x="1111123" y="1775802"/>
                  </a:lnTo>
                  <a:lnTo>
                    <a:pt x="1113421" y="1764677"/>
                  </a:lnTo>
                  <a:close/>
                </a:path>
                <a:path w="1581150" h="2172334">
                  <a:moveTo>
                    <a:pt x="1116444" y="1877072"/>
                  </a:moveTo>
                  <a:lnTo>
                    <a:pt x="1103985" y="1877072"/>
                  </a:lnTo>
                  <a:lnTo>
                    <a:pt x="1101420" y="1888680"/>
                  </a:lnTo>
                  <a:lnTo>
                    <a:pt x="1095883" y="1897341"/>
                  </a:lnTo>
                  <a:lnTo>
                    <a:pt x="1087323" y="1902764"/>
                  </a:lnTo>
                  <a:lnTo>
                    <a:pt x="1075690" y="1904631"/>
                  </a:lnTo>
                  <a:lnTo>
                    <a:pt x="1075690" y="1916506"/>
                  </a:lnTo>
                  <a:lnTo>
                    <a:pt x="1084973" y="1915464"/>
                  </a:lnTo>
                  <a:lnTo>
                    <a:pt x="1092581" y="1912480"/>
                  </a:lnTo>
                  <a:lnTo>
                    <a:pt x="1098486" y="1907730"/>
                  </a:lnTo>
                  <a:lnTo>
                    <a:pt x="1102664" y="1901405"/>
                  </a:lnTo>
                  <a:lnTo>
                    <a:pt x="1102664" y="1980425"/>
                  </a:lnTo>
                  <a:lnTo>
                    <a:pt x="1116444" y="1980425"/>
                  </a:lnTo>
                  <a:lnTo>
                    <a:pt x="1116444" y="1901405"/>
                  </a:lnTo>
                  <a:lnTo>
                    <a:pt x="1116444" y="1877072"/>
                  </a:lnTo>
                  <a:close/>
                </a:path>
                <a:path w="1581150" h="2172334">
                  <a:moveTo>
                    <a:pt x="1203325" y="1740192"/>
                  </a:moveTo>
                  <a:lnTo>
                    <a:pt x="1202347" y="1731695"/>
                  </a:lnTo>
                  <a:lnTo>
                    <a:pt x="1200835" y="1718373"/>
                  </a:lnTo>
                  <a:lnTo>
                    <a:pt x="1193419" y="1701368"/>
                  </a:lnTo>
                  <a:lnTo>
                    <a:pt x="1188847" y="1697240"/>
                  </a:lnTo>
                  <a:lnTo>
                    <a:pt x="1186167" y="1694827"/>
                  </a:lnTo>
                  <a:lnTo>
                    <a:pt x="1186167" y="1720557"/>
                  </a:lnTo>
                  <a:lnTo>
                    <a:pt x="1184529" y="1729320"/>
                  </a:lnTo>
                  <a:lnTo>
                    <a:pt x="1179969" y="1736178"/>
                  </a:lnTo>
                  <a:lnTo>
                    <a:pt x="1173060" y="1740649"/>
                  </a:lnTo>
                  <a:lnTo>
                    <a:pt x="1164323" y="1742249"/>
                  </a:lnTo>
                  <a:lnTo>
                    <a:pt x="1155446" y="1740598"/>
                  </a:lnTo>
                  <a:lnTo>
                    <a:pt x="1148499" y="1735988"/>
                  </a:lnTo>
                  <a:lnTo>
                    <a:pt x="1143952" y="1728889"/>
                  </a:lnTo>
                  <a:lnTo>
                    <a:pt x="1142339" y="1719821"/>
                  </a:lnTo>
                  <a:lnTo>
                    <a:pt x="1143952" y="1710728"/>
                  </a:lnTo>
                  <a:lnTo>
                    <a:pt x="1148499" y="1703590"/>
                  </a:lnTo>
                  <a:lnTo>
                    <a:pt x="1155446" y="1698917"/>
                  </a:lnTo>
                  <a:lnTo>
                    <a:pt x="1164323" y="1697240"/>
                  </a:lnTo>
                  <a:lnTo>
                    <a:pt x="1173060" y="1698967"/>
                  </a:lnTo>
                  <a:lnTo>
                    <a:pt x="1179969" y="1703793"/>
                  </a:lnTo>
                  <a:lnTo>
                    <a:pt x="1184529" y="1711159"/>
                  </a:lnTo>
                  <a:lnTo>
                    <a:pt x="1186167" y="1720557"/>
                  </a:lnTo>
                  <a:lnTo>
                    <a:pt x="1186167" y="1694827"/>
                  </a:lnTo>
                  <a:lnTo>
                    <a:pt x="1181176" y="1690331"/>
                  </a:lnTo>
                  <a:lnTo>
                    <a:pt x="1164183" y="1686394"/>
                  </a:lnTo>
                  <a:lnTo>
                    <a:pt x="1149680" y="1688820"/>
                  </a:lnTo>
                  <a:lnTo>
                    <a:pt x="1138377" y="1695653"/>
                  </a:lnTo>
                  <a:lnTo>
                    <a:pt x="1131036" y="1706245"/>
                  </a:lnTo>
                  <a:lnTo>
                    <a:pt x="1128433" y="1719821"/>
                  </a:lnTo>
                  <a:lnTo>
                    <a:pt x="1128522" y="1720557"/>
                  </a:lnTo>
                  <a:lnTo>
                    <a:pt x="1131074" y="1733905"/>
                  </a:lnTo>
                  <a:lnTo>
                    <a:pt x="1138288" y="1744268"/>
                  </a:lnTo>
                  <a:lnTo>
                    <a:pt x="1148880" y="1750720"/>
                  </a:lnTo>
                  <a:lnTo>
                    <a:pt x="1161681" y="1752955"/>
                  </a:lnTo>
                  <a:lnTo>
                    <a:pt x="1171498" y="1751469"/>
                  </a:lnTo>
                  <a:lnTo>
                    <a:pt x="1179677" y="1747215"/>
                  </a:lnTo>
                  <a:lnTo>
                    <a:pt x="1184160" y="1742249"/>
                  </a:lnTo>
                  <a:lnTo>
                    <a:pt x="1185722" y="1740522"/>
                  </a:lnTo>
                  <a:lnTo>
                    <a:pt x="1189101" y="1731695"/>
                  </a:lnTo>
                  <a:lnTo>
                    <a:pt x="1189545" y="1734477"/>
                  </a:lnTo>
                  <a:lnTo>
                    <a:pt x="1189837" y="1738147"/>
                  </a:lnTo>
                  <a:lnTo>
                    <a:pt x="1176159" y="1780222"/>
                  </a:lnTo>
                  <a:lnTo>
                    <a:pt x="1164907" y="1783295"/>
                  </a:lnTo>
                  <a:lnTo>
                    <a:pt x="1156220" y="1781733"/>
                  </a:lnTo>
                  <a:lnTo>
                    <a:pt x="1149464" y="1777301"/>
                  </a:lnTo>
                  <a:lnTo>
                    <a:pt x="1144930" y="1770367"/>
                  </a:lnTo>
                  <a:lnTo>
                    <a:pt x="1142923" y="1761312"/>
                  </a:lnTo>
                  <a:lnTo>
                    <a:pt x="1129588" y="1762188"/>
                  </a:lnTo>
                  <a:lnTo>
                    <a:pt x="1132700" y="1775587"/>
                  </a:lnTo>
                  <a:lnTo>
                    <a:pt x="1140028" y="1785899"/>
                  </a:lnTo>
                  <a:lnTo>
                    <a:pt x="1150810" y="1792528"/>
                  </a:lnTo>
                  <a:lnTo>
                    <a:pt x="1164323" y="1794878"/>
                  </a:lnTo>
                  <a:lnTo>
                    <a:pt x="1180744" y="1791119"/>
                  </a:lnTo>
                  <a:lnTo>
                    <a:pt x="1189596" y="1783295"/>
                  </a:lnTo>
                  <a:lnTo>
                    <a:pt x="1192999" y="1780286"/>
                  </a:lnTo>
                  <a:lnTo>
                    <a:pt x="1200670" y="1763090"/>
                  </a:lnTo>
                  <a:lnTo>
                    <a:pt x="1203325" y="1740192"/>
                  </a:lnTo>
                  <a:close/>
                </a:path>
                <a:path w="1581150" h="2172334">
                  <a:moveTo>
                    <a:pt x="1208887" y="1945386"/>
                  </a:moveTo>
                  <a:lnTo>
                    <a:pt x="1193342" y="1945386"/>
                  </a:lnTo>
                  <a:lnTo>
                    <a:pt x="1193342" y="1914017"/>
                  </a:lnTo>
                  <a:lnTo>
                    <a:pt x="1180744" y="1914017"/>
                  </a:lnTo>
                  <a:lnTo>
                    <a:pt x="1180744" y="1945386"/>
                  </a:lnTo>
                  <a:lnTo>
                    <a:pt x="1145120" y="1945386"/>
                  </a:lnTo>
                  <a:lnTo>
                    <a:pt x="1159598" y="1932406"/>
                  </a:lnTo>
                  <a:lnTo>
                    <a:pt x="1171663" y="1916176"/>
                  </a:lnTo>
                  <a:lnTo>
                    <a:pt x="1180807" y="1897481"/>
                  </a:lnTo>
                  <a:lnTo>
                    <a:pt x="1186459" y="1877072"/>
                  </a:lnTo>
                  <a:lnTo>
                    <a:pt x="1171219" y="1877072"/>
                  </a:lnTo>
                  <a:lnTo>
                    <a:pt x="1165656" y="1897367"/>
                  </a:lnTo>
                  <a:lnTo>
                    <a:pt x="1157046" y="1915922"/>
                  </a:lnTo>
                  <a:lnTo>
                    <a:pt x="1145870" y="1932279"/>
                  </a:lnTo>
                  <a:lnTo>
                    <a:pt x="1132649" y="1945970"/>
                  </a:lnTo>
                  <a:lnTo>
                    <a:pt x="1132649" y="1956231"/>
                  </a:lnTo>
                  <a:lnTo>
                    <a:pt x="1180160" y="1956231"/>
                  </a:lnTo>
                  <a:lnTo>
                    <a:pt x="1180160" y="1980425"/>
                  </a:lnTo>
                  <a:lnTo>
                    <a:pt x="1193342" y="1980425"/>
                  </a:lnTo>
                  <a:lnTo>
                    <a:pt x="1193342" y="1956231"/>
                  </a:lnTo>
                  <a:lnTo>
                    <a:pt x="1208887" y="1956231"/>
                  </a:lnTo>
                  <a:lnTo>
                    <a:pt x="1208887" y="1945386"/>
                  </a:lnTo>
                  <a:close/>
                </a:path>
                <a:path w="1581150" h="2172334">
                  <a:moveTo>
                    <a:pt x="1258023" y="1688592"/>
                  </a:moveTo>
                  <a:lnTo>
                    <a:pt x="1245552" y="1688592"/>
                  </a:lnTo>
                  <a:lnTo>
                    <a:pt x="1242987" y="1700199"/>
                  </a:lnTo>
                  <a:lnTo>
                    <a:pt x="1237462" y="1708861"/>
                  </a:lnTo>
                  <a:lnTo>
                    <a:pt x="1228902" y="1714284"/>
                  </a:lnTo>
                  <a:lnTo>
                    <a:pt x="1217269" y="1716151"/>
                  </a:lnTo>
                  <a:lnTo>
                    <a:pt x="1217269" y="1728025"/>
                  </a:lnTo>
                  <a:lnTo>
                    <a:pt x="1226553" y="1726984"/>
                  </a:lnTo>
                  <a:lnTo>
                    <a:pt x="1234160" y="1723999"/>
                  </a:lnTo>
                  <a:lnTo>
                    <a:pt x="1240066" y="1719249"/>
                  </a:lnTo>
                  <a:lnTo>
                    <a:pt x="1244244" y="1712925"/>
                  </a:lnTo>
                  <a:lnTo>
                    <a:pt x="1244244" y="1791944"/>
                  </a:lnTo>
                  <a:lnTo>
                    <a:pt x="1258023" y="1791944"/>
                  </a:lnTo>
                  <a:lnTo>
                    <a:pt x="1258023" y="1712925"/>
                  </a:lnTo>
                  <a:lnTo>
                    <a:pt x="1258023" y="1688592"/>
                  </a:lnTo>
                  <a:close/>
                </a:path>
                <a:path w="1581150" h="2172334">
                  <a:moveTo>
                    <a:pt x="1292263" y="1948459"/>
                  </a:moveTo>
                  <a:lnTo>
                    <a:pt x="1289519" y="1934159"/>
                  </a:lnTo>
                  <a:lnTo>
                    <a:pt x="1283919" y="1926183"/>
                  </a:lnTo>
                  <a:lnTo>
                    <a:pt x="1283703" y="1925891"/>
                  </a:lnTo>
                  <a:lnTo>
                    <a:pt x="1282268" y="1923834"/>
                  </a:lnTo>
                  <a:lnTo>
                    <a:pt x="1271981" y="1917585"/>
                  </a:lnTo>
                  <a:lnTo>
                    <a:pt x="1260170" y="1915477"/>
                  </a:lnTo>
                  <a:lnTo>
                    <a:pt x="1251229" y="1915477"/>
                  </a:lnTo>
                  <a:lnTo>
                    <a:pt x="1242428" y="1918855"/>
                  </a:lnTo>
                  <a:lnTo>
                    <a:pt x="1237437" y="1925891"/>
                  </a:lnTo>
                  <a:lnTo>
                    <a:pt x="1240663" y="1889391"/>
                  </a:lnTo>
                  <a:lnTo>
                    <a:pt x="1289773" y="1889391"/>
                  </a:lnTo>
                  <a:lnTo>
                    <a:pt x="1289773" y="1877809"/>
                  </a:lnTo>
                  <a:lnTo>
                    <a:pt x="1228204" y="1877809"/>
                  </a:lnTo>
                  <a:lnTo>
                    <a:pt x="1223225" y="1934972"/>
                  </a:lnTo>
                  <a:lnTo>
                    <a:pt x="1236853" y="1936737"/>
                  </a:lnTo>
                  <a:lnTo>
                    <a:pt x="1241259" y="1929841"/>
                  </a:lnTo>
                  <a:lnTo>
                    <a:pt x="1248587" y="1926183"/>
                  </a:lnTo>
                  <a:lnTo>
                    <a:pt x="1256207" y="1926183"/>
                  </a:lnTo>
                  <a:lnTo>
                    <a:pt x="1264678" y="1927733"/>
                  </a:lnTo>
                  <a:lnTo>
                    <a:pt x="1271727" y="1932228"/>
                  </a:lnTo>
                  <a:lnTo>
                    <a:pt x="1276553" y="1939417"/>
                  </a:lnTo>
                  <a:lnTo>
                    <a:pt x="1278343" y="1949043"/>
                  </a:lnTo>
                  <a:lnTo>
                    <a:pt x="1276540" y="1958873"/>
                  </a:lnTo>
                  <a:lnTo>
                    <a:pt x="1271714" y="1966036"/>
                  </a:lnTo>
                  <a:lnTo>
                    <a:pt x="1264742" y="1970430"/>
                  </a:lnTo>
                  <a:lnTo>
                    <a:pt x="1256499" y="1971916"/>
                  </a:lnTo>
                  <a:lnTo>
                    <a:pt x="1248587" y="1970633"/>
                  </a:lnTo>
                  <a:lnTo>
                    <a:pt x="1241844" y="1966823"/>
                  </a:lnTo>
                  <a:lnTo>
                    <a:pt x="1236954" y="1960537"/>
                  </a:lnTo>
                  <a:lnTo>
                    <a:pt x="1234655" y="1951837"/>
                  </a:lnTo>
                  <a:lnTo>
                    <a:pt x="1220876" y="1952866"/>
                  </a:lnTo>
                  <a:lnTo>
                    <a:pt x="1224013" y="1965109"/>
                  </a:lnTo>
                  <a:lnTo>
                    <a:pt x="1231303" y="1974761"/>
                  </a:lnTo>
                  <a:lnTo>
                    <a:pt x="1242250" y="1981085"/>
                  </a:lnTo>
                  <a:lnTo>
                    <a:pt x="1256360" y="1983346"/>
                  </a:lnTo>
                  <a:lnTo>
                    <a:pt x="1270876" y="1980780"/>
                  </a:lnTo>
                  <a:lnTo>
                    <a:pt x="1282230" y="1973605"/>
                  </a:lnTo>
                  <a:lnTo>
                    <a:pt x="1283360" y="1971916"/>
                  </a:lnTo>
                  <a:lnTo>
                    <a:pt x="1289621" y="1962569"/>
                  </a:lnTo>
                  <a:lnTo>
                    <a:pt x="1292263" y="1948459"/>
                  </a:lnTo>
                  <a:close/>
                </a:path>
                <a:path w="1581150" h="2172334">
                  <a:moveTo>
                    <a:pt x="1324419" y="1968106"/>
                  </a:moveTo>
                  <a:lnTo>
                    <a:pt x="1320012" y="1962391"/>
                  </a:lnTo>
                  <a:lnTo>
                    <a:pt x="1308290" y="1962391"/>
                  </a:lnTo>
                  <a:lnTo>
                    <a:pt x="1304328" y="1966201"/>
                  </a:lnTo>
                  <a:lnTo>
                    <a:pt x="1304328" y="1976170"/>
                  </a:lnTo>
                  <a:lnTo>
                    <a:pt x="1307846" y="1979688"/>
                  </a:lnTo>
                  <a:lnTo>
                    <a:pt x="1313713" y="1979688"/>
                  </a:lnTo>
                  <a:lnTo>
                    <a:pt x="1315173" y="1979244"/>
                  </a:lnTo>
                  <a:lnTo>
                    <a:pt x="1316355" y="1978660"/>
                  </a:lnTo>
                  <a:lnTo>
                    <a:pt x="1316355" y="1982622"/>
                  </a:lnTo>
                  <a:lnTo>
                    <a:pt x="1312545" y="1985848"/>
                  </a:lnTo>
                  <a:lnTo>
                    <a:pt x="1306385" y="1985848"/>
                  </a:lnTo>
                  <a:lnTo>
                    <a:pt x="1306385" y="1992147"/>
                  </a:lnTo>
                  <a:lnTo>
                    <a:pt x="1317078" y="1992147"/>
                  </a:lnTo>
                  <a:lnTo>
                    <a:pt x="1324419" y="1985987"/>
                  </a:lnTo>
                  <a:lnTo>
                    <a:pt x="1324419" y="1978660"/>
                  </a:lnTo>
                  <a:lnTo>
                    <a:pt x="1324419" y="1968106"/>
                  </a:lnTo>
                  <a:close/>
                </a:path>
                <a:path w="1581150" h="2172334">
                  <a:moveTo>
                    <a:pt x="1348587" y="1766290"/>
                  </a:moveTo>
                  <a:lnTo>
                    <a:pt x="1346987" y="1757387"/>
                  </a:lnTo>
                  <a:lnTo>
                    <a:pt x="1342415" y="1749831"/>
                  </a:lnTo>
                  <a:lnTo>
                    <a:pt x="1337284" y="1745627"/>
                  </a:lnTo>
                  <a:lnTo>
                    <a:pt x="1335290" y="1743989"/>
                  </a:lnTo>
                  <a:lnTo>
                    <a:pt x="1334668" y="1743735"/>
                  </a:lnTo>
                  <a:lnTo>
                    <a:pt x="1334668" y="1764385"/>
                  </a:lnTo>
                  <a:lnTo>
                    <a:pt x="1333017" y="1772208"/>
                  </a:lnTo>
                  <a:lnTo>
                    <a:pt x="1328381" y="1778279"/>
                  </a:lnTo>
                  <a:lnTo>
                    <a:pt x="1321244" y="1782191"/>
                  </a:lnTo>
                  <a:lnTo>
                    <a:pt x="1312087" y="1783588"/>
                  </a:lnTo>
                  <a:lnTo>
                    <a:pt x="1303020" y="1782191"/>
                  </a:lnTo>
                  <a:lnTo>
                    <a:pt x="1295933" y="1778279"/>
                  </a:lnTo>
                  <a:lnTo>
                    <a:pt x="1291310" y="1772208"/>
                  </a:lnTo>
                  <a:lnTo>
                    <a:pt x="1289659" y="1764385"/>
                  </a:lnTo>
                  <a:lnTo>
                    <a:pt x="1291310" y="1756752"/>
                  </a:lnTo>
                  <a:lnTo>
                    <a:pt x="1295933" y="1750822"/>
                  </a:lnTo>
                  <a:lnTo>
                    <a:pt x="1303020" y="1746986"/>
                  </a:lnTo>
                  <a:lnTo>
                    <a:pt x="1312087" y="1745627"/>
                  </a:lnTo>
                  <a:lnTo>
                    <a:pt x="1321244" y="1746986"/>
                  </a:lnTo>
                  <a:lnTo>
                    <a:pt x="1328381" y="1750822"/>
                  </a:lnTo>
                  <a:lnTo>
                    <a:pt x="1333017" y="1756752"/>
                  </a:lnTo>
                  <a:lnTo>
                    <a:pt x="1334668" y="1764385"/>
                  </a:lnTo>
                  <a:lnTo>
                    <a:pt x="1334668" y="1743735"/>
                  </a:lnTo>
                  <a:lnTo>
                    <a:pt x="1326019" y="1740192"/>
                  </a:lnTo>
                  <a:lnTo>
                    <a:pt x="1334566" y="1737004"/>
                  </a:lnTo>
                  <a:lnTo>
                    <a:pt x="1336497" y="1735366"/>
                  </a:lnTo>
                  <a:lnTo>
                    <a:pt x="1341081" y="1731454"/>
                  </a:lnTo>
                  <a:lnTo>
                    <a:pt x="1345234" y="1724012"/>
                  </a:lnTo>
                  <a:lnTo>
                    <a:pt x="1346682" y="1715135"/>
                  </a:lnTo>
                  <a:lnTo>
                    <a:pt x="1344168" y="1703654"/>
                  </a:lnTo>
                  <a:lnTo>
                    <a:pt x="1339519" y="1697685"/>
                  </a:lnTo>
                  <a:lnTo>
                    <a:pt x="1337081" y="1694548"/>
                  </a:lnTo>
                  <a:lnTo>
                    <a:pt x="1333347" y="1692503"/>
                  </a:lnTo>
                  <a:lnTo>
                    <a:pt x="1333347" y="1716747"/>
                  </a:lnTo>
                  <a:lnTo>
                    <a:pt x="1331823" y="1724291"/>
                  </a:lnTo>
                  <a:lnTo>
                    <a:pt x="1327505" y="1730171"/>
                  </a:lnTo>
                  <a:lnTo>
                    <a:pt x="1320787" y="1733994"/>
                  </a:lnTo>
                  <a:lnTo>
                    <a:pt x="1312087" y="1735366"/>
                  </a:lnTo>
                  <a:lnTo>
                    <a:pt x="1303477" y="1733994"/>
                  </a:lnTo>
                  <a:lnTo>
                    <a:pt x="1296809" y="1730171"/>
                  </a:lnTo>
                  <a:lnTo>
                    <a:pt x="1292504" y="1724291"/>
                  </a:lnTo>
                  <a:lnTo>
                    <a:pt x="1290980" y="1716747"/>
                  </a:lnTo>
                  <a:lnTo>
                    <a:pt x="1292504" y="1709000"/>
                  </a:lnTo>
                  <a:lnTo>
                    <a:pt x="1296809" y="1702981"/>
                  </a:lnTo>
                  <a:lnTo>
                    <a:pt x="1303477" y="1699082"/>
                  </a:lnTo>
                  <a:lnTo>
                    <a:pt x="1312087" y="1697685"/>
                  </a:lnTo>
                  <a:lnTo>
                    <a:pt x="1320787" y="1699082"/>
                  </a:lnTo>
                  <a:lnTo>
                    <a:pt x="1327505" y="1702981"/>
                  </a:lnTo>
                  <a:lnTo>
                    <a:pt x="1331823" y="1709000"/>
                  </a:lnTo>
                  <a:lnTo>
                    <a:pt x="1333347" y="1716747"/>
                  </a:lnTo>
                  <a:lnTo>
                    <a:pt x="1333347" y="1692503"/>
                  </a:lnTo>
                  <a:lnTo>
                    <a:pt x="1326159" y="1688553"/>
                  </a:lnTo>
                  <a:lnTo>
                    <a:pt x="1312087" y="1686394"/>
                  </a:lnTo>
                  <a:lnTo>
                    <a:pt x="1298092" y="1688553"/>
                  </a:lnTo>
                  <a:lnTo>
                    <a:pt x="1287157" y="1694548"/>
                  </a:lnTo>
                  <a:lnTo>
                    <a:pt x="1280033" y="1703654"/>
                  </a:lnTo>
                  <a:lnTo>
                    <a:pt x="1277493" y="1715135"/>
                  </a:lnTo>
                  <a:lnTo>
                    <a:pt x="1278978" y="1724012"/>
                  </a:lnTo>
                  <a:lnTo>
                    <a:pt x="1283169" y="1731454"/>
                  </a:lnTo>
                  <a:lnTo>
                    <a:pt x="1289735" y="1737004"/>
                  </a:lnTo>
                  <a:lnTo>
                    <a:pt x="1298308" y="1740192"/>
                  </a:lnTo>
                  <a:lnTo>
                    <a:pt x="1289037" y="1743989"/>
                  </a:lnTo>
                  <a:lnTo>
                    <a:pt x="1281912" y="1749831"/>
                  </a:lnTo>
                  <a:lnTo>
                    <a:pt x="1277340" y="1757387"/>
                  </a:lnTo>
                  <a:lnTo>
                    <a:pt x="1275740" y="1766290"/>
                  </a:lnTo>
                  <a:lnTo>
                    <a:pt x="1278407" y="1777682"/>
                  </a:lnTo>
                  <a:lnTo>
                    <a:pt x="1285887" y="1786737"/>
                  </a:lnTo>
                  <a:lnTo>
                    <a:pt x="1297381" y="1792719"/>
                  </a:lnTo>
                  <a:lnTo>
                    <a:pt x="1312087" y="1794878"/>
                  </a:lnTo>
                  <a:lnTo>
                    <a:pt x="1326819" y="1792719"/>
                  </a:lnTo>
                  <a:lnTo>
                    <a:pt x="1338364" y="1786737"/>
                  </a:lnTo>
                  <a:lnTo>
                    <a:pt x="1340993" y="1783588"/>
                  </a:lnTo>
                  <a:lnTo>
                    <a:pt x="1345895" y="1777682"/>
                  </a:lnTo>
                  <a:lnTo>
                    <a:pt x="1348587" y="1766290"/>
                  </a:lnTo>
                  <a:close/>
                </a:path>
                <a:path w="1581150" h="2172334">
                  <a:moveTo>
                    <a:pt x="1406626" y="1877072"/>
                  </a:moveTo>
                  <a:lnTo>
                    <a:pt x="1394155" y="1877072"/>
                  </a:lnTo>
                  <a:lnTo>
                    <a:pt x="1391589" y="1888680"/>
                  </a:lnTo>
                  <a:lnTo>
                    <a:pt x="1386065" y="1897341"/>
                  </a:lnTo>
                  <a:lnTo>
                    <a:pt x="1377505" y="1902764"/>
                  </a:lnTo>
                  <a:lnTo>
                    <a:pt x="1365872" y="1904631"/>
                  </a:lnTo>
                  <a:lnTo>
                    <a:pt x="1365872" y="1916506"/>
                  </a:lnTo>
                  <a:lnTo>
                    <a:pt x="1375156" y="1915464"/>
                  </a:lnTo>
                  <a:lnTo>
                    <a:pt x="1382763" y="1912480"/>
                  </a:lnTo>
                  <a:lnTo>
                    <a:pt x="1388668" y="1907730"/>
                  </a:lnTo>
                  <a:lnTo>
                    <a:pt x="1392847" y="1901405"/>
                  </a:lnTo>
                  <a:lnTo>
                    <a:pt x="1392847" y="1980425"/>
                  </a:lnTo>
                  <a:lnTo>
                    <a:pt x="1406626" y="1980425"/>
                  </a:lnTo>
                  <a:lnTo>
                    <a:pt x="1406626" y="1901405"/>
                  </a:lnTo>
                  <a:lnTo>
                    <a:pt x="1406626" y="1877072"/>
                  </a:lnTo>
                  <a:close/>
                </a:path>
                <a:path w="1581150" h="2172334">
                  <a:moveTo>
                    <a:pt x="1429194" y="1689328"/>
                  </a:moveTo>
                  <a:lnTo>
                    <a:pt x="1359128" y="1689328"/>
                  </a:lnTo>
                  <a:lnTo>
                    <a:pt x="1359128" y="1701203"/>
                  </a:lnTo>
                  <a:lnTo>
                    <a:pt x="1417320" y="1701203"/>
                  </a:lnTo>
                  <a:lnTo>
                    <a:pt x="1401648" y="1718932"/>
                  </a:lnTo>
                  <a:lnTo>
                    <a:pt x="1389888" y="1740966"/>
                  </a:lnTo>
                  <a:lnTo>
                    <a:pt x="1382496" y="1765858"/>
                  </a:lnTo>
                  <a:lnTo>
                    <a:pt x="1379943" y="1791944"/>
                  </a:lnTo>
                  <a:lnTo>
                    <a:pt x="1394460" y="1791944"/>
                  </a:lnTo>
                  <a:lnTo>
                    <a:pt x="1396847" y="1765808"/>
                  </a:lnTo>
                  <a:lnTo>
                    <a:pt x="1403692" y="1740814"/>
                  </a:lnTo>
                  <a:lnTo>
                    <a:pt x="1414614" y="1718475"/>
                  </a:lnTo>
                  <a:lnTo>
                    <a:pt x="1429194" y="1700466"/>
                  </a:lnTo>
                  <a:lnTo>
                    <a:pt x="1429194" y="1689328"/>
                  </a:lnTo>
                  <a:close/>
                </a:path>
                <a:path w="1581150" h="2172334">
                  <a:moveTo>
                    <a:pt x="1494104" y="1903310"/>
                  </a:moveTo>
                  <a:lnTo>
                    <a:pt x="1491665" y="1891690"/>
                  </a:lnTo>
                  <a:lnTo>
                    <a:pt x="1487779" y="1886597"/>
                  </a:lnTo>
                  <a:lnTo>
                    <a:pt x="1484820" y="1882711"/>
                  </a:lnTo>
                  <a:lnTo>
                    <a:pt x="1474254" y="1876920"/>
                  </a:lnTo>
                  <a:lnTo>
                    <a:pt x="1460677" y="1874875"/>
                  </a:lnTo>
                  <a:lnTo>
                    <a:pt x="1445717" y="1877504"/>
                  </a:lnTo>
                  <a:lnTo>
                    <a:pt x="1434338" y="1884768"/>
                  </a:lnTo>
                  <a:lnTo>
                    <a:pt x="1426959" y="1895779"/>
                  </a:lnTo>
                  <a:lnTo>
                    <a:pt x="1424038" y="1909610"/>
                  </a:lnTo>
                  <a:lnTo>
                    <a:pt x="1438109" y="1910054"/>
                  </a:lnTo>
                  <a:lnTo>
                    <a:pt x="1439646" y="1900707"/>
                  </a:lnTo>
                  <a:lnTo>
                    <a:pt x="1444040" y="1893265"/>
                  </a:lnTo>
                  <a:lnTo>
                    <a:pt x="1450975" y="1888375"/>
                  </a:lnTo>
                  <a:lnTo>
                    <a:pt x="1460093" y="1886597"/>
                  </a:lnTo>
                  <a:lnTo>
                    <a:pt x="1468247" y="1887969"/>
                  </a:lnTo>
                  <a:lnTo>
                    <a:pt x="1474597" y="1891792"/>
                  </a:lnTo>
                  <a:lnTo>
                    <a:pt x="1478711" y="1897672"/>
                  </a:lnTo>
                  <a:lnTo>
                    <a:pt x="1480185" y="1905215"/>
                  </a:lnTo>
                  <a:lnTo>
                    <a:pt x="1478521" y="1912975"/>
                  </a:lnTo>
                  <a:lnTo>
                    <a:pt x="1473746" y="1919058"/>
                  </a:lnTo>
                  <a:lnTo>
                    <a:pt x="1466138" y="1923008"/>
                  </a:lnTo>
                  <a:lnTo>
                    <a:pt x="1455991" y="1924418"/>
                  </a:lnTo>
                  <a:lnTo>
                    <a:pt x="1455991" y="1933956"/>
                  </a:lnTo>
                  <a:lnTo>
                    <a:pt x="1466138" y="1935340"/>
                  </a:lnTo>
                  <a:lnTo>
                    <a:pt x="1473746" y="1939251"/>
                  </a:lnTo>
                  <a:lnTo>
                    <a:pt x="1478521" y="1945271"/>
                  </a:lnTo>
                  <a:lnTo>
                    <a:pt x="1480185" y="1953006"/>
                  </a:lnTo>
                  <a:lnTo>
                    <a:pt x="1478661" y="1960549"/>
                  </a:lnTo>
                  <a:lnTo>
                    <a:pt x="1474444" y="1966442"/>
                  </a:lnTo>
                  <a:lnTo>
                    <a:pt x="1467993" y="1970265"/>
                  </a:lnTo>
                  <a:lnTo>
                    <a:pt x="1459801" y="1971624"/>
                  </a:lnTo>
                  <a:lnTo>
                    <a:pt x="1450695" y="1969935"/>
                  </a:lnTo>
                  <a:lnTo>
                    <a:pt x="1443824" y="1965198"/>
                  </a:lnTo>
                  <a:lnTo>
                    <a:pt x="1439481" y="1957832"/>
                  </a:lnTo>
                  <a:lnTo>
                    <a:pt x="1437957" y="1948319"/>
                  </a:lnTo>
                  <a:lnTo>
                    <a:pt x="1423746" y="1948751"/>
                  </a:lnTo>
                  <a:lnTo>
                    <a:pt x="1426298" y="1962886"/>
                  </a:lnTo>
                  <a:lnTo>
                    <a:pt x="1433576" y="1973808"/>
                  </a:lnTo>
                  <a:lnTo>
                    <a:pt x="1444955" y="1980857"/>
                  </a:lnTo>
                  <a:lnTo>
                    <a:pt x="1459801" y="1983346"/>
                  </a:lnTo>
                  <a:lnTo>
                    <a:pt x="1473568" y="1981187"/>
                  </a:lnTo>
                  <a:lnTo>
                    <a:pt x="1484426" y="1975167"/>
                  </a:lnTo>
                  <a:lnTo>
                    <a:pt x="1487170" y="1971624"/>
                  </a:lnTo>
                  <a:lnTo>
                    <a:pt x="1491551" y="1965972"/>
                  </a:lnTo>
                  <a:lnTo>
                    <a:pt x="1494104" y="1954326"/>
                  </a:lnTo>
                  <a:lnTo>
                    <a:pt x="1492377" y="1944687"/>
                  </a:lnTo>
                  <a:lnTo>
                    <a:pt x="1487512" y="1936953"/>
                  </a:lnTo>
                  <a:lnTo>
                    <a:pt x="1480007" y="1931530"/>
                  </a:lnTo>
                  <a:lnTo>
                    <a:pt x="1470355" y="1928825"/>
                  </a:lnTo>
                  <a:lnTo>
                    <a:pt x="1480070" y="1926069"/>
                  </a:lnTo>
                  <a:lnTo>
                    <a:pt x="1487563" y="1920570"/>
                  </a:lnTo>
                  <a:lnTo>
                    <a:pt x="1492389" y="1912823"/>
                  </a:lnTo>
                  <a:lnTo>
                    <a:pt x="1494104" y="1903310"/>
                  </a:lnTo>
                  <a:close/>
                </a:path>
                <a:path w="1581150" h="2172334">
                  <a:moveTo>
                    <a:pt x="1581010" y="1948459"/>
                  </a:moveTo>
                  <a:lnTo>
                    <a:pt x="1578267" y="1934159"/>
                  </a:lnTo>
                  <a:lnTo>
                    <a:pt x="1572653" y="1926183"/>
                  </a:lnTo>
                  <a:lnTo>
                    <a:pt x="1572450" y="1925891"/>
                  </a:lnTo>
                  <a:lnTo>
                    <a:pt x="1571015" y="1923834"/>
                  </a:lnTo>
                  <a:lnTo>
                    <a:pt x="1560728" y="1917585"/>
                  </a:lnTo>
                  <a:lnTo>
                    <a:pt x="1548904" y="1915477"/>
                  </a:lnTo>
                  <a:lnTo>
                    <a:pt x="1539963" y="1915477"/>
                  </a:lnTo>
                  <a:lnTo>
                    <a:pt x="1531175" y="1918855"/>
                  </a:lnTo>
                  <a:lnTo>
                    <a:pt x="1526184" y="1925891"/>
                  </a:lnTo>
                  <a:lnTo>
                    <a:pt x="1529410" y="1889391"/>
                  </a:lnTo>
                  <a:lnTo>
                    <a:pt x="1578521" y="1889391"/>
                  </a:lnTo>
                  <a:lnTo>
                    <a:pt x="1578521" y="1877809"/>
                  </a:lnTo>
                  <a:lnTo>
                    <a:pt x="1516951" y="1877809"/>
                  </a:lnTo>
                  <a:lnTo>
                    <a:pt x="1511973" y="1934972"/>
                  </a:lnTo>
                  <a:lnTo>
                    <a:pt x="1525600" y="1936737"/>
                  </a:lnTo>
                  <a:lnTo>
                    <a:pt x="1529994" y="1929841"/>
                  </a:lnTo>
                  <a:lnTo>
                    <a:pt x="1537335" y="1926183"/>
                  </a:lnTo>
                  <a:lnTo>
                    <a:pt x="1544955" y="1926183"/>
                  </a:lnTo>
                  <a:lnTo>
                    <a:pt x="1553425" y="1927733"/>
                  </a:lnTo>
                  <a:lnTo>
                    <a:pt x="1560474" y="1932228"/>
                  </a:lnTo>
                  <a:lnTo>
                    <a:pt x="1565300" y="1939417"/>
                  </a:lnTo>
                  <a:lnTo>
                    <a:pt x="1567091" y="1949043"/>
                  </a:lnTo>
                  <a:lnTo>
                    <a:pt x="1565287" y="1958873"/>
                  </a:lnTo>
                  <a:lnTo>
                    <a:pt x="1560449" y="1966036"/>
                  </a:lnTo>
                  <a:lnTo>
                    <a:pt x="1553476" y="1970430"/>
                  </a:lnTo>
                  <a:lnTo>
                    <a:pt x="1545247" y="1971916"/>
                  </a:lnTo>
                  <a:lnTo>
                    <a:pt x="1537335" y="1970633"/>
                  </a:lnTo>
                  <a:lnTo>
                    <a:pt x="1530591" y="1966823"/>
                  </a:lnTo>
                  <a:lnTo>
                    <a:pt x="1525701" y="1960537"/>
                  </a:lnTo>
                  <a:lnTo>
                    <a:pt x="1523403" y="1951837"/>
                  </a:lnTo>
                  <a:lnTo>
                    <a:pt x="1509623" y="1952866"/>
                  </a:lnTo>
                  <a:lnTo>
                    <a:pt x="1512760" y="1965109"/>
                  </a:lnTo>
                  <a:lnTo>
                    <a:pt x="1520050" y="1974761"/>
                  </a:lnTo>
                  <a:lnTo>
                    <a:pt x="1530997" y="1981085"/>
                  </a:lnTo>
                  <a:lnTo>
                    <a:pt x="1545094" y="1983346"/>
                  </a:lnTo>
                  <a:lnTo>
                    <a:pt x="1559610" y="1980780"/>
                  </a:lnTo>
                  <a:lnTo>
                    <a:pt x="1570977" y="1973605"/>
                  </a:lnTo>
                  <a:lnTo>
                    <a:pt x="1572107" y="1971916"/>
                  </a:lnTo>
                  <a:lnTo>
                    <a:pt x="1578368" y="1962569"/>
                  </a:lnTo>
                  <a:lnTo>
                    <a:pt x="1581010" y="19484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36386" y="9474168"/>
              <a:ext cx="1194351" cy="117273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3000178" y="9662648"/>
              <a:ext cx="1264920" cy="108585"/>
            </a:xfrm>
            <a:custGeom>
              <a:avLst/>
              <a:gdLst/>
              <a:ahLst/>
              <a:cxnLst/>
              <a:rect l="l" t="t" r="r" b="b"/>
              <a:pathLst>
                <a:path w="1264919" h="108584">
                  <a:moveTo>
                    <a:pt x="75057" y="35471"/>
                  </a:moveTo>
                  <a:lnTo>
                    <a:pt x="72466" y="22542"/>
                  </a:lnTo>
                  <a:lnTo>
                    <a:pt x="66827" y="14516"/>
                  </a:lnTo>
                  <a:lnTo>
                    <a:pt x="65214" y="12230"/>
                  </a:lnTo>
                  <a:lnTo>
                    <a:pt x="60248" y="9182"/>
                  </a:lnTo>
                  <a:lnTo>
                    <a:pt x="60248" y="35471"/>
                  </a:lnTo>
                  <a:lnTo>
                    <a:pt x="58648" y="43967"/>
                  </a:lnTo>
                  <a:lnTo>
                    <a:pt x="54178" y="50647"/>
                  </a:lnTo>
                  <a:lnTo>
                    <a:pt x="47320" y="55016"/>
                  </a:lnTo>
                  <a:lnTo>
                    <a:pt x="38557" y="56591"/>
                  </a:lnTo>
                  <a:lnTo>
                    <a:pt x="14516" y="56591"/>
                  </a:lnTo>
                  <a:lnTo>
                    <a:pt x="14516" y="14516"/>
                  </a:lnTo>
                  <a:lnTo>
                    <a:pt x="38557" y="14516"/>
                  </a:lnTo>
                  <a:lnTo>
                    <a:pt x="47320" y="16052"/>
                  </a:lnTo>
                  <a:lnTo>
                    <a:pt x="54178" y="20383"/>
                  </a:lnTo>
                  <a:lnTo>
                    <a:pt x="58648" y="27012"/>
                  </a:lnTo>
                  <a:lnTo>
                    <a:pt x="60248" y="35471"/>
                  </a:lnTo>
                  <a:lnTo>
                    <a:pt x="60248" y="9182"/>
                  </a:lnTo>
                  <a:lnTo>
                    <a:pt x="54089" y="5397"/>
                  </a:lnTo>
                  <a:lnTo>
                    <a:pt x="39878" y="2933"/>
                  </a:lnTo>
                  <a:lnTo>
                    <a:pt x="0" y="2933"/>
                  </a:lnTo>
                  <a:lnTo>
                    <a:pt x="0" y="105549"/>
                  </a:lnTo>
                  <a:lnTo>
                    <a:pt x="14516" y="105549"/>
                  </a:lnTo>
                  <a:lnTo>
                    <a:pt x="14516" y="68160"/>
                  </a:lnTo>
                  <a:lnTo>
                    <a:pt x="39878" y="68160"/>
                  </a:lnTo>
                  <a:lnTo>
                    <a:pt x="54089" y="65697"/>
                  </a:lnTo>
                  <a:lnTo>
                    <a:pt x="65214" y="58864"/>
                  </a:lnTo>
                  <a:lnTo>
                    <a:pt x="66802" y="56591"/>
                  </a:lnTo>
                  <a:lnTo>
                    <a:pt x="72466" y="48501"/>
                  </a:lnTo>
                  <a:lnTo>
                    <a:pt x="75057" y="35471"/>
                  </a:lnTo>
                  <a:close/>
                </a:path>
                <a:path w="1264919" h="108584">
                  <a:moveTo>
                    <a:pt x="196583" y="2933"/>
                  </a:moveTo>
                  <a:lnTo>
                    <a:pt x="174752" y="2933"/>
                  </a:lnTo>
                  <a:lnTo>
                    <a:pt x="143814" y="90741"/>
                  </a:lnTo>
                  <a:lnTo>
                    <a:pt x="118465" y="18770"/>
                  </a:lnTo>
                  <a:lnTo>
                    <a:pt x="112890" y="2933"/>
                  </a:lnTo>
                  <a:lnTo>
                    <a:pt x="91046" y="2933"/>
                  </a:lnTo>
                  <a:lnTo>
                    <a:pt x="91046" y="105549"/>
                  </a:lnTo>
                  <a:lnTo>
                    <a:pt x="105117" y="105549"/>
                  </a:lnTo>
                  <a:lnTo>
                    <a:pt x="104381" y="18770"/>
                  </a:lnTo>
                  <a:lnTo>
                    <a:pt x="136042" y="105549"/>
                  </a:lnTo>
                  <a:lnTo>
                    <a:pt x="151295" y="105549"/>
                  </a:lnTo>
                  <a:lnTo>
                    <a:pt x="156743" y="90741"/>
                  </a:lnTo>
                  <a:lnTo>
                    <a:pt x="183248" y="18770"/>
                  </a:lnTo>
                  <a:lnTo>
                    <a:pt x="182372" y="105549"/>
                  </a:lnTo>
                  <a:lnTo>
                    <a:pt x="196583" y="105549"/>
                  </a:lnTo>
                  <a:lnTo>
                    <a:pt x="196583" y="18770"/>
                  </a:lnTo>
                  <a:lnTo>
                    <a:pt x="196583" y="2933"/>
                  </a:lnTo>
                  <a:close/>
                </a:path>
                <a:path w="1264919" h="108584">
                  <a:moveTo>
                    <a:pt x="292836" y="77698"/>
                  </a:moveTo>
                  <a:lnTo>
                    <a:pt x="260883" y="47942"/>
                  </a:lnTo>
                  <a:lnTo>
                    <a:pt x="247535" y="45440"/>
                  </a:lnTo>
                  <a:lnTo>
                    <a:pt x="237274" y="43103"/>
                  </a:lnTo>
                  <a:lnTo>
                    <a:pt x="231127" y="37680"/>
                  </a:lnTo>
                  <a:lnTo>
                    <a:pt x="231127" y="29171"/>
                  </a:lnTo>
                  <a:lnTo>
                    <a:pt x="232689" y="22059"/>
                  </a:lnTo>
                  <a:lnTo>
                    <a:pt x="237045" y="16548"/>
                  </a:lnTo>
                  <a:lnTo>
                    <a:pt x="243674" y="12992"/>
                  </a:lnTo>
                  <a:lnTo>
                    <a:pt x="252082" y="11734"/>
                  </a:lnTo>
                  <a:lnTo>
                    <a:pt x="261378" y="13385"/>
                  </a:lnTo>
                  <a:lnTo>
                    <a:pt x="268719" y="18084"/>
                  </a:lnTo>
                  <a:lnTo>
                    <a:pt x="273646" y="25400"/>
                  </a:lnTo>
                  <a:lnTo>
                    <a:pt x="275691" y="34886"/>
                  </a:lnTo>
                  <a:lnTo>
                    <a:pt x="289902" y="34010"/>
                  </a:lnTo>
                  <a:lnTo>
                    <a:pt x="286778" y="20421"/>
                  </a:lnTo>
                  <a:lnTo>
                    <a:pt x="280314" y="11734"/>
                  </a:lnTo>
                  <a:lnTo>
                    <a:pt x="278879" y="9804"/>
                  </a:lnTo>
                  <a:lnTo>
                    <a:pt x="267068" y="2908"/>
                  </a:lnTo>
                  <a:lnTo>
                    <a:pt x="252234" y="444"/>
                  </a:lnTo>
                  <a:lnTo>
                    <a:pt x="237909" y="2552"/>
                  </a:lnTo>
                  <a:lnTo>
                    <a:pt x="226682" y="8559"/>
                  </a:lnTo>
                  <a:lnTo>
                    <a:pt x="219367" y="17945"/>
                  </a:lnTo>
                  <a:lnTo>
                    <a:pt x="216750" y="30200"/>
                  </a:lnTo>
                  <a:lnTo>
                    <a:pt x="218706" y="40589"/>
                  </a:lnTo>
                  <a:lnTo>
                    <a:pt x="224396" y="48996"/>
                  </a:lnTo>
                  <a:lnTo>
                    <a:pt x="233641" y="55270"/>
                  </a:lnTo>
                  <a:lnTo>
                    <a:pt x="246227" y="59220"/>
                  </a:lnTo>
                  <a:lnTo>
                    <a:pt x="259562" y="61722"/>
                  </a:lnTo>
                  <a:lnTo>
                    <a:pt x="272605" y="64643"/>
                  </a:lnTo>
                  <a:lnTo>
                    <a:pt x="278472" y="69342"/>
                  </a:lnTo>
                  <a:lnTo>
                    <a:pt x="278472" y="78574"/>
                  </a:lnTo>
                  <a:lnTo>
                    <a:pt x="276669" y="85966"/>
                  </a:lnTo>
                  <a:lnTo>
                    <a:pt x="271614" y="91655"/>
                  </a:lnTo>
                  <a:lnTo>
                    <a:pt x="263880" y="95313"/>
                  </a:lnTo>
                  <a:lnTo>
                    <a:pt x="253987" y="96608"/>
                  </a:lnTo>
                  <a:lnTo>
                    <a:pt x="243535" y="94869"/>
                  </a:lnTo>
                  <a:lnTo>
                    <a:pt x="235229" y="89954"/>
                  </a:lnTo>
                  <a:lnTo>
                    <a:pt x="229666" y="82321"/>
                  </a:lnTo>
                  <a:lnTo>
                    <a:pt x="227457" y="72415"/>
                  </a:lnTo>
                  <a:lnTo>
                    <a:pt x="213385" y="73444"/>
                  </a:lnTo>
                  <a:lnTo>
                    <a:pt x="216471" y="87452"/>
                  </a:lnTo>
                  <a:lnTo>
                    <a:pt x="224878" y="98386"/>
                  </a:lnTo>
                  <a:lnTo>
                    <a:pt x="237642" y="105498"/>
                  </a:lnTo>
                  <a:lnTo>
                    <a:pt x="253847" y="108038"/>
                  </a:lnTo>
                  <a:lnTo>
                    <a:pt x="269646" y="105829"/>
                  </a:lnTo>
                  <a:lnTo>
                    <a:pt x="281965" y="99631"/>
                  </a:lnTo>
                  <a:lnTo>
                    <a:pt x="284492" y="96608"/>
                  </a:lnTo>
                  <a:lnTo>
                    <a:pt x="289979" y="90043"/>
                  </a:lnTo>
                  <a:lnTo>
                    <a:pt x="292836" y="77698"/>
                  </a:lnTo>
                  <a:close/>
                </a:path>
                <a:path w="1264919" h="108584">
                  <a:moveTo>
                    <a:pt x="903198" y="2933"/>
                  </a:moveTo>
                  <a:lnTo>
                    <a:pt x="833120" y="2933"/>
                  </a:lnTo>
                  <a:lnTo>
                    <a:pt x="833120" y="14808"/>
                  </a:lnTo>
                  <a:lnTo>
                    <a:pt x="891324" y="14808"/>
                  </a:lnTo>
                  <a:lnTo>
                    <a:pt x="875652" y="32537"/>
                  </a:lnTo>
                  <a:lnTo>
                    <a:pt x="863892" y="54571"/>
                  </a:lnTo>
                  <a:lnTo>
                    <a:pt x="856500" y="79463"/>
                  </a:lnTo>
                  <a:lnTo>
                    <a:pt x="853935" y="105549"/>
                  </a:lnTo>
                  <a:lnTo>
                    <a:pt x="868451" y="105549"/>
                  </a:lnTo>
                  <a:lnTo>
                    <a:pt x="870839" y="79413"/>
                  </a:lnTo>
                  <a:lnTo>
                    <a:pt x="877684" y="54419"/>
                  </a:lnTo>
                  <a:lnTo>
                    <a:pt x="888619" y="32080"/>
                  </a:lnTo>
                  <a:lnTo>
                    <a:pt x="903198" y="14071"/>
                  </a:lnTo>
                  <a:lnTo>
                    <a:pt x="903198" y="2933"/>
                  </a:lnTo>
                  <a:close/>
                </a:path>
                <a:path w="1264919" h="108584">
                  <a:moveTo>
                    <a:pt x="972908" y="70510"/>
                  </a:moveTo>
                  <a:lnTo>
                    <a:pt x="957376" y="70510"/>
                  </a:lnTo>
                  <a:lnTo>
                    <a:pt x="957376" y="39141"/>
                  </a:lnTo>
                  <a:lnTo>
                    <a:pt x="944765" y="39141"/>
                  </a:lnTo>
                  <a:lnTo>
                    <a:pt x="944765" y="70510"/>
                  </a:lnTo>
                  <a:lnTo>
                    <a:pt x="909142" y="70510"/>
                  </a:lnTo>
                  <a:lnTo>
                    <a:pt x="923620" y="57531"/>
                  </a:lnTo>
                  <a:lnTo>
                    <a:pt x="935697" y="41300"/>
                  </a:lnTo>
                  <a:lnTo>
                    <a:pt x="944829" y="22606"/>
                  </a:lnTo>
                  <a:lnTo>
                    <a:pt x="950480" y="2197"/>
                  </a:lnTo>
                  <a:lnTo>
                    <a:pt x="935240" y="2197"/>
                  </a:lnTo>
                  <a:lnTo>
                    <a:pt x="929690" y="22491"/>
                  </a:lnTo>
                  <a:lnTo>
                    <a:pt x="921067" y="41046"/>
                  </a:lnTo>
                  <a:lnTo>
                    <a:pt x="909904" y="57404"/>
                  </a:lnTo>
                  <a:lnTo>
                    <a:pt x="896683" y="71094"/>
                  </a:lnTo>
                  <a:lnTo>
                    <a:pt x="896683" y="81356"/>
                  </a:lnTo>
                  <a:lnTo>
                    <a:pt x="944181" y="81356"/>
                  </a:lnTo>
                  <a:lnTo>
                    <a:pt x="944181" y="105549"/>
                  </a:lnTo>
                  <a:lnTo>
                    <a:pt x="957376" y="105549"/>
                  </a:lnTo>
                  <a:lnTo>
                    <a:pt x="957376" y="81356"/>
                  </a:lnTo>
                  <a:lnTo>
                    <a:pt x="972908" y="81356"/>
                  </a:lnTo>
                  <a:lnTo>
                    <a:pt x="972908" y="70510"/>
                  </a:lnTo>
                  <a:close/>
                </a:path>
                <a:path w="1264919" h="108584">
                  <a:moveTo>
                    <a:pt x="1041057" y="2933"/>
                  </a:moveTo>
                  <a:lnTo>
                    <a:pt x="970978" y="2933"/>
                  </a:lnTo>
                  <a:lnTo>
                    <a:pt x="970978" y="14808"/>
                  </a:lnTo>
                  <a:lnTo>
                    <a:pt x="1029182" y="14808"/>
                  </a:lnTo>
                  <a:lnTo>
                    <a:pt x="1013510" y="32537"/>
                  </a:lnTo>
                  <a:lnTo>
                    <a:pt x="1001750" y="54571"/>
                  </a:lnTo>
                  <a:lnTo>
                    <a:pt x="994359" y="79463"/>
                  </a:lnTo>
                  <a:lnTo>
                    <a:pt x="991806" y="105549"/>
                  </a:lnTo>
                  <a:lnTo>
                    <a:pt x="1006309" y="105549"/>
                  </a:lnTo>
                  <a:lnTo>
                    <a:pt x="1008710" y="79413"/>
                  </a:lnTo>
                  <a:lnTo>
                    <a:pt x="1015542" y="54419"/>
                  </a:lnTo>
                  <a:lnTo>
                    <a:pt x="1026477" y="32080"/>
                  </a:lnTo>
                  <a:lnTo>
                    <a:pt x="1041057" y="14071"/>
                  </a:lnTo>
                  <a:lnTo>
                    <a:pt x="1041057" y="2933"/>
                  </a:lnTo>
                  <a:close/>
                </a:path>
                <a:path w="1264919" h="108584">
                  <a:moveTo>
                    <a:pt x="1120216" y="32550"/>
                  </a:moveTo>
                  <a:lnTo>
                    <a:pt x="1117815" y="19354"/>
                  </a:lnTo>
                  <a:lnTo>
                    <a:pt x="1113193" y="12319"/>
                  </a:lnTo>
                  <a:lnTo>
                    <a:pt x="1111059" y="9067"/>
                  </a:lnTo>
                  <a:lnTo>
                    <a:pt x="1100543" y="2387"/>
                  </a:lnTo>
                  <a:lnTo>
                    <a:pt x="1086942" y="0"/>
                  </a:lnTo>
                  <a:lnTo>
                    <a:pt x="1072769" y="2730"/>
                  </a:lnTo>
                  <a:lnTo>
                    <a:pt x="1061910" y="10312"/>
                  </a:lnTo>
                  <a:lnTo>
                    <a:pt x="1054950" y="21831"/>
                  </a:lnTo>
                  <a:lnTo>
                    <a:pt x="1052487" y="36360"/>
                  </a:lnTo>
                  <a:lnTo>
                    <a:pt x="1066419" y="36652"/>
                  </a:lnTo>
                  <a:lnTo>
                    <a:pt x="1067892" y="26784"/>
                  </a:lnTo>
                  <a:lnTo>
                    <a:pt x="1072019" y="19100"/>
                  </a:lnTo>
                  <a:lnTo>
                    <a:pt x="1078407" y="14097"/>
                  </a:lnTo>
                  <a:lnTo>
                    <a:pt x="1086650" y="12319"/>
                  </a:lnTo>
                  <a:lnTo>
                    <a:pt x="1094498" y="13843"/>
                  </a:lnTo>
                  <a:lnTo>
                    <a:pt x="1100607" y="18122"/>
                  </a:lnTo>
                  <a:lnTo>
                    <a:pt x="1104582" y="24739"/>
                  </a:lnTo>
                  <a:lnTo>
                    <a:pt x="1105992" y="33274"/>
                  </a:lnTo>
                  <a:lnTo>
                    <a:pt x="1103109" y="45567"/>
                  </a:lnTo>
                  <a:lnTo>
                    <a:pt x="1093863" y="58585"/>
                  </a:lnTo>
                  <a:lnTo>
                    <a:pt x="1077429" y="74485"/>
                  </a:lnTo>
                  <a:lnTo>
                    <a:pt x="1052931" y="95427"/>
                  </a:lnTo>
                  <a:lnTo>
                    <a:pt x="1052931" y="105549"/>
                  </a:lnTo>
                  <a:lnTo>
                    <a:pt x="1119771" y="105549"/>
                  </a:lnTo>
                  <a:lnTo>
                    <a:pt x="1119771" y="94259"/>
                  </a:lnTo>
                  <a:lnTo>
                    <a:pt x="1070813" y="94259"/>
                  </a:lnTo>
                  <a:lnTo>
                    <a:pt x="1093000" y="76758"/>
                  </a:lnTo>
                  <a:lnTo>
                    <a:pt x="1108379" y="61366"/>
                  </a:lnTo>
                  <a:lnTo>
                    <a:pt x="1117320" y="46990"/>
                  </a:lnTo>
                  <a:lnTo>
                    <a:pt x="1120216" y="32550"/>
                  </a:lnTo>
                  <a:close/>
                </a:path>
                <a:path w="1264919" h="108584">
                  <a:moveTo>
                    <a:pt x="1264856" y="67437"/>
                  </a:moveTo>
                  <a:lnTo>
                    <a:pt x="1250645" y="66255"/>
                  </a:lnTo>
                  <a:lnTo>
                    <a:pt x="1247025" y="77952"/>
                  </a:lnTo>
                  <a:lnTo>
                    <a:pt x="1239596" y="87236"/>
                  </a:lnTo>
                  <a:lnTo>
                    <a:pt x="1229220" y="93370"/>
                  </a:lnTo>
                  <a:lnTo>
                    <a:pt x="1216774" y="95580"/>
                  </a:lnTo>
                  <a:lnTo>
                    <a:pt x="1201864" y="92481"/>
                  </a:lnTo>
                  <a:lnTo>
                    <a:pt x="1190078" y="83870"/>
                  </a:lnTo>
                  <a:lnTo>
                    <a:pt x="1182331" y="70777"/>
                  </a:lnTo>
                  <a:lnTo>
                    <a:pt x="1179537" y="54241"/>
                  </a:lnTo>
                  <a:lnTo>
                    <a:pt x="1182331" y="37680"/>
                  </a:lnTo>
                  <a:lnTo>
                    <a:pt x="1190078" y="24536"/>
                  </a:lnTo>
                  <a:lnTo>
                    <a:pt x="1201864" y="15875"/>
                  </a:lnTo>
                  <a:lnTo>
                    <a:pt x="1216774" y="12750"/>
                  </a:lnTo>
                  <a:lnTo>
                    <a:pt x="1229093" y="14859"/>
                  </a:lnTo>
                  <a:lnTo>
                    <a:pt x="1239316" y="20713"/>
                  </a:lnTo>
                  <a:lnTo>
                    <a:pt x="1246632" y="29578"/>
                  </a:lnTo>
                  <a:lnTo>
                    <a:pt x="1250200" y="40754"/>
                  </a:lnTo>
                  <a:lnTo>
                    <a:pt x="1264564" y="39585"/>
                  </a:lnTo>
                  <a:lnTo>
                    <a:pt x="1259827" y="23749"/>
                  </a:lnTo>
                  <a:lnTo>
                    <a:pt x="1250734" y="12750"/>
                  </a:lnTo>
                  <a:lnTo>
                    <a:pt x="1249464" y="11214"/>
                  </a:lnTo>
                  <a:lnTo>
                    <a:pt x="1234719" y="2971"/>
                  </a:lnTo>
                  <a:lnTo>
                    <a:pt x="1216774" y="0"/>
                  </a:lnTo>
                  <a:lnTo>
                    <a:pt x="1195997" y="4064"/>
                  </a:lnTo>
                  <a:lnTo>
                    <a:pt x="1179563" y="15354"/>
                  </a:lnTo>
                  <a:lnTo>
                    <a:pt x="1168768" y="32537"/>
                  </a:lnTo>
                  <a:lnTo>
                    <a:pt x="1164882" y="54241"/>
                  </a:lnTo>
                  <a:lnTo>
                    <a:pt x="1168768" y="75946"/>
                  </a:lnTo>
                  <a:lnTo>
                    <a:pt x="1179563" y="93129"/>
                  </a:lnTo>
                  <a:lnTo>
                    <a:pt x="1195997" y="104419"/>
                  </a:lnTo>
                  <a:lnTo>
                    <a:pt x="1216774" y="108483"/>
                  </a:lnTo>
                  <a:lnTo>
                    <a:pt x="1234821" y="105410"/>
                  </a:lnTo>
                  <a:lnTo>
                    <a:pt x="1249667" y="96862"/>
                  </a:lnTo>
                  <a:lnTo>
                    <a:pt x="1250696" y="95580"/>
                  </a:lnTo>
                  <a:lnTo>
                    <a:pt x="1260094" y="83870"/>
                  </a:lnTo>
                  <a:lnTo>
                    <a:pt x="1264856" y="674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3" name="object 23"/>
          <p:cNvSpPr/>
          <p:nvPr/>
        </p:nvSpPr>
        <p:spPr>
          <a:xfrm>
            <a:off x="5078379" y="522399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557DE6F-CA80-CF16-2BFB-EB67C25561CA}"/>
              </a:ext>
            </a:extLst>
          </p:cNvPr>
          <p:cNvSpPr txBox="1"/>
          <p:nvPr/>
        </p:nvSpPr>
        <p:spPr>
          <a:xfrm>
            <a:off x="430431" y="1082675"/>
            <a:ext cx="35910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Colores</a:t>
            </a:r>
            <a:r>
              <a:rPr lang="en-US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primarios</a:t>
            </a:r>
            <a:endParaRPr lang="en-US" sz="2400" dirty="0">
              <a:latin typeface="Arial Nova" panose="020B05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E29C15-A813-A87F-7659-38A20EFB5DC7}"/>
              </a:ext>
            </a:extLst>
          </p:cNvPr>
          <p:cNvSpPr txBox="1"/>
          <p:nvPr/>
        </p:nvSpPr>
        <p:spPr>
          <a:xfrm>
            <a:off x="450850" y="1692275"/>
            <a:ext cx="3591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Nuestra paleta principal se centra en tonos verdes, agregando estos tonos para dar balance.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9E5F42-112D-C7F5-E1B6-BE4A1E05701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</p:spPr>
        <p:txBody>
          <a:bodyPr/>
          <a:lstStyle/>
          <a:p>
            <a:fld id="{B6F15528-21DE-4FAA-801E-634DDDAF4B2B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2563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32184" y="532632"/>
            <a:ext cx="474980" cy="98425"/>
          </a:xfrm>
          <a:custGeom>
            <a:avLst/>
            <a:gdLst/>
            <a:ahLst/>
            <a:cxnLst/>
            <a:rect l="l" t="t" r="r" b="b"/>
            <a:pathLst>
              <a:path w="474980" h="98425">
                <a:moveTo>
                  <a:pt x="13695" y="5905"/>
                </a:moveTo>
                <a:lnTo>
                  <a:pt x="0" y="5905"/>
                </a:lnTo>
                <a:lnTo>
                  <a:pt x="0" y="95620"/>
                </a:lnTo>
                <a:lnTo>
                  <a:pt x="13695" y="95620"/>
                </a:lnTo>
                <a:lnTo>
                  <a:pt x="13695" y="56794"/>
                </a:lnTo>
                <a:lnTo>
                  <a:pt x="76395" y="56794"/>
                </a:lnTo>
                <a:lnTo>
                  <a:pt x="76395" y="45108"/>
                </a:lnTo>
                <a:lnTo>
                  <a:pt x="13695" y="45108"/>
                </a:lnTo>
                <a:lnTo>
                  <a:pt x="13695" y="5905"/>
                </a:lnTo>
                <a:close/>
              </a:path>
              <a:path w="474980" h="98425">
                <a:moveTo>
                  <a:pt x="76395" y="56794"/>
                </a:moveTo>
                <a:lnTo>
                  <a:pt x="62825" y="56794"/>
                </a:lnTo>
                <a:lnTo>
                  <a:pt x="62825" y="95620"/>
                </a:lnTo>
                <a:lnTo>
                  <a:pt x="76395" y="95620"/>
                </a:lnTo>
                <a:lnTo>
                  <a:pt x="76395" y="56794"/>
                </a:lnTo>
                <a:close/>
              </a:path>
              <a:path w="474980" h="98425">
                <a:moveTo>
                  <a:pt x="76395" y="5905"/>
                </a:moveTo>
                <a:lnTo>
                  <a:pt x="62825" y="5905"/>
                </a:lnTo>
                <a:lnTo>
                  <a:pt x="62825" y="45108"/>
                </a:lnTo>
                <a:lnTo>
                  <a:pt x="76395" y="45108"/>
                </a:lnTo>
                <a:lnTo>
                  <a:pt x="76395" y="5905"/>
                </a:lnTo>
                <a:close/>
              </a:path>
              <a:path w="474980" h="98425">
                <a:moveTo>
                  <a:pt x="114666" y="29402"/>
                </a:moveTo>
                <a:lnTo>
                  <a:pt x="101807" y="31797"/>
                </a:lnTo>
                <a:lnTo>
                  <a:pt x="91892" y="38574"/>
                </a:lnTo>
                <a:lnTo>
                  <a:pt x="85511" y="49121"/>
                </a:lnTo>
                <a:lnTo>
                  <a:pt x="83254" y="62825"/>
                </a:lnTo>
                <a:lnTo>
                  <a:pt x="85492" y="77155"/>
                </a:lnTo>
                <a:lnTo>
                  <a:pt x="91829" y="88222"/>
                </a:lnTo>
                <a:lnTo>
                  <a:pt x="101701" y="95355"/>
                </a:lnTo>
                <a:lnTo>
                  <a:pt x="114541" y="97881"/>
                </a:lnTo>
                <a:lnTo>
                  <a:pt x="123848" y="96617"/>
                </a:lnTo>
                <a:lnTo>
                  <a:pt x="132179" y="93044"/>
                </a:lnTo>
                <a:lnTo>
                  <a:pt x="138978" y="87492"/>
                </a:lnTo>
                <a:lnTo>
                  <a:pt x="140073" y="85819"/>
                </a:lnTo>
                <a:lnTo>
                  <a:pt x="103735" y="85819"/>
                </a:lnTo>
                <a:lnTo>
                  <a:pt x="96572" y="78657"/>
                </a:lnTo>
                <a:lnTo>
                  <a:pt x="96572" y="67976"/>
                </a:lnTo>
                <a:lnTo>
                  <a:pt x="145953" y="67976"/>
                </a:lnTo>
                <a:lnTo>
                  <a:pt x="145832" y="62825"/>
                </a:lnTo>
                <a:lnTo>
                  <a:pt x="144927" y="57171"/>
                </a:lnTo>
                <a:lnTo>
                  <a:pt x="96698" y="57171"/>
                </a:lnTo>
                <a:lnTo>
                  <a:pt x="96698" y="47747"/>
                </a:lnTo>
                <a:lnTo>
                  <a:pt x="103860" y="41464"/>
                </a:lnTo>
                <a:lnTo>
                  <a:pt x="138937" y="41464"/>
                </a:lnTo>
                <a:lnTo>
                  <a:pt x="137378" y="38810"/>
                </a:lnTo>
                <a:lnTo>
                  <a:pt x="127506" y="31862"/>
                </a:lnTo>
                <a:lnTo>
                  <a:pt x="114666" y="29402"/>
                </a:lnTo>
                <a:close/>
              </a:path>
              <a:path w="474980" h="98425">
                <a:moveTo>
                  <a:pt x="131755" y="76772"/>
                </a:moveTo>
                <a:lnTo>
                  <a:pt x="129242" y="82175"/>
                </a:lnTo>
                <a:lnTo>
                  <a:pt x="122331" y="85819"/>
                </a:lnTo>
                <a:lnTo>
                  <a:pt x="140073" y="85819"/>
                </a:lnTo>
                <a:lnTo>
                  <a:pt x="143691" y="80290"/>
                </a:lnTo>
                <a:lnTo>
                  <a:pt x="131755" y="76772"/>
                </a:lnTo>
                <a:close/>
              </a:path>
              <a:path w="474980" h="98425">
                <a:moveTo>
                  <a:pt x="138937" y="41464"/>
                </a:moveTo>
                <a:lnTo>
                  <a:pt x="125346" y="41464"/>
                </a:lnTo>
                <a:lnTo>
                  <a:pt x="132383" y="47747"/>
                </a:lnTo>
                <a:lnTo>
                  <a:pt x="132383" y="57171"/>
                </a:lnTo>
                <a:lnTo>
                  <a:pt x="144927" y="57171"/>
                </a:lnTo>
                <a:lnTo>
                  <a:pt x="143715" y="49598"/>
                </a:lnTo>
                <a:lnTo>
                  <a:pt x="138937" y="41464"/>
                </a:lnTo>
                <a:close/>
              </a:path>
              <a:path w="474980" h="98425">
                <a:moveTo>
                  <a:pt x="163272" y="32794"/>
                </a:moveTo>
                <a:lnTo>
                  <a:pt x="150833" y="32794"/>
                </a:lnTo>
                <a:lnTo>
                  <a:pt x="150833" y="95620"/>
                </a:lnTo>
                <a:lnTo>
                  <a:pt x="163272" y="95620"/>
                </a:lnTo>
                <a:lnTo>
                  <a:pt x="163272" y="65840"/>
                </a:lnTo>
                <a:lnTo>
                  <a:pt x="164405" y="57102"/>
                </a:lnTo>
                <a:lnTo>
                  <a:pt x="167717" y="50495"/>
                </a:lnTo>
                <a:lnTo>
                  <a:pt x="173079" y="46315"/>
                </a:lnTo>
                <a:lnTo>
                  <a:pt x="180361" y="44857"/>
                </a:lnTo>
                <a:lnTo>
                  <a:pt x="190664" y="44857"/>
                </a:lnTo>
                <a:lnTo>
                  <a:pt x="190664" y="40836"/>
                </a:lnTo>
                <a:lnTo>
                  <a:pt x="163272" y="40836"/>
                </a:lnTo>
                <a:lnTo>
                  <a:pt x="163272" y="32794"/>
                </a:lnTo>
                <a:close/>
              </a:path>
              <a:path w="474980" h="98425">
                <a:moveTo>
                  <a:pt x="190664" y="32794"/>
                </a:moveTo>
                <a:lnTo>
                  <a:pt x="171691" y="32794"/>
                </a:lnTo>
                <a:lnTo>
                  <a:pt x="166036" y="36061"/>
                </a:lnTo>
                <a:lnTo>
                  <a:pt x="163523" y="40836"/>
                </a:lnTo>
                <a:lnTo>
                  <a:pt x="190664" y="40836"/>
                </a:lnTo>
                <a:lnTo>
                  <a:pt x="190664" y="32794"/>
                </a:lnTo>
                <a:close/>
              </a:path>
              <a:path w="474980" h="98425">
                <a:moveTo>
                  <a:pt x="227446" y="85442"/>
                </a:moveTo>
                <a:lnTo>
                  <a:pt x="210307" y="85442"/>
                </a:lnTo>
                <a:lnTo>
                  <a:pt x="213323" y="92855"/>
                </a:lnTo>
                <a:lnTo>
                  <a:pt x="221741" y="97881"/>
                </a:lnTo>
                <a:lnTo>
                  <a:pt x="231542" y="97881"/>
                </a:lnTo>
                <a:lnTo>
                  <a:pt x="243722" y="95417"/>
                </a:lnTo>
                <a:lnTo>
                  <a:pt x="253123" y="88442"/>
                </a:lnTo>
                <a:lnTo>
                  <a:pt x="254585" y="85819"/>
                </a:lnTo>
                <a:lnTo>
                  <a:pt x="229280" y="85819"/>
                </a:lnTo>
                <a:lnTo>
                  <a:pt x="227446" y="85442"/>
                </a:lnTo>
                <a:close/>
              </a:path>
              <a:path w="474980" h="98425">
                <a:moveTo>
                  <a:pt x="210056" y="5905"/>
                </a:moveTo>
                <a:lnTo>
                  <a:pt x="197617" y="5905"/>
                </a:lnTo>
                <a:lnTo>
                  <a:pt x="197617" y="95620"/>
                </a:lnTo>
                <a:lnTo>
                  <a:pt x="210056" y="95620"/>
                </a:lnTo>
                <a:lnTo>
                  <a:pt x="210056" y="85442"/>
                </a:lnTo>
                <a:lnTo>
                  <a:pt x="227446" y="85442"/>
                </a:lnTo>
                <a:lnTo>
                  <a:pt x="221472" y="84215"/>
                </a:lnTo>
                <a:lnTo>
                  <a:pt x="215443" y="79678"/>
                </a:lnTo>
                <a:lnTo>
                  <a:pt x="211558" y="72620"/>
                </a:lnTo>
                <a:lnTo>
                  <a:pt x="210182" y="63453"/>
                </a:lnTo>
                <a:lnTo>
                  <a:pt x="211487" y="54432"/>
                </a:lnTo>
                <a:lnTo>
                  <a:pt x="215349" y="47448"/>
                </a:lnTo>
                <a:lnTo>
                  <a:pt x="221402" y="42939"/>
                </a:lnTo>
                <a:lnTo>
                  <a:pt x="229280" y="41339"/>
                </a:lnTo>
                <a:lnTo>
                  <a:pt x="254686" y="41339"/>
                </a:lnTo>
                <a:lnTo>
                  <a:pt x="254408" y="40836"/>
                </a:lnTo>
                <a:lnTo>
                  <a:pt x="210056" y="40836"/>
                </a:lnTo>
                <a:lnTo>
                  <a:pt x="210056" y="5905"/>
                </a:lnTo>
                <a:close/>
              </a:path>
              <a:path w="474980" h="98425">
                <a:moveTo>
                  <a:pt x="254686" y="41339"/>
                </a:moveTo>
                <a:lnTo>
                  <a:pt x="229280" y="41339"/>
                </a:lnTo>
                <a:lnTo>
                  <a:pt x="237088" y="42939"/>
                </a:lnTo>
                <a:lnTo>
                  <a:pt x="243118" y="47448"/>
                </a:lnTo>
                <a:lnTo>
                  <a:pt x="247003" y="54432"/>
                </a:lnTo>
                <a:lnTo>
                  <a:pt x="248379" y="63453"/>
                </a:lnTo>
                <a:lnTo>
                  <a:pt x="247003" y="72620"/>
                </a:lnTo>
                <a:lnTo>
                  <a:pt x="243118" y="79678"/>
                </a:lnTo>
                <a:lnTo>
                  <a:pt x="237088" y="84215"/>
                </a:lnTo>
                <a:lnTo>
                  <a:pt x="229280" y="85819"/>
                </a:lnTo>
                <a:lnTo>
                  <a:pt x="254585" y="85819"/>
                </a:lnTo>
                <a:lnTo>
                  <a:pt x="259177" y="77579"/>
                </a:lnTo>
                <a:lnTo>
                  <a:pt x="261321" y="63453"/>
                </a:lnTo>
                <a:lnTo>
                  <a:pt x="259221" y="49545"/>
                </a:lnTo>
                <a:lnTo>
                  <a:pt x="254686" y="41339"/>
                </a:lnTo>
                <a:close/>
              </a:path>
              <a:path w="474980" h="98425">
                <a:moveTo>
                  <a:pt x="232045" y="29402"/>
                </a:moveTo>
                <a:lnTo>
                  <a:pt x="223124" y="29402"/>
                </a:lnTo>
                <a:lnTo>
                  <a:pt x="214454" y="34051"/>
                </a:lnTo>
                <a:lnTo>
                  <a:pt x="210307" y="40836"/>
                </a:lnTo>
                <a:lnTo>
                  <a:pt x="254408" y="40836"/>
                </a:lnTo>
                <a:lnTo>
                  <a:pt x="253280" y="38794"/>
                </a:lnTo>
                <a:lnTo>
                  <a:pt x="244040" y="31860"/>
                </a:lnTo>
                <a:lnTo>
                  <a:pt x="232045" y="29402"/>
                </a:lnTo>
                <a:close/>
              </a:path>
              <a:path w="474980" h="98425">
                <a:moveTo>
                  <a:pt x="319072" y="41464"/>
                </a:moveTo>
                <a:lnTo>
                  <a:pt x="303812" y="41464"/>
                </a:lnTo>
                <a:lnTo>
                  <a:pt x="309592" y="44982"/>
                </a:lnTo>
                <a:lnTo>
                  <a:pt x="309592" y="55914"/>
                </a:lnTo>
                <a:lnTo>
                  <a:pt x="270735" y="65134"/>
                </a:lnTo>
                <a:lnTo>
                  <a:pt x="265112" y="78405"/>
                </a:lnTo>
                <a:lnTo>
                  <a:pt x="266716" y="86378"/>
                </a:lnTo>
                <a:lnTo>
                  <a:pt x="271253" y="92525"/>
                </a:lnTo>
                <a:lnTo>
                  <a:pt x="278311" y="96482"/>
                </a:lnTo>
                <a:lnTo>
                  <a:pt x="287478" y="97881"/>
                </a:lnTo>
                <a:lnTo>
                  <a:pt x="297530" y="97881"/>
                </a:lnTo>
                <a:lnTo>
                  <a:pt x="306325" y="92855"/>
                </a:lnTo>
                <a:lnTo>
                  <a:pt x="308541" y="87075"/>
                </a:lnTo>
                <a:lnTo>
                  <a:pt x="283582" y="87075"/>
                </a:lnTo>
                <a:lnTo>
                  <a:pt x="278054" y="83683"/>
                </a:lnTo>
                <a:lnTo>
                  <a:pt x="278054" y="73505"/>
                </a:lnTo>
                <a:lnTo>
                  <a:pt x="280064" y="69484"/>
                </a:lnTo>
                <a:lnTo>
                  <a:pt x="309467" y="65338"/>
                </a:lnTo>
                <a:lnTo>
                  <a:pt x="321152" y="65338"/>
                </a:lnTo>
                <a:lnTo>
                  <a:pt x="321152" y="50385"/>
                </a:lnTo>
                <a:lnTo>
                  <a:pt x="319301" y="41753"/>
                </a:lnTo>
                <a:lnTo>
                  <a:pt x="319072" y="41464"/>
                </a:lnTo>
                <a:close/>
              </a:path>
              <a:path w="474980" h="98425">
                <a:moveTo>
                  <a:pt x="325047" y="85316"/>
                </a:moveTo>
                <a:lnTo>
                  <a:pt x="309467" y="85316"/>
                </a:lnTo>
                <a:lnTo>
                  <a:pt x="309467" y="94740"/>
                </a:lnTo>
                <a:lnTo>
                  <a:pt x="313864" y="95620"/>
                </a:lnTo>
                <a:lnTo>
                  <a:pt x="325047" y="95620"/>
                </a:lnTo>
                <a:lnTo>
                  <a:pt x="325047" y="85316"/>
                </a:lnTo>
                <a:close/>
              </a:path>
              <a:path w="474980" h="98425">
                <a:moveTo>
                  <a:pt x="321152" y="65338"/>
                </a:moveTo>
                <a:lnTo>
                  <a:pt x="309467" y="65338"/>
                </a:lnTo>
                <a:lnTo>
                  <a:pt x="309467" y="79536"/>
                </a:lnTo>
                <a:lnTo>
                  <a:pt x="302430" y="85693"/>
                </a:lnTo>
                <a:lnTo>
                  <a:pt x="292001" y="86321"/>
                </a:lnTo>
                <a:lnTo>
                  <a:pt x="283582" y="87075"/>
                </a:lnTo>
                <a:lnTo>
                  <a:pt x="308541" y="87075"/>
                </a:lnTo>
                <a:lnTo>
                  <a:pt x="309215" y="85316"/>
                </a:lnTo>
                <a:lnTo>
                  <a:pt x="325047" y="85316"/>
                </a:lnTo>
                <a:lnTo>
                  <a:pt x="325047" y="84562"/>
                </a:lnTo>
                <a:lnTo>
                  <a:pt x="321780" y="84562"/>
                </a:lnTo>
                <a:lnTo>
                  <a:pt x="321152" y="84060"/>
                </a:lnTo>
                <a:lnTo>
                  <a:pt x="321152" y="65338"/>
                </a:lnTo>
                <a:close/>
              </a:path>
              <a:path w="474980" h="98425">
                <a:moveTo>
                  <a:pt x="295394" y="29402"/>
                </a:moveTo>
                <a:lnTo>
                  <a:pt x="284900" y="30913"/>
                </a:lnTo>
                <a:lnTo>
                  <a:pt x="276373" y="35182"/>
                </a:lnTo>
                <a:lnTo>
                  <a:pt x="270320" y="41806"/>
                </a:lnTo>
                <a:lnTo>
                  <a:pt x="267248" y="50385"/>
                </a:lnTo>
                <a:lnTo>
                  <a:pt x="280064" y="50385"/>
                </a:lnTo>
                <a:lnTo>
                  <a:pt x="281195" y="45108"/>
                </a:lnTo>
                <a:lnTo>
                  <a:pt x="287226" y="41464"/>
                </a:lnTo>
                <a:lnTo>
                  <a:pt x="319072" y="41464"/>
                </a:lnTo>
                <a:lnTo>
                  <a:pt x="314068" y="35135"/>
                </a:lnTo>
                <a:lnTo>
                  <a:pt x="305938" y="30896"/>
                </a:lnTo>
                <a:lnTo>
                  <a:pt x="295394" y="29402"/>
                </a:lnTo>
                <a:close/>
              </a:path>
              <a:path w="474980" h="98425">
                <a:moveTo>
                  <a:pt x="342523" y="5905"/>
                </a:moveTo>
                <a:lnTo>
                  <a:pt x="330084" y="5905"/>
                </a:lnTo>
                <a:lnTo>
                  <a:pt x="330084" y="95620"/>
                </a:lnTo>
                <a:lnTo>
                  <a:pt x="342523" y="95620"/>
                </a:lnTo>
                <a:lnTo>
                  <a:pt x="342523" y="5905"/>
                </a:lnTo>
                <a:close/>
              </a:path>
              <a:path w="474980" h="98425">
                <a:moveTo>
                  <a:pt x="362564" y="5654"/>
                </a:moveTo>
                <a:lnTo>
                  <a:pt x="350125" y="5654"/>
                </a:lnTo>
                <a:lnTo>
                  <a:pt x="350125" y="20983"/>
                </a:lnTo>
                <a:lnTo>
                  <a:pt x="362564" y="20983"/>
                </a:lnTo>
                <a:lnTo>
                  <a:pt x="362564" y="5654"/>
                </a:lnTo>
                <a:close/>
              </a:path>
              <a:path w="474980" h="98425">
                <a:moveTo>
                  <a:pt x="362564" y="32794"/>
                </a:moveTo>
                <a:lnTo>
                  <a:pt x="350125" y="32794"/>
                </a:lnTo>
                <a:lnTo>
                  <a:pt x="350125" y="95620"/>
                </a:lnTo>
                <a:lnTo>
                  <a:pt x="362564" y="95620"/>
                </a:lnTo>
                <a:lnTo>
                  <a:pt x="362564" y="32794"/>
                </a:lnTo>
                <a:close/>
              </a:path>
              <a:path w="474980" h="98425">
                <a:moveTo>
                  <a:pt x="443138" y="29402"/>
                </a:moveTo>
                <a:lnTo>
                  <a:pt x="430278" y="31797"/>
                </a:lnTo>
                <a:lnTo>
                  <a:pt x="420364" y="38574"/>
                </a:lnTo>
                <a:lnTo>
                  <a:pt x="413983" y="49121"/>
                </a:lnTo>
                <a:lnTo>
                  <a:pt x="411725" y="62825"/>
                </a:lnTo>
                <a:lnTo>
                  <a:pt x="413963" y="77155"/>
                </a:lnTo>
                <a:lnTo>
                  <a:pt x="420301" y="88222"/>
                </a:lnTo>
                <a:lnTo>
                  <a:pt x="430172" y="95355"/>
                </a:lnTo>
                <a:lnTo>
                  <a:pt x="443012" y="97881"/>
                </a:lnTo>
                <a:lnTo>
                  <a:pt x="452320" y="96617"/>
                </a:lnTo>
                <a:lnTo>
                  <a:pt x="460650" y="93044"/>
                </a:lnTo>
                <a:lnTo>
                  <a:pt x="467449" y="87492"/>
                </a:lnTo>
                <a:lnTo>
                  <a:pt x="468544" y="85819"/>
                </a:lnTo>
                <a:lnTo>
                  <a:pt x="432206" y="85819"/>
                </a:lnTo>
                <a:lnTo>
                  <a:pt x="425044" y="78657"/>
                </a:lnTo>
                <a:lnTo>
                  <a:pt x="425044" y="67976"/>
                </a:lnTo>
                <a:lnTo>
                  <a:pt x="474425" y="67976"/>
                </a:lnTo>
                <a:lnTo>
                  <a:pt x="474304" y="62825"/>
                </a:lnTo>
                <a:lnTo>
                  <a:pt x="473399" y="57171"/>
                </a:lnTo>
                <a:lnTo>
                  <a:pt x="425170" y="57171"/>
                </a:lnTo>
                <a:lnTo>
                  <a:pt x="425170" y="47747"/>
                </a:lnTo>
                <a:lnTo>
                  <a:pt x="432332" y="41464"/>
                </a:lnTo>
                <a:lnTo>
                  <a:pt x="467408" y="41464"/>
                </a:lnTo>
                <a:lnTo>
                  <a:pt x="465849" y="38810"/>
                </a:lnTo>
                <a:lnTo>
                  <a:pt x="455978" y="31862"/>
                </a:lnTo>
                <a:lnTo>
                  <a:pt x="443138" y="29402"/>
                </a:lnTo>
                <a:close/>
              </a:path>
              <a:path w="474980" h="98425">
                <a:moveTo>
                  <a:pt x="392899" y="44103"/>
                </a:moveTo>
                <a:lnTo>
                  <a:pt x="380459" y="44103"/>
                </a:lnTo>
                <a:lnTo>
                  <a:pt x="380459" y="95620"/>
                </a:lnTo>
                <a:lnTo>
                  <a:pt x="392899" y="95620"/>
                </a:lnTo>
                <a:lnTo>
                  <a:pt x="392899" y="44103"/>
                </a:lnTo>
                <a:close/>
              </a:path>
              <a:path w="474980" h="98425">
                <a:moveTo>
                  <a:pt x="460226" y="76772"/>
                </a:moveTo>
                <a:lnTo>
                  <a:pt x="457713" y="82175"/>
                </a:lnTo>
                <a:lnTo>
                  <a:pt x="450803" y="85819"/>
                </a:lnTo>
                <a:lnTo>
                  <a:pt x="468544" y="85819"/>
                </a:lnTo>
                <a:lnTo>
                  <a:pt x="472163" y="80290"/>
                </a:lnTo>
                <a:lnTo>
                  <a:pt x="460226" y="76772"/>
                </a:lnTo>
                <a:close/>
              </a:path>
              <a:path w="474980" h="98425">
                <a:moveTo>
                  <a:pt x="467408" y="41464"/>
                </a:moveTo>
                <a:lnTo>
                  <a:pt x="453818" y="41464"/>
                </a:lnTo>
                <a:lnTo>
                  <a:pt x="460855" y="47747"/>
                </a:lnTo>
                <a:lnTo>
                  <a:pt x="460855" y="57171"/>
                </a:lnTo>
                <a:lnTo>
                  <a:pt x="473399" y="57171"/>
                </a:lnTo>
                <a:lnTo>
                  <a:pt x="472187" y="49598"/>
                </a:lnTo>
                <a:lnTo>
                  <a:pt x="467408" y="41464"/>
                </a:lnTo>
                <a:close/>
              </a:path>
              <a:path w="474980" h="98425">
                <a:moveTo>
                  <a:pt x="410113" y="32794"/>
                </a:moveTo>
                <a:lnTo>
                  <a:pt x="369528" y="32794"/>
                </a:lnTo>
                <a:lnTo>
                  <a:pt x="369528" y="44103"/>
                </a:lnTo>
                <a:lnTo>
                  <a:pt x="410113" y="44103"/>
                </a:lnTo>
                <a:lnTo>
                  <a:pt x="410113" y="32794"/>
                </a:lnTo>
                <a:close/>
              </a:path>
              <a:path w="474980" h="98425">
                <a:moveTo>
                  <a:pt x="413003" y="0"/>
                </a:moveTo>
                <a:lnTo>
                  <a:pt x="398678" y="0"/>
                </a:lnTo>
                <a:lnTo>
                  <a:pt x="390266" y="916"/>
                </a:lnTo>
                <a:lnTo>
                  <a:pt x="384621" y="3942"/>
                </a:lnTo>
                <a:lnTo>
                  <a:pt x="381451" y="9488"/>
                </a:lnTo>
                <a:lnTo>
                  <a:pt x="380459" y="17968"/>
                </a:lnTo>
                <a:lnTo>
                  <a:pt x="380459" y="32794"/>
                </a:lnTo>
                <a:lnTo>
                  <a:pt x="392899" y="32794"/>
                </a:lnTo>
                <a:lnTo>
                  <a:pt x="392899" y="12690"/>
                </a:lnTo>
                <a:lnTo>
                  <a:pt x="393150" y="11811"/>
                </a:lnTo>
                <a:lnTo>
                  <a:pt x="413003" y="11811"/>
                </a:lnTo>
                <a:lnTo>
                  <a:pt x="413003" y="0"/>
                </a:lnTo>
                <a:close/>
              </a:path>
            </a:pathLst>
          </a:custGeom>
          <a:solidFill>
            <a:srgbClr val="AC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11617" y="538287"/>
            <a:ext cx="736600" cy="116839"/>
          </a:xfrm>
          <a:custGeom>
            <a:avLst/>
            <a:gdLst/>
            <a:ahLst/>
            <a:cxnLst/>
            <a:rect l="l" t="t" r="r" b="b"/>
            <a:pathLst>
              <a:path w="736600" h="116840">
                <a:moveTo>
                  <a:pt x="41339" y="251"/>
                </a:moveTo>
                <a:lnTo>
                  <a:pt x="0" y="251"/>
                </a:lnTo>
                <a:lnTo>
                  <a:pt x="0" y="89965"/>
                </a:lnTo>
                <a:lnTo>
                  <a:pt x="42595" y="89965"/>
                </a:lnTo>
                <a:lnTo>
                  <a:pt x="54960" y="88275"/>
                </a:lnTo>
                <a:lnTo>
                  <a:pt x="64521" y="83510"/>
                </a:lnTo>
                <a:lnTo>
                  <a:pt x="68893" y="78280"/>
                </a:lnTo>
                <a:lnTo>
                  <a:pt x="13695" y="78280"/>
                </a:lnTo>
                <a:lnTo>
                  <a:pt x="13695" y="49757"/>
                </a:lnTo>
                <a:lnTo>
                  <a:pt x="65117" y="49757"/>
                </a:lnTo>
                <a:lnTo>
                  <a:pt x="61586" y="46893"/>
                </a:lnTo>
                <a:lnTo>
                  <a:pt x="53778" y="44229"/>
                </a:lnTo>
                <a:lnTo>
                  <a:pt x="53778" y="43977"/>
                </a:lnTo>
                <a:lnTo>
                  <a:pt x="59951" y="41286"/>
                </a:lnTo>
                <a:lnTo>
                  <a:pt x="62763" y="38449"/>
                </a:lnTo>
                <a:lnTo>
                  <a:pt x="13695" y="38449"/>
                </a:lnTo>
                <a:lnTo>
                  <a:pt x="13695" y="11936"/>
                </a:lnTo>
                <a:lnTo>
                  <a:pt x="65858" y="11936"/>
                </a:lnTo>
                <a:lnTo>
                  <a:pt x="61270" y="6282"/>
                </a:lnTo>
                <a:lnTo>
                  <a:pt x="52582" y="1829"/>
                </a:lnTo>
                <a:lnTo>
                  <a:pt x="41339" y="251"/>
                </a:lnTo>
                <a:close/>
              </a:path>
              <a:path w="736600" h="116840">
                <a:moveTo>
                  <a:pt x="65117" y="49757"/>
                </a:moveTo>
                <a:lnTo>
                  <a:pt x="52521" y="49757"/>
                </a:lnTo>
                <a:lnTo>
                  <a:pt x="59181" y="55411"/>
                </a:lnTo>
                <a:lnTo>
                  <a:pt x="59181" y="72500"/>
                </a:lnTo>
                <a:lnTo>
                  <a:pt x="52521" y="78280"/>
                </a:lnTo>
                <a:lnTo>
                  <a:pt x="68893" y="78280"/>
                </a:lnTo>
                <a:lnTo>
                  <a:pt x="70690" y="76130"/>
                </a:lnTo>
                <a:lnTo>
                  <a:pt x="72877" y="66594"/>
                </a:lnTo>
                <a:lnTo>
                  <a:pt x="71501" y="58488"/>
                </a:lnTo>
                <a:lnTo>
                  <a:pt x="67615" y="51783"/>
                </a:lnTo>
                <a:lnTo>
                  <a:pt x="65117" y="49757"/>
                </a:lnTo>
                <a:close/>
              </a:path>
              <a:path w="736600" h="116840">
                <a:moveTo>
                  <a:pt x="65858" y="11936"/>
                </a:moveTo>
                <a:lnTo>
                  <a:pt x="49631" y="11936"/>
                </a:lnTo>
                <a:lnTo>
                  <a:pt x="55160" y="17214"/>
                </a:lnTo>
                <a:lnTo>
                  <a:pt x="55160" y="33171"/>
                </a:lnTo>
                <a:lnTo>
                  <a:pt x="49631" y="38449"/>
                </a:lnTo>
                <a:lnTo>
                  <a:pt x="62763" y="38449"/>
                </a:lnTo>
                <a:lnTo>
                  <a:pt x="64710" y="36485"/>
                </a:lnTo>
                <a:lnTo>
                  <a:pt x="67772" y="29965"/>
                </a:lnTo>
                <a:lnTo>
                  <a:pt x="68856" y="22114"/>
                </a:lnTo>
                <a:lnTo>
                  <a:pt x="66871" y="13185"/>
                </a:lnTo>
                <a:lnTo>
                  <a:pt x="65858" y="11936"/>
                </a:lnTo>
                <a:close/>
              </a:path>
              <a:path w="736600" h="116840">
                <a:moveTo>
                  <a:pt x="92196" y="27140"/>
                </a:moveTo>
                <a:lnTo>
                  <a:pt x="79756" y="27140"/>
                </a:lnTo>
                <a:lnTo>
                  <a:pt x="79756" y="89965"/>
                </a:lnTo>
                <a:lnTo>
                  <a:pt x="92196" y="89965"/>
                </a:lnTo>
                <a:lnTo>
                  <a:pt x="92196" y="60186"/>
                </a:lnTo>
                <a:lnTo>
                  <a:pt x="93328" y="51448"/>
                </a:lnTo>
                <a:lnTo>
                  <a:pt x="96641" y="44841"/>
                </a:lnTo>
                <a:lnTo>
                  <a:pt x="102002" y="40661"/>
                </a:lnTo>
                <a:lnTo>
                  <a:pt x="109284" y="39202"/>
                </a:lnTo>
                <a:lnTo>
                  <a:pt x="119587" y="39202"/>
                </a:lnTo>
                <a:lnTo>
                  <a:pt x="119587" y="35182"/>
                </a:lnTo>
                <a:lnTo>
                  <a:pt x="92196" y="35182"/>
                </a:lnTo>
                <a:lnTo>
                  <a:pt x="92196" y="27140"/>
                </a:lnTo>
                <a:close/>
              </a:path>
              <a:path w="736600" h="116840">
                <a:moveTo>
                  <a:pt x="119587" y="27140"/>
                </a:moveTo>
                <a:lnTo>
                  <a:pt x="100614" y="27140"/>
                </a:lnTo>
                <a:lnTo>
                  <a:pt x="94960" y="30407"/>
                </a:lnTo>
                <a:lnTo>
                  <a:pt x="92447" y="35182"/>
                </a:lnTo>
                <a:lnTo>
                  <a:pt x="119587" y="35182"/>
                </a:lnTo>
                <a:lnTo>
                  <a:pt x="119587" y="27140"/>
                </a:lnTo>
                <a:close/>
              </a:path>
              <a:path w="736600" h="116840">
                <a:moveTo>
                  <a:pt x="174826" y="35810"/>
                </a:moveTo>
                <a:lnTo>
                  <a:pt x="159565" y="35810"/>
                </a:lnTo>
                <a:lnTo>
                  <a:pt x="165345" y="39328"/>
                </a:lnTo>
                <a:lnTo>
                  <a:pt x="165345" y="50260"/>
                </a:lnTo>
                <a:lnTo>
                  <a:pt x="126488" y="59479"/>
                </a:lnTo>
                <a:lnTo>
                  <a:pt x="120865" y="72751"/>
                </a:lnTo>
                <a:lnTo>
                  <a:pt x="122469" y="80724"/>
                </a:lnTo>
                <a:lnTo>
                  <a:pt x="127006" y="86871"/>
                </a:lnTo>
                <a:lnTo>
                  <a:pt x="134064" y="90827"/>
                </a:lnTo>
                <a:lnTo>
                  <a:pt x="143231" y="92227"/>
                </a:lnTo>
                <a:lnTo>
                  <a:pt x="153283" y="92227"/>
                </a:lnTo>
                <a:lnTo>
                  <a:pt x="162078" y="87201"/>
                </a:lnTo>
                <a:lnTo>
                  <a:pt x="164294" y="81421"/>
                </a:lnTo>
                <a:lnTo>
                  <a:pt x="139336" y="81421"/>
                </a:lnTo>
                <a:lnTo>
                  <a:pt x="133807" y="78029"/>
                </a:lnTo>
                <a:lnTo>
                  <a:pt x="133807" y="67851"/>
                </a:lnTo>
                <a:lnTo>
                  <a:pt x="135817" y="63830"/>
                </a:lnTo>
                <a:lnTo>
                  <a:pt x="165220" y="59684"/>
                </a:lnTo>
                <a:lnTo>
                  <a:pt x="176905" y="59684"/>
                </a:lnTo>
                <a:lnTo>
                  <a:pt x="176905" y="44731"/>
                </a:lnTo>
                <a:lnTo>
                  <a:pt x="175054" y="36099"/>
                </a:lnTo>
                <a:lnTo>
                  <a:pt x="174826" y="35810"/>
                </a:lnTo>
                <a:close/>
              </a:path>
              <a:path w="736600" h="116840">
                <a:moveTo>
                  <a:pt x="180800" y="79662"/>
                </a:moveTo>
                <a:lnTo>
                  <a:pt x="165220" y="79662"/>
                </a:lnTo>
                <a:lnTo>
                  <a:pt x="165220" y="89086"/>
                </a:lnTo>
                <a:lnTo>
                  <a:pt x="169617" y="89965"/>
                </a:lnTo>
                <a:lnTo>
                  <a:pt x="180800" y="89965"/>
                </a:lnTo>
                <a:lnTo>
                  <a:pt x="180800" y="79662"/>
                </a:lnTo>
                <a:close/>
              </a:path>
              <a:path w="736600" h="116840">
                <a:moveTo>
                  <a:pt x="176905" y="59684"/>
                </a:moveTo>
                <a:lnTo>
                  <a:pt x="165220" y="59684"/>
                </a:lnTo>
                <a:lnTo>
                  <a:pt x="165220" y="73882"/>
                </a:lnTo>
                <a:lnTo>
                  <a:pt x="158183" y="80039"/>
                </a:lnTo>
                <a:lnTo>
                  <a:pt x="147754" y="80667"/>
                </a:lnTo>
                <a:lnTo>
                  <a:pt x="139336" y="81421"/>
                </a:lnTo>
                <a:lnTo>
                  <a:pt x="164294" y="81421"/>
                </a:lnTo>
                <a:lnTo>
                  <a:pt x="164968" y="79662"/>
                </a:lnTo>
                <a:lnTo>
                  <a:pt x="180800" y="79662"/>
                </a:lnTo>
                <a:lnTo>
                  <a:pt x="180800" y="78908"/>
                </a:lnTo>
                <a:lnTo>
                  <a:pt x="177533" y="78908"/>
                </a:lnTo>
                <a:lnTo>
                  <a:pt x="176905" y="78405"/>
                </a:lnTo>
                <a:lnTo>
                  <a:pt x="176905" y="59684"/>
                </a:lnTo>
                <a:close/>
              </a:path>
              <a:path w="736600" h="116840">
                <a:moveTo>
                  <a:pt x="151147" y="23747"/>
                </a:moveTo>
                <a:lnTo>
                  <a:pt x="140653" y="25259"/>
                </a:lnTo>
                <a:lnTo>
                  <a:pt x="132126" y="29527"/>
                </a:lnTo>
                <a:lnTo>
                  <a:pt x="126074" y="36152"/>
                </a:lnTo>
                <a:lnTo>
                  <a:pt x="123001" y="44731"/>
                </a:lnTo>
                <a:lnTo>
                  <a:pt x="135817" y="44731"/>
                </a:lnTo>
                <a:lnTo>
                  <a:pt x="136948" y="39454"/>
                </a:lnTo>
                <a:lnTo>
                  <a:pt x="142979" y="35810"/>
                </a:lnTo>
                <a:lnTo>
                  <a:pt x="174826" y="35810"/>
                </a:lnTo>
                <a:lnTo>
                  <a:pt x="169822" y="29480"/>
                </a:lnTo>
                <a:lnTo>
                  <a:pt x="161692" y="25242"/>
                </a:lnTo>
                <a:lnTo>
                  <a:pt x="151147" y="23747"/>
                </a:lnTo>
                <a:close/>
              </a:path>
              <a:path w="736600" h="116840">
                <a:moveTo>
                  <a:pt x="198276" y="27140"/>
                </a:moveTo>
                <a:lnTo>
                  <a:pt x="185837" y="27140"/>
                </a:lnTo>
                <a:lnTo>
                  <a:pt x="185837" y="89965"/>
                </a:lnTo>
                <a:lnTo>
                  <a:pt x="198276" y="89965"/>
                </a:lnTo>
                <a:lnTo>
                  <a:pt x="198276" y="58301"/>
                </a:lnTo>
                <a:lnTo>
                  <a:pt x="199609" y="49115"/>
                </a:lnTo>
                <a:lnTo>
                  <a:pt x="203381" y="42014"/>
                </a:lnTo>
                <a:lnTo>
                  <a:pt x="209249" y="37434"/>
                </a:lnTo>
                <a:lnTo>
                  <a:pt x="216872" y="35810"/>
                </a:lnTo>
                <a:lnTo>
                  <a:pt x="239253" y="35810"/>
                </a:lnTo>
                <a:lnTo>
                  <a:pt x="238876" y="35182"/>
                </a:lnTo>
                <a:lnTo>
                  <a:pt x="198276" y="35182"/>
                </a:lnTo>
                <a:lnTo>
                  <a:pt x="198276" y="27140"/>
                </a:lnTo>
                <a:close/>
              </a:path>
              <a:path w="736600" h="116840">
                <a:moveTo>
                  <a:pt x="239253" y="35810"/>
                </a:moveTo>
                <a:lnTo>
                  <a:pt x="225417" y="35810"/>
                </a:lnTo>
                <a:lnTo>
                  <a:pt x="231071" y="41967"/>
                </a:lnTo>
                <a:lnTo>
                  <a:pt x="231197" y="89965"/>
                </a:lnTo>
                <a:lnTo>
                  <a:pt x="243636" y="89965"/>
                </a:lnTo>
                <a:lnTo>
                  <a:pt x="243510" y="51014"/>
                </a:lnTo>
                <a:lnTo>
                  <a:pt x="241683" y="39862"/>
                </a:lnTo>
                <a:lnTo>
                  <a:pt x="239253" y="35810"/>
                </a:lnTo>
                <a:close/>
              </a:path>
              <a:path w="736600" h="116840">
                <a:moveTo>
                  <a:pt x="218129" y="23747"/>
                </a:moveTo>
                <a:lnTo>
                  <a:pt x="210213" y="23747"/>
                </a:lnTo>
                <a:lnTo>
                  <a:pt x="202423" y="28397"/>
                </a:lnTo>
                <a:lnTo>
                  <a:pt x="198527" y="35182"/>
                </a:lnTo>
                <a:lnTo>
                  <a:pt x="238876" y="35182"/>
                </a:lnTo>
                <a:lnTo>
                  <a:pt x="236521" y="31255"/>
                </a:lnTo>
                <a:lnTo>
                  <a:pt x="228509" y="25711"/>
                </a:lnTo>
                <a:lnTo>
                  <a:pt x="218129" y="23747"/>
                </a:lnTo>
                <a:close/>
              </a:path>
              <a:path w="736600" h="116840">
                <a:moveTo>
                  <a:pt x="286472" y="23747"/>
                </a:moveTo>
                <a:lnTo>
                  <a:pt x="277677" y="23747"/>
                </a:lnTo>
                <a:lnTo>
                  <a:pt x="265569" y="26206"/>
                </a:lnTo>
                <a:lnTo>
                  <a:pt x="256206" y="33140"/>
                </a:lnTo>
                <a:lnTo>
                  <a:pt x="250165" y="43891"/>
                </a:lnTo>
                <a:lnTo>
                  <a:pt x="248023" y="57799"/>
                </a:lnTo>
                <a:lnTo>
                  <a:pt x="250167" y="71925"/>
                </a:lnTo>
                <a:lnTo>
                  <a:pt x="256222" y="82788"/>
                </a:lnTo>
                <a:lnTo>
                  <a:pt x="265622" y="89763"/>
                </a:lnTo>
                <a:lnTo>
                  <a:pt x="277803" y="92227"/>
                </a:lnTo>
                <a:lnTo>
                  <a:pt x="287226" y="92227"/>
                </a:lnTo>
                <a:lnTo>
                  <a:pt x="296022" y="87201"/>
                </a:lnTo>
                <a:lnTo>
                  <a:pt x="298884" y="80165"/>
                </a:lnTo>
                <a:lnTo>
                  <a:pt x="280064" y="80165"/>
                </a:lnTo>
                <a:lnTo>
                  <a:pt x="272256" y="78561"/>
                </a:lnTo>
                <a:lnTo>
                  <a:pt x="266227" y="74023"/>
                </a:lnTo>
                <a:lnTo>
                  <a:pt x="262342" y="66965"/>
                </a:lnTo>
                <a:lnTo>
                  <a:pt x="260965" y="57799"/>
                </a:lnTo>
                <a:lnTo>
                  <a:pt x="262342" y="48777"/>
                </a:lnTo>
                <a:lnTo>
                  <a:pt x="266227" y="41794"/>
                </a:lnTo>
                <a:lnTo>
                  <a:pt x="272256" y="37284"/>
                </a:lnTo>
                <a:lnTo>
                  <a:pt x="280064" y="35684"/>
                </a:lnTo>
                <a:lnTo>
                  <a:pt x="311728" y="35684"/>
                </a:lnTo>
                <a:lnTo>
                  <a:pt x="311728" y="35182"/>
                </a:lnTo>
                <a:lnTo>
                  <a:pt x="299038" y="35182"/>
                </a:lnTo>
                <a:lnTo>
                  <a:pt x="295268" y="28397"/>
                </a:lnTo>
                <a:lnTo>
                  <a:pt x="286472" y="23747"/>
                </a:lnTo>
                <a:close/>
              </a:path>
              <a:path w="736600" h="116840">
                <a:moveTo>
                  <a:pt x="311728" y="79788"/>
                </a:moveTo>
                <a:lnTo>
                  <a:pt x="299289" y="79788"/>
                </a:lnTo>
                <a:lnTo>
                  <a:pt x="299289" y="89965"/>
                </a:lnTo>
                <a:lnTo>
                  <a:pt x="311728" y="89965"/>
                </a:lnTo>
                <a:lnTo>
                  <a:pt x="311728" y="79788"/>
                </a:lnTo>
                <a:close/>
              </a:path>
              <a:path w="736600" h="116840">
                <a:moveTo>
                  <a:pt x="311728" y="35684"/>
                </a:moveTo>
                <a:lnTo>
                  <a:pt x="280064" y="35684"/>
                </a:lnTo>
                <a:lnTo>
                  <a:pt x="287943" y="37284"/>
                </a:lnTo>
                <a:lnTo>
                  <a:pt x="293996" y="41794"/>
                </a:lnTo>
                <a:lnTo>
                  <a:pt x="297858" y="48777"/>
                </a:lnTo>
                <a:lnTo>
                  <a:pt x="299163" y="57799"/>
                </a:lnTo>
                <a:lnTo>
                  <a:pt x="297787" y="66965"/>
                </a:lnTo>
                <a:lnTo>
                  <a:pt x="293902" y="74023"/>
                </a:lnTo>
                <a:lnTo>
                  <a:pt x="287872" y="78561"/>
                </a:lnTo>
                <a:lnTo>
                  <a:pt x="280064" y="80165"/>
                </a:lnTo>
                <a:lnTo>
                  <a:pt x="298884" y="80165"/>
                </a:lnTo>
                <a:lnTo>
                  <a:pt x="299038" y="79788"/>
                </a:lnTo>
                <a:lnTo>
                  <a:pt x="311728" y="79788"/>
                </a:lnTo>
                <a:lnTo>
                  <a:pt x="311728" y="35684"/>
                </a:lnTo>
                <a:close/>
              </a:path>
              <a:path w="736600" h="116840">
                <a:moveTo>
                  <a:pt x="311728" y="251"/>
                </a:moveTo>
                <a:lnTo>
                  <a:pt x="299289" y="251"/>
                </a:lnTo>
                <a:lnTo>
                  <a:pt x="299289" y="35182"/>
                </a:lnTo>
                <a:lnTo>
                  <a:pt x="311728" y="35182"/>
                </a:lnTo>
                <a:lnTo>
                  <a:pt x="311728" y="251"/>
                </a:lnTo>
                <a:close/>
              </a:path>
              <a:path w="736600" h="116840">
                <a:moveTo>
                  <a:pt x="368648" y="251"/>
                </a:moveTo>
                <a:lnTo>
                  <a:pt x="354952" y="251"/>
                </a:lnTo>
                <a:lnTo>
                  <a:pt x="354952" y="89965"/>
                </a:lnTo>
                <a:lnTo>
                  <a:pt x="368648" y="89965"/>
                </a:lnTo>
                <a:lnTo>
                  <a:pt x="368648" y="251"/>
                </a:lnTo>
                <a:close/>
              </a:path>
              <a:path w="736600" h="116840">
                <a:moveTo>
                  <a:pt x="413819" y="23747"/>
                </a:moveTo>
                <a:lnTo>
                  <a:pt x="405024" y="23747"/>
                </a:lnTo>
                <a:lnTo>
                  <a:pt x="392916" y="26206"/>
                </a:lnTo>
                <a:lnTo>
                  <a:pt x="383553" y="33140"/>
                </a:lnTo>
                <a:lnTo>
                  <a:pt x="377512" y="43891"/>
                </a:lnTo>
                <a:lnTo>
                  <a:pt x="375370" y="57799"/>
                </a:lnTo>
                <a:lnTo>
                  <a:pt x="377514" y="71925"/>
                </a:lnTo>
                <a:lnTo>
                  <a:pt x="383569" y="82788"/>
                </a:lnTo>
                <a:lnTo>
                  <a:pt x="392969" y="89763"/>
                </a:lnTo>
                <a:lnTo>
                  <a:pt x="405149" y="92227"/>
                </a:lnTo>
                <a:lnTo>
                  <a:pt x="414573" y="92227"/>
                </a:lnTo>
                <a:lnTo>
                  <a:pt x="423369" y="87201"/>
                </a:lnTo>
                <a:lnTo>
                  <a:pt x="426231" y="80165"/>
                </a:lnTo>
                <a:lnTo>
                  <a:pt x="407411" y="80165"/>
                </a:lnTo>
                <a:lnTo>
                  <a:pt x="399603" y="78561"/>
                </a:lnTo>
                <a:lnTo>
                  <a:pt x="393574" y="74023"/>
                </a:lnTo>
                <a:lnTo>
                  <a:pt x="389689" y="66965"/>
                </a:lnTo>
                <a:lnTo>
                  <a:pt x="388312" y="57799"/>
                </a:lnTo>
                <a:lnTo>
                  <a:pt x="389689" y="48777"/>
                </a:lnTo>
                <a:lnTo>
                  <a:pt x="393574" y="41794"/>
                </a:lnTo>
                <a:lnTo>
                  <a:pt x="399603" y="37284"/>
                </a:lnTo>
                <a:lnTo>
                  <a:pt x="407411" y="35684"/>
                </a:lnTo>
                <a:lnTo>
                  <a:pt x="439075" y="35684"/>
                </a:lnTo>
                <a:lnTo>
                  <a:pt x="439075" y="35182"/>
                </a:lnTo>
                <a:lnTo>
                  <a:pt x="426384" y="35182"/>
                </a:lnTo>
                <a:lnTo>
                  <a:pt x="422615" y="28397"/>
                </a:lnTo>
                <a:lnTo>
                  <a:pt x="413819" y="23747"/>
                </a:lnTo>
                <a:close/>
              </a:path>
              <a:path w="736600" h="116840">
                <a:moveTo>
                  <a:pt x="439075" y="79788"/>
                </a:moveTo>
                <a:lnTo>
                  <a:pt x="426636" y="79788"/>
                </a:lnTo>
                <a:lnTo>
                  <a:pt x="426636" y="89965"/>
                </a:lnTo>
                <a:lnTo>
                  <a:pt x="439075" y="89965"/>
                </a:lnTo>
                <a:lnTo>
                  <a:pt x="439075" y="79788"/>
                </a:lnTo>
                <a:close/>
              </a:path>
              <a:path w="736600" h="116840">
                <a:moveTo>
                  <a:pt x="439075" y="35684"/>
                </a:moveTo>
                <a:lnTo>
                  <a:pt x="407411" y="35684"/>
                </a:lnTo>
                <a:lnTo>
                  <a:pt x="415290" y="37284"/>
                </a:lnTo>
                <a:lnTo>
                  <a:pt x="421343" y="41794"/>
                </a:lnTo>
                <a:lnTo>
                  <a:pt x="425204" y="48777"/>
                </a:lnTo>
                <a:lnTo>
                  <a:pt x="426510" y="57799"/>
                </a:lnTo>
                <a:lnTo>
                  <a:pt x="425134" y="66965"/>
                </a:lnTo>
                <a:lnTo>
                  <a:pt x="421248" y="74023"/>
                </a:lnTo>
                <a:lnTo>
                  <a:pt x="415219" y="78561"/>
                </a:lnTo>
                <a:lnTo>
                  <a:pt x="407411" y="80165"/>
                </a:lnTo>
                <a:lnTo>
                  <a:pt x="426231" y="80165"/>
                </a:lnTo>
                <a:lnTo>
                  <a:pt x="426384" y="79788"/>
                </a:lnTo>
                <a:lnTo>
                  <a:pt x="439075" y="79788"/>
                </a:lnTo>
                <a:lnTo>
                  <a:pt x="439075" y="35684"/>
                </a:lnTo>
                <a:close/>
              </a:path>
              <a:path w="736600" h="116840">
                <a:moveTo>
                  <a:pt x="439075" y="251"/>
                </a:moveTo>
                <a:lnTo>
                  <a:pt x="426636" y="251"/>
                </a:lnTo>
                <a:lnTo>
                  <a:pt x="426636" y="35182"/>
                </a:lnTo>
                <a:lnTo>
                  <a:pt x="439075" y="35182"/>
                </a:lnTo>
                <a:lnTo>
                  <a:pt x="439075" y="251"/>
                </a:lnTo>
                <a:close/>
              </a:path>
              <a:path w="736600" h="116840">
                <a:moveTo>
                  <a:pt x="474927" y="23747"/>
                </a:moveTo>
                <a:lnTo>
                  <a:pt x="462068" y="26143"/>
                </a:lnTo>
                <a:lnTo>
                  <a:pt x="452153" y="32920"/>
                </a:lnTo>
                <a:lnTo>
                  <a:pt x="445773" y="43467"/>
                </a:lnTo>
                <a:lnTo>
                  <a:pt x="443515" y="57171"/>
                </a:lnTo>
                <a:lnTo>
                  <a:pt x="445753" y="71501"/>
                </a:lnTo>
                <a:lnTo>
                  <a:pt x="452090" y="82568"/>
                </a:lnTo>
                <a:lnTo>
                  <a:pt x="461962" y="89700"/>
                </a:lnTo>
                <a:lnTo>
                  <a:pt x="474802" y="92227"/>
                </a:lnTo>
                <a:lnTo>
                  <a:pt x="484110" y="90963"/>
                </a:lnTo>
                <a:lnTo>
                  <a:pt x="492440" y="87390"/>
                </a:lnTo>
                <a:lnTo>
                  <a:pt x="499239" y="81837"/>
                </a:lnTo>
                <a:lnTo>
                  <a:pt x="500334" y="80165"/>
                </a:lnTo>
                <a:lnTo>
                  <a:pt x="463996" y="80165"/>
                </a:lnTo>
                <a:lnTo>
                  <a:pt x="456834" y="73003"/>
                </a:lnTo>
                <a:lnTo>
                  <a:pt x="456834" y="62322"/>
                </a:lnTo>
                <a:lnTo>
                  <a:pt x="506214" y="62322"/>
                </a:lnTo>
                <a:lnTo>
                  <a:pt x="506094" y="57171"/>
                </a:lnTo>
                <a:lnTo>
                  <a:pt x="505189" y="51516"/>
                </a:lnTo>
                <a:lnTo>
                  <a:pt x="456959" y="51516"/>
                </a:lnTo>
                <a:lnTo>
                  <a:pt x="456959" y="42092"/>
                </a:lnTo>
                <a:lnTo>
                  <a:pt x="464121" y="35810"/>
                </a:lnTo>
                <a:lnTo>
                  <a:pt x="499198" y="35810"/>
                </a:lnTo>
                <a:lnTo>
                  <a:pt x="497639" y="33156"/>
                </a:lnTo>
                <a:lnTo>
                  <a:pt x="487767" y="26207"/>
                </a:lnTo>
                <a:lnTo>
                  <a:pt x="474927" y="23747"/>
                </a:lnTo>
                <a:close/>
              </a:path>
              <a:path w="736600" h="116840">
                <a:moveTo>
                  <a:pt x="492016" y="71118"/>
                </a:moveTo>
                <a:lnTo>
                  <a:pt x="489503" y="76521"/>
                </a:lnTo>
                <a:lnTo>
                  <a:pt x="482592" y="80165"/>
                </a:lnTo>
                <a:lnTo>
                  <a:pt x="500334" y="80165"/>
                </a:lnTo>
                <a:lnTo>
                  <a:pt x="503953" y="74636"/>
                </a:lnTo>
                <a:lnTo>
                  <a:pt x="492016" y="71118"/>
                </a:lnTo>
                <a:close/>
              </a:path>
              <a:path w="736600" h="116840">
                <a:moveTo>
                  <a:pt x="499198" y="35810"/>
                </a:moveTo>
                <a:lnTo>
                  <a:pt x="485608" y="35810"/>
                </a:lnTo>
                <a:lnTo>
                  <a:pt x="492644" y="42092"/>
                </a:lnTo>
                <a:lnTo>
                  <a:pt x="492644" y="51516"/>
                </a:lnTo>
                <a:lnTo>
                  <a:pt x="505189" y="51516"/>
                </a:lnTo>
                <a:lnTo>
                  <a:pt x="503976" y="43944"/>
                </a:lnTo>
                <a:lnTo>
                  <a:pt x="499198" y="35810"/>
                </a:lnTo>
                <a:close/>
              </a:path>
              <a:path w="736600" h="116840">
                <a:moveTo>
                  <a:pt x="523533" y="27140"/>
                </a:moveTo>
                <a:lnTo>
                  <a:pt x="511094" y="27140"/>
                </a:lnTo>
                <a:lnTo>
                  <a:pt x="511094" y="89965"/>
                </a:lnTo>
                <a:lnTo>
                  <a:pt x="523533" y="89965"/>
                </a:lnTo>
                <a:lnTo>
                  <a:pt x="523533" y="58301"/>
                </a:lnTo>
                <a:lnTo>
                  <a:pt x="524866" y="49115"/>
                </a:lnTo>
                <a:lnTo>
                  <a:pt x="528638" y="42014"/>
                </a:lnTo>
                <a:lnTo>
                  <a:pt x="534506" y="37434"/>
                </a:lnTo>
                <a:lnTo>
                  <a:pt x="542130" y="35810"/>
                </a:lnTo>
                <a:lnTo>
                  <a:pt x="564510" y="35810"/>
                </a:lnTo>
                <a:lnTo>
                  <a:pt x="564133" y="35182"/>
                </a:lnTo>
                <a:lnTo>
                  <a:pt x="523533" y="35182"/>
                </a:lnTo>
                <a:lnTo>
                  <a:pt x="523533" y="27140"/>
                </a:lnTo>
                <a:close/>
              </a:path>
              <a:path w="736600" h="116840">
                <a:moveTo>
                  <a:pt x="564510" y="35810"/>
                </a:moveTo>
                <a:lnTo>
                  <a:pt x="550674" y="35810"/>
                </a:lnTo>
                <a:lnTo>
                  <a:pt x="556328" y="41967"/>
                </a:lnTo>
                <a:lnTo>
                  <a:pt x="556454" y="89965"/>
                </a:lnTo>
                <a:lnTo>
                  <a:pt x="568893" y="89965"/>
                </a:lnTo>
                <a:lnTo>
                  <a:pt x="568768" y="51014"/>
                </a:lnTo>
                <a:lnTo>
                  <a:pt x="566940" y="39862"/>
                </a:lnTo>
                <a:lnTo>
                  <a:pt x="564510" y="35810"/>
                </a:lnTo>
                <a:close/>
              </a:path>
              <a:path w="736600" h="116840">
                <a:moveTo>
                  <a:pt x="543386" y="23747"/>
                </a:moveTo>
                <a:lnTo>
                  <a:pt x="535470" y="23747"/>
                </a:lnTo>
                <a:lnTo>
                  <a:pt x="527680" y="28397"/>
                </a:lnTo>
                <a:lnTo>
                  <a:pt x="523785" y="35182"/>
                </a:lnTo>
                <a:lnTo>
                  <a:pt x="564133" y="35182"/>
                </a:lnTo>
                <a:lnTo>
                  <a:pt x="561778" y="31255"/>
                </a:lnTo>
                <a:lnTo>
                  <a:pt x="553766" y="25711"/>
                </a:lnTo>
                <a:lnTo>
                  <a:pt x="543386" y="23747"/>
                </a:lnTo>
                <a:close/>
              </a:path>
              <a:path w="736600" h="116840">
                <a:moveTo>
                  <a:pt x="596473" y="38449"/>
                </a:moveTo>
                <a:lnTo>
                  <a:pt x="584034" y="38449"/>
                </a:lnTo>
                <a:lnTo>
                  <a:pt x="584034" y="83934"/>
                </a:lnTo>
                <a:lnTo>
                  <a:pt x="587552" y="89965"/>
                </a:lnTo>
                <a:lnTo>
                  <a:pt x="611803" y="89965"/>
                </a:lnTo>
                <a:lnTo>
                  <a:pt x="611803" y="77652"/>
                </a:lnTo>
                <a:lnTo>
                  <a:pt x="596850" y="77652"/>
                </a:lnTo>
                <a:lnTo>
                  <a:pt x="596473" y="77023"/>
                </a:lnTo>
                <a:lnTo>
                  <a:pt x="596473" y="38449"/>
                </a:lnTo>
                <a:close/>
              </a:path>
              <a:path w="736600" h="116840">
                <a:moveTo>
                  <a:pt x="610421" y="27140"/>
                </a:moveTo>
                <a:lnTo>
                  <a:pt x="571972" y="27140"/>
                </a:lnTo>
                <a:lnTo>
                  <a:pt x="571972" y="38449"/>
                </a:lnTo>
                <a:lnTo>
                  <a:pt x="610421" y="38449"/>
                </a:lnTo>
                <a:lnTo>
                  <a:pt x="610421" y="27140"/>
                </a:lnTo>
                <a:close/>
              </a:path>
              <a:path w="736600" h="116840">
                <a:moveTo>
                  <a:pt x="596348" y="11559"/>
                </a:moveTo>
                <a:lnTo>
                  <a:pt x="583908" y="11559"/>
                </a:lnTo>
                <a:lnTo>
                  <a:pt x="583908" y="27140"/>
                </a:lnTo>
                <a:lnTo>
                  <a:pt x="596348" y="27140"/>
                </a:lnTo>
                <a:lnTo>
                  <a:pt x="596348" y="11559"/>
                </a:lnTo>
                <a:close/>
              </a:path>
              <a:path w="736600" h="116840">
                <a:moveTo>
                  <a:pt x="631216" y="0"/>
                </a:moveTo>
                <a:lnTo>
                  <a:pt x="618776" y="0"/>
                </a:lnTo>
                <a:lnTo>
                  <a:pt x="618776" y="15329"/>
                </a:lnTo>
                <a:lnTo>
                  <a:pt x="631216" y="15329"/>
                </a:lnTo>
                <a:lnTo>
                  <a:pt x="631216" y="0"/>
                </a:lnTo>
                <a:close/>
              </a:path>
              <a:path w="736600" h="116840">
                <a:moveTo>
                  <a:pt x="631216" y="27140"/>
                </a:moveTo>
                <a:lnTo>
                  <a:pt x="618776" y="27140"/>
                </a:lnTo>
                <a:lnTo>
                  <a:pt x="618776" y="89965"/>
                </a:lnTo>
                <a:lnTo>
                  <a:pt x="631216" y="89965"/>
                </a:lnTo>
                <a:lnTo>
                  <a:pt x="631216" y="27140"/>
                </a:lnTo>
                <a:close/>
              </a:path>
              <a:path w="736600" h="116840">
                <a:moveTo>
                  <a:pt x="660838" y="38449"/>
                </a:moveTo>
                <a:lnTo>
                  <a:pt x="648399" y="38449"/>
                </a:lnTo>
                <a:lnTo>
                  <a:pt x="648399" y="83934"/>
                </a:lnTo>
                <a:lnTo>
                  <a:pt x="651917" y="89965"/>
                </a:lnTo>
                <a:lnTo>
                  <a:pt x="676167" y="89965"/>
                </a:lnTo>
                <a:lnTo>
                  <a:pt x="676167" y="77652"/>
                </a:lnTo>
                <a:lnTo>
                  <a:pt x="661215" y="77652"/>
                </a:lnTo>
                <a:lnTo>
                  <a:pt x="660838" y="77023"/>
                </a:lnTo>
                <a:lnTo>
                  <a:pt x="660838" y="38449"/>
                </a:lnTo>
                <a:close/>
              </a:path>
              <a:path w="736600" h="116840">
                <a:moveTo>
                  <a:pt x="674785" y="27140"/>
                </a:moveTo>
                <a:lnTo>
                  <a:pt x="636336" y="27140"/>
                </a:lnTo>
                <a:lnTo>
                  <a:pt x="636336" y="38449"/>
                </a:lnTo>
                <a:lnTo>
                  <a:pt x="674785" y="38449"/>
                </a:lnTo>
                <a:lnTo>
                  <a:pt x="674785" y="27140"/>
                </a:lnTo>
                <a:close/>
              </a:path>
              <a:path w="736600" h="116840">
                <a:moveTo>
                  <a:pt x="660712" y="11559"/>
                </a:moveTo>
                <a:lnTo>
                  <a:pt x="648273" y="11559"/>
                </a:lnTo>
                <a:lnTo>
                  <a:pt x="648273" y="27140"/>
                </a:lnTo>
                <a:lnTo>
                  <a:pt x="660712" y="27140"/>
                </a:lnTo>
                <a:lnTo>
                  <a:pt x="660712" y="11559"/>
                </a:lnTo>
                <a:close/>
              </a:path>
              <a:path w="736600" h="116840">
                <a:moveTo>
                  <a:pt x="692010" y="27140"/>
                </a:moveTo>
                <a:lnTo>
                  <a:pt x="678691" y="27140"/>
                </a:lnTo>
                <a:lnTo>
                  <a:pt x="701308" y="91348"/>
                </a:lnTo>
                <a:lnTo>
                  <a:pt x="696282" y="103661"/>
                </a:lnTo>
                <a:lnTo>
                  <a:pt x="696156" y="104541"/>
                </a:lnTo>
                <a:lnTo>
                  <a:pt x="684220" y="104541"/>
                </a:lnTo>
                <a:lnTo>
                  <a:pt x="684220" y="116478"/>
                </a:lnTo>
                <a:lnTo>
                  <a:pt x="689874" y="116478"/>
                </a:lnTo>
                <a:lnTo>
                  <a:pt x="697778" y="115891"/>
                </a:lnTo>
                <a:lnTo>
                  <a:pt x="702879" y="112818"/>
                </a:lnTo>
                <a:lnTo>
                  <a:pt x="707225" y="105293"/>
                </a:lnTo>
                <a:lnTo>
                  <a:pt x="712868" y="91348"/>
                </a:lnTo>
                <a:lnTo>
                  <a:pt x="719995" y="71872"/>
                </a:lnTo>
                <a:lnTo>
                  <a:pt x="707088" y="71872"/>
                </a:lnTo>
                <a:lnTo>
                  <a:pt x="692010" y="27140"/>
                </a:lnTo>
                <a:close/>
              </a:path>
              <a:path w="736600" h="116840">
                <a:moveTo>
                  <a:pt x="736365" y="27140"/>
                </a:moveTo>
                <a:lnTo>
                  <a:pt x="722920" y="27140"/>
                </a:lnTo>
                <a:lnTo>
                  <a:pt x="707339" y="71872"/>
                </a:lnTo>
                <a:lnTo>
                  <a:pt x="719995" y="71872"/>
                </a:lnTo>
                <a:lnTo>
                  <a:pt x="736365" y="27140"/>
                </a:lnTo>
                <a:close/>
              </a:path>
            </a:pathLst>
          </a:custGeom>
          <a:solidFill>
            <a:srgbClr val="AC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79606" y="523544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730958-3F0E-25EC-8BD7-41957783B1E6}"/>
              </a:ext>
            </a:extLst>
          </p:cNvPr>
          <p:cNvSpPr txBox="1"/>
          <p:nvPr/>
        </p:nvSpPr>
        <p:spPr>
          <a:xfrm>
            <a:off x="5302457" y="997545"/>
            <a:ext cx="43685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5400" dirty="0">
                <a:solidFill>
                  <a:schemeClr val="bg1"/>
                </a:solidFill>
              </a:rPr>
              <a:t>Publicidad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7BF5A5-23CC-41D8-938A-A80C0697BD7E}"/>
              </a:ext>
            </a:extLst>
          </p:cNvPr>
          <p:cNvSpPr txBox="1"/>
          <p:nvPr/>
        </p:nvSpPr>
        <p:spPr>
          <a:xfrm>
            <a:off x="16976315" y="6569075"/>
            <a:ext cx="2209800" cy="51706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3000" dirty="0">
                <a:solidFill>
                  <a:schemeClr val="bg1"/>
                </a:solidFill>
                <a:latin typeface="Arial Nova"/>
              </a:rPr>
              <a:t>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B3348B-D00B-7692-0FC5-8A41378C201D}"/>
              </a:ext>
            </a:extLst>
          </p:cNvPr>
          <p:cNvSpPr txBox="1"/>
          <p:nvPr/>
        </p:nvSpPr>
        <p:spPr>
          <a:xfrm>
            <a:off x="450850" y="114327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19. </a:t>
            </a:r>
            <a:r>
              <a:rPr lang="en-US" sz="1400" dirty="0" err="1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Guía</a:t>
            </a:r>
            <a:r>
              <a:rPr lang="en-US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para la </a:t>
            </a:r>
            <a:r>
              <a:rPr lang="en-US" sz="1400" dirty="0" err="1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publicidad</a:t>
            </a:r>
            <a:r>
              <a:rPr lang="en-US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B76810D-477B-B899-2B9D-2879EE38075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98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0C54CB-0D5D-2E65-15D9-DD162E3BFEA1}"/>
              </a:ext>
            </a:extLst>
          </p:cNvPr>
          <p:cNvSpPr txBox="1"/>
          <p:nvPr/>
        </p:nvSpPr>
        <p:spPr>
          <a:xfrm>
            <a:off x="5403850" y="863334"/>
            <a:ext cx="12063990" cy="899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marR="0" indent="-365760">
              <a:spcBef>
                <a:spcPts val="200"/>
              </a:spcBef>
              <a:spcAft>
                <a:spcPts val="0"/>
              </a:spcAft>
            </a:pPr>
            <a:r>
              <a:rPr lang="es-ES_tradnl" sz="2000" kern="100" dirty="0">
                <a:solidFill>
                  <a:srgbClr val="000000"/>
                </a:solidFill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Podrás producir tus propios materiales para promover tu negocio, y agradecemos </a:t>
            </a:r>
            <a:r>
              <a:rPr lang="es-ES_tradnl" sz="2000" kern="100" dirty="0">
                <a:solidFill>
                  <a:srgbClr val="000000"/>
                </a:solidFill>
                <a:latin typeface="Arial Nova" panose="020B05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s-ES_tradnl" sz="2000" kern="100" dirty="0">
                <a:solidFill>
                  <a:srgbClr val="000000"/>
                </a:solidFill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 apoyo a esta increíble</a:t>
            </a:r>
            <a:r>
              <a:rPr lang="es-ES_tradnl" sz="2000" kern="100" dirty="0">
                <a:solidFill>
                  <a:srgbClr val="000000"/>
                </a:solidFill>
                <a:latin typeface="Arial Nova" panose="020B05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ES_tradnl" sz="2000" kern="100" dirty="0">
                <a:solidFill>
                  <a:srgbClr val="000000"/>
                </a:solidFill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marca, siempre que ellos</a:t>
            </a:r>
            <a:r>
              <a:rPr lang="es-ES_tradnl" sz="2000" kern="100" dirty="0">
                <a:solidFill>
                  <a:srgbClr val="000000"/>
                </a:solidFill>
                <a:latin typeface="Arial Nova" panose="020B05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endParaRPr lang="es-ES_tradnl" sz="2000" kern="100" dirty="0">
              <a:solidFill>
                <a:srgbClr val="000000"/>
              </a:solidFill>
              <a:effectLst/>
              <a:latin typeface="Arial Nova" panose="020B05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65760" marR="0" indent="-365760">
              <a:spcBef>
                <a:spcPts val="200"/>
              </a:spcBef>
              <a:spcAft>
                <a:spcPts val="0"/>
              </a:spcAft>
            </a:pPr>
            <a:endParaRPr lang="es-ES_tradnl" sz="900" kern="100" dirty="0">
              <a:solidFill>
                <a:srgbClr val="2F5496"/>
              </a:solidFill>
              <a:effectLst/>
              <a:latin typeface="Arial Nova" panose="020B05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>
              <a:buSzPct val="100000"/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rgbClr val="000000"/>
                </a:solidFill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Sean verídicos y precisos </a:t>
            </a:r>
          </a:p>
          <a:p>
            <a:pPr marL="285750" marR="0" lvl="0" indent="-285750">
              <a:buSzPct val="100000"/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rgbClr val="00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hagan afirmaciones terapéuticas, ni médicas o haga referencia </a:t>
            </a:r>
            <a:r>
              <a:rPr lang="es-ES_tradnl" sz="2000" dirty="0">
                <a:solidFill>
                  <a:srgbClr val="000000"/>
                </a:solidFill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ES_tradnl" sz="2000" dirty="0">
                <a:solidFill>
                  <a:srgbClr val="00000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enfermedades</a:t>
            </a:r>
          </a:p>
          <a:p>
            <a:pPr marL="285750" marR="0" lvl="0" indent="-285750">
              <a:buSzPct val="100000"/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rgbClr val="000000"/>
                </a:solidFill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implique una oportunidad de empleo</a:t>
            </a:r>
            <a:endParaRPr lang="es-ES_tradnl" sz="2000" dirty="0">
              <a:solidFill>
                <a:srgbClr val="000000"/>
              </a:solidFill>
              <a:effectLst/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>
              <a:buSzPct val="100000"/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chemeClr val="tx1"/>
                </a:solidFill>
                <a:latin typeface="Arial Nova" panose="020B0504020202020204" pitchFamily="34" charset="0"/>
                <a:ea typeface="Calibri" panose="020F0502020204030204" pitchFamily="34" charset="0"/>
              </a:rPr>
              <a:t>Cumplir con esta Guía de Identidad de Marca, con las Reglas de Conducta del Distribuidor Herbalife y todas las reglas aplicables. </a:t>
            </a:r>
            <a:endParaRPr lang="es-ES_tradnl" sz="2000" dirty="0">
              <a:solidFill>
                <a:schemeClr val="tx1"/>
              </a:solidFill>
              <a:effectLst/>
              <a:latin typeface="Arial Nova" panose="020B050402020202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s-ES_tradnl" sz="2000" kern="100" dirty="0">
              <a:effectLst/>
              <a:latin typeface="Arial Nova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s-ES_tradnl" sz="2400" b="1" dirty="0">
                <a:solidFill>
                  <a:srgbClr val="42A046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QUÉ HACER </a:t>
            </a:r>
          </a:p>
          <a:p>
            <a:pPr marL="457200" indent="-4572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Identificarte a ti mismo por tu nombre y como un Distribuidor Independiente Herbalife</a:t>
            </a:r>
          </a:p>
          <a:p>
            <a:pPr marL="457200" indent="-4572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Incluir todos los legales requeridos</a:t>
            </a:r>
          </a:p>
          <a:p>
            <a:pPr marL="457200" indent="-4572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Usar esta guía como base para la creación de tus materiales</a:t>
            </a:r>
          </a:p>
          <a:p>
            <a:pPr marL="457200" indent="-4572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Usar el logotipo, guías e imágenes que están disponibles para su descarga en </a:t>
            </a:r>
            <a:r>
              <a:rPr lang="es-ES_tradnl" sz="2000" b="1" dirty="0" err="1">
                <a:solidFill>
                  <a:srgbClr val="42A046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MyHerbalife.com</a:t>
            </a:r>
            <a:r>
              <a:rPr lang="es-ES_tradnl" sz="2000" b="1" dirty="0">
                <a:solidFill>
                  <a:srgbClr val="42A046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&gt; Herramientas de Negocio &gt; Recursos &gt; Centro de Recursos </a:t>
            </a:r>
            <a:r>
              <a:rPr lang="es-ES_tradnl" sz="2000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o entrando aquí: </a:t>
            </a:r>
            <a:r>
              <a:rPr lang="es-ES_tradnl" sz="2000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  <a:hlinkClick r:id="rId2"/>
              </a:rPr>
              <a:t>Descargar</a:t>
            </a:r>
            <a:endParaRPr lang="es-ES_tradnl" sz="2000" dirty="0">
              <a:solidFill>
                <a:schemeClr val="tx1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Obtener autorizaciones y consentimientos por escrito para colocar materiales publicitarios en propiedades privadas</a:t>
            </a:r>
          </a:p>
          <a:p>
            <a:pPr marL="457200" indent="-4572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Si se solicita, remover materiales publicitarios</a:t>
            </a:r>
          </a:p>
          <a:p>
            <a:pPr marL="457200" indent="-457200"/>
            <a:endParaRPr lang="es-ES_tradnl" sz="2000" b="1" dirty="0">
              <a:solidFill>
                <a:srgbClr val="42A046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 marL="457200" indent="-457200"/>
            <a:r>
              <a:rPr lang="es-ES_tradnl" sz="2400" b="1" dirty="0">
                <a:solidFill>
                  <a:srgbClr val="FF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QUÉ NO HACER </a:t>
            </a:r>
            <a:endParaRPr lang="es-ES_tradnl" sz="2400" dirty="0">
              <a:solidFill>
                <a:srgbClr val="FF0000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Usar el nombre o imagen de Mark Hughes en cualquier material publicitario  </a:t>
            </a:r>
          </a:p>
          <a:p>
            <a:pPr marL="285750" indent="-285750"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Colocar materiales publicitarios visibles en la calle o la acera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Publicar materiales publicitarios en propiedades privadas 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Anunciarse en cualquier buscador de internet usando palabras claves relacionadas con Herbalife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Transmitir o anunciarse en televisión, radio o algún medio similar 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Producir materiales para su venta 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Usar la marca, nombres, gráficos, o imágenes de productos de otras compañías sin su expreso consentimiento</a:t>
            </a: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27356AB0-D7AD-8A51-6197-3E0233F6E97C}"/>
              </a:ext>
            </a:extLst>
          </p:cNvPr>
          <p:cNvSpPr/>
          <p:nvPr/>
        </p:nvSpPr>
        <p:spPr>
          <a:xfrm>
            <a:off x="5078379" y="522399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8C6129A6-24B9-B791-65A0-7A4A03D6EF27}"/>
              </a:ext>
            </a:extLst>
          </p:cNvPr>
          <p:cNvSpPr/>
          <p:nvPr/>
        </p:nvSpPr>
        <p:spPr>
          <a:xfrm>
            <a:off x="6282715" y="540241"/>
            <a:ext cx="628650" cy="94615"/>
          </a:xfrm>
          <a:custGeom>
            <a:avLst/>
            <a:gdLst/>
            <a:ahLst/>
            <a:cxnLst/>
            <a:rect l="l" t="t" r="r" b="b"/>
            <a:pathLst>
              <a:path w="628650" h="94615">
                <a:moveTo>
                  <a:pt x="35936" y="0"/>
                </a:moveTo>
                <a:lnTo>
                  <a:pt x="0" y="0"/>
                </a:lnTo>
                <a:lnTo>
                  <a:pt x="0" y="92101"/>
                </a:lnTo>
                <a:lnTo>
                  <a:pt x="35936" y="92101"/>
                </a:lnTo>
                <a:lnTo>
                  <a:pt x="49844" y="90474"/>
                </a:lnTo>
                <a:lnTo>
                  <a:pt x="60595" y="85678"/>
                </a:lnTo>
                <a:lnTo>
                  <a:pt x="65251" y="80416"/>
                </a:lnTo>
                <a:lnTo>
                  <a:pt x="13695" y="80416"/>
                </a:lnTo>
                <a:lnTo>
                  <a:pt x="13695" y="50762"/>
                </a:lnTo>
                <a:lnTo>
                  <a:pt x="61391" y="50762"/>
                </a:lnTo>
                <a:lnTo>
                  <a:pt x="55675" y="47749"/>
                </a:lnTo>
                <a:lnTo>
                  <a:pt x="45736" y="46365"/>
                </a:lnTo>
                <a:lnTo>
                  <a:pt x="45736" y="43852"/>
                </a:lnTo>
                <a:lnTo>
                  <a:pt x="54408" y="41342"/>
                </a:lnTo>
                <a:lnTo>
                  <a:pt x="58330" y="38951"/>
                </a:lnTo>
                <a:lnTo>
                  <a:pt x="13695" y="38951"/>
                </a:lnTo>
                <a:lnTo>
                  <a:pt x="13695" y="11685"/>
                </a:lnTo>
                <a:lnTo>
                  <a:pt x="62432" y="11685"/>
                </a:lnTo>
                <a:lnTo>
                  <a:pt x="58427" y="6753"/>
                </a:lnTo>
                <a:lnTo>
                  <a:pt x="48630" y="1763"/>
                </a:lnTo>
                <a:lnTo>
                  <a:pt x="35936" y="0"/>
                </a:lnTo>
                <a:close/>
              </a:path>
              <a:path w="628650" h="94615">
                <a:moveTo>
                  <a:pt x="61391" y="50762"/>
                </a:moveTo>
                <a:lnTo>
                  <a:pt x="35936" y="50762"/>
                </a:lnTo>
                <a:lnTo>
                  <a:pt x="44258" y="51760"/>
                </a:lnTo>
                <a:lnTo>
                  <a:pt x="50684" y="54689"/>
                </a:lnTo>
                <a:lnTo>
                  <a:pt x="54824" y="59456"/>
                </a:lnTo>
                <a:lnTo>
                  <a:pt x="56291" y="65966"/>
                </a:lnTo>
                <a:lnTo>
                  <a:pt x="56291" y="74887"/>
                </a:lnTo>
                <a:lnTo>
                  <a:pt x="48124" y="80416"/>
                </a:lnTo>
                <a:lnTo>
                  <a:pt x="65251" y="80416"/>
                </a:lnTo>
                <a:lnTo>
                  <a:pt x="67529" y="77842"/>
                </a:lnTo>
                <a:lnTo>
                  <a:pt x="69987" y="67097"/>
                </a:lnTo>
                <a:lnTo>
                  <a:pt x="68247" y="58292"/>
                </a:lnTo>
                <a:lnTo>
                  <a:pt x="63327" y="51783"/>
                </a:lnTo>
                <a:lnTo>
                  <a:pt x="61391" y="50762"/>
                </a:lnTo>
                <a:close/>
              </a:path>
              <a:path w="628650" h="94615">
                <a:moveTo>
                  <a:pt x="62432" y="11685"/>
                </a:moveTo>
                <a:lnTo>
                  <a:pt x="46365" y="11685"/>
                </a:lnTo>
                <a:lnTo>
                  <a:pt x="53275" y="17465"/>
                </a:lnTo>
                <a:lnTo>
                  <a:pt x="53275" y="33297"/>
                </a:lnTo>
                <a:lnTo>
                  <a:pt x="46365" y="38951"/>
                </a:lnTo>
                <a:lnTo>
                  <a:pt x="58330" y="38951"/>
                </a:lnTo>
                <a:lnTo>
                  <a:pt x="61113" y="37255"/>
                </a:lnTo>
                <a:lnTo>
                  <a:pt x="65438" y="31660"/>
                </a:lnTo>
                <a:lnTo>
                  <a:pt x="66971" y="24627"/>
                </a:lnTo>
                <a:lnTo>
                  <a:pt x="64737" y="14524"/>
                </a:lnTo>
                <a:lnTo>
                  <a:pt x="62432" y="11685"/>
                </a:lnTo>
                <a:close/>
              </a:path>
              <a:path w="628650" h="94615">
                <a:moveTo>
                  <a:pt x="90625" y="27266"/>
                </a:moveTo>
                <a:lnTo>
                  <a:pt x="78186" y="27266"/>
                </a:lnTo>
                <a:lnTo>
                  <a:pt x="78186" y="92101"/>
                </a:lnTo>
                <a:lnTo>
                  <a:pt x="90625" y="92101"/>
                </a:lnTo>
                <a:lnTo>
                  <a:pt x="90625" y="58930"/>
                </a:lnTo>
                <a:lnTo>
                  <a:pt x="91505" y="54281"/>
                </a:lnTo>
                <a:lnTo>
                  <a:pt x="95777" y="42972"/>
                </a:lnTo>
                <a:lnTo>
                  <a:pt x="98460" y="40836"/>
                </a:lnTo>
                <a:lnTo>
                  <a:pt x="90625" y="40836"/>
                </a:lnTo>
                <a:lnTo>
                  <a:pt x="90625" y="27266"/>
                </a:lnTo>
                <a:close/>
              </a:path>
              <a:path w="628650" h="94615">
                <a:moveTo>
                  <a:pt x="118017" y="25884"/>
                </a:moveTo>
                <a:lnTo>
                  <a:pt x="101305" y="25884"/>
                </a:lnTo>
                <a:lnTo>
                  <a:pt x="94646" y="33423"/>
                </a:lnTo>
                <a:lnTo>
                  <a:pt x="91882" y="40836"/>
                </a:lnTo>
                <a:lnTo>
                  <a:pt x="98460" y="40836"/>
                </a:lnTo>
                <a:lnTo>
                  <a:pt x="101934" y="38072"/>
                </a:lnTo>
                <a:lnTo>
                  <a:pt x="118017" y="38072"/>
                </a:lnTo>
                <a:lnTo>
                  <a:pt x="118017" y="25884"/>
                </a:lnTo>
                <a:close/>
              </a:path>
              <a:path w="628650" h="94615">
                <a:moveTo>
                  <a:pt x="176192" y="34302"/>
                </a:moveTo>
                <a:lnTo>
                  <a:pt x="160173" y="34302"/>
                </a:lnTo>
                <a:lnTo>
                  <a:pt x="165827" y="37569"/>
                </a:lnTo>
                <a:lnTo>
                  <a:pt x="165827" y="50888"/>
                </a:lnTo>
                <a:lnTo>
                  <a:pt x="127755" y="60029"/>
                </a:lnTo>
                <a:lnTo>
                  <a:pt x="121095" y="73756"/>
                </a:lnTo>
                <a:lnTo>
                  <a:pt x="122925" y="82383"/>
                </a:lnTo>
                <a:lnTo>
                  <a:pt x="128100" y="88866"/>
                </a:lnTo>
                <a:lnTo>
                  <a:pt x="136150" y="92946"/>
                </a:lnTo>
                <a:lnTo>
                  <a:pt x="146602" y="94363"/>
                </a:lnTo>
                <a:lnTo>
                  <a:pt x="155628" y="92726"/>
                </a:lnTo>
                <a:lnTo>
                  <a:pt x="162639" y="88520"/>
                </a:lnTo>
                <a:lnTo>
                  <a:pt x="167506" y="82807"/>
                </a:lnTo>
                <a:lnTo>
                  <a:pt x="167613" y="82552"/>
                </a:lnTo>
                <a:lnTo>
                  <a:pt x="140948" y="82552"/>
                </a:lnTo>
                <a:lnTo>
                  <a:pt x="134037" y="79913"/>
                </a:lnTo>
                <a:lnTo>
                  <a:pt x="134037" y="69610"/>
                </a:lnTo>
                <a:lnTo>
                  <a:pt x="136802" y="65338"/>
                </a:lnTo>
                <a:lnTo>
                  <a:pt x="165701" y="61568"/>
                </a:lnTo>
                <a:lnTo>
                  <a:pt x="178266" y="61568"/>
                </a:lnTo>
                <a:lnTo>
                  <a:pt x="178266" y="43223"/>
                </a:lnTo>
                <a:lnTo>
                  <a:pt x="176440" y="34624"/>
                </a:lnTo>
                <a:lnTo>
                  <a:pt x="176192" y="34302"/>
                </a:lnTo>
                <a:close/>
              </a:path>
              <a:path w="628650" h="94615">
                <a:moveTo>
                  <a:pt x="178266" y="76646"/>
                </a:moveTo>
                <a:lnTo>
                  <a:pt x="171356" y="76646"/>
                </a:lnTo>
                <a:lnTo>
                  <a:pt x="171356" y="89211"/>
                </a:lnTo>
                <a:lnTo>
                  <a:pt x="173743" y="92604"/>
                </a:lnTo>
                <a:lnTo>
                  <a:pt x="186434" y="92604"/>
                </a:lnTo>
                <a:lnTo>
                  <a:pt x="186434" y="80919"/>
                </a:lnTo>
                <a:lnTo>
                  <a:pt x="178518" y="80919"/>
                </a:lnTo>
                <a:lnTo>
                  <a:pt x="178392" y="79913"/>
                </a:lnTo>
                <a:lnTo>
                  <a:pt x="178266" y="76646"/>
                </a:lnTo>
                <a:close/>
              </a:path>
              <a:path w="628650" h="94615">
                <a:moveTo>
                  <a:pt x="178266" y="61568"/>
                </a:moveTo>
                <a:lnTo>
                  <a:pt x="165701" y="61568"/>
                </a:lnTo>
                <a:lnTo>
                  <a:pt x="165701" y="63076"/>
                </a:lnTo>
                <a:lnTo>
                  <a:pt x="164394" y="70548"/>
                </a:lnTo>
                <a:lnTo>
                  <a:pt x="160707" y="76395"/>
                </a:lnTo>
                <a:lnTo>
                  <a:pt x="154993" y="80357"/>
                </a:lnTo>
                <a:lnTo>
                  <a:pt x="147608" y="82175"/>
                </a:lnTo>
                <a:lnTo>
                  <a:pt x="140948" y="82552"/>
                </a:lnTo>
                <a:lnTo>
                  <a:pt x="167613" y="82552"/>
                </a:lnTo>
                <a:lnTo>
                  <a:pt x="170099" y="76646"/>
                </a:lnTo>
                <a:lnTo>
                  <a:pt x="178266" y="76646"/>
                </a:lnTo>
                <a:lnTo>
                  <a:pt x="178266" y="61568"/>
                </a:lnTo>
                <a:close/>
              </a:path>
              <a:path w="628650" h="94615">
                <a:moveTo>
                  <a:pt x="153011" y="22114"/>
                </a:moveTo>
                <a:lnTo>
                  <a:pt x="142126" y="23488"/>
                </a:lnTo>
                <a:lnTo>
                  <a:pt x="133598" y="27454"/>
                </a:lnTo>
                <a:lnTo>
                  <a:pt x="127708" y="33776"/>
                </a:lnTo>
                <a:lnTo>
                  <a:pt x="124739" y="42218"/>
                </a:lnTo>
                <a:lnTo>
                  <a:pt x="137556" y="44605"/>
                </a:lnTo>
                <a:lnTo>
                  <a:pt x="138812" y="38197"/>
                </a:lnTo>
                <a:lnTo>
                  <a:pt x="144592" y="34302"/>
                </a:lnTo>
                <a:lnTo>
                  <a:pt x="176192" y="34302"/>
                </a:lnTo>
                <a:lnTo>
                  <a:pt x="171293" y="27957"/>
                </a:lnTo>
                <a:lnTo>
                  <a:pt x="163318" y="23645"/>
                </a:lnTo>
                <a:lnTo>
                  <a:pt x="153011" y="22114"/>
                </a:lnTo>
                <a:close/>
              </a:path>
              <a:path w="628650" h="94615">
                <a:moveTo>
                  <a:pt x="205794" y="27266"/>
                </a:moveTo>
                <a:lnTo>
                  <a:pt x="193355" y="27266"/>
                </a:lnTo>
                <a:lnTo>
                  <a:pt x="193355" y="92101"/>
                </a:lnTo>
                <a:lnTo>
                  <a:pt x="205794" y="92101"/>
                </a:lnTo>
                <a:lnTo>
                  <a:pt x="205794" y="59181"/>
                </a:lnTo>
                <a:lnTo>
                  <a:pt x="207229" y="49170"/>
                </a:lnTo>
                <a:lnTo>
                  <a:pt x="211244" y="41480"/>
                </a:lnTo>
                <a:lnTo>
                  <a:pt x="213303" y="39831"/>
                </a:lnTo>
                <a:lnTo>
                  <a:pt x="205794" y="39831"/>
                </a:lnTo>
                <a:lnTo>
                  <a:pt x="205794" y="27266"/>
                </a:lnTo>
                <a:close/>
              </a:path>
              <a:path w="628650" h="94615">
                <a:moveTo>
                  <a:pt x="247984" y="34805"/>
                </a:moveTo>
                <a:lnTo>
                  <a:pt x="234066" y="34805"/>
                </a:lnTo>
                <a:lnTo>
                  <a:pt x="240223" y="41339"/>
                </a:lnTo>
                <a:lnTo>
                  <a:pt x="240348" y="92101"/>
                </a:lnTo>
                <a:lnTo>
                  <a:pt x="252788" y="92101"/>
                </a:lnTo>
                <a:lnTo>
                  <a:pt x="252788" y="52647"/>
                </a:lnTo>
                <a:lnTo>
                  <a:pt x="250889" y="40129"/>
                </a:lnTo>
                <a:lnTo>
                  <a:pt x="247984" y="34805"/>
                </a:lnTo>
                <a:close/>
              </a:path>
              <a:path w="628650" h="94615">
                <a:moveTo>
                  <a:pt x="227406" y="22742"/>
                </a:moveTo>
                <a:lnTo>
                  <a:pt x="220904" y="24052"/>
                </a:lnTo>
                <a:lnTo>
                  <a:pt x="215061" y="27470"/>
                </a:lnTo>
                <a:lnTo>
                  <a:pt x="210302" y="32796"/>
                </a:lnTo>
                <a:lnTo>
                  <a:pt x="207051" y="39831"/>
                </a:lnTo>
                <a:lnTo>
                  <a:pt x="213303" y="39831"/>
                </a:lnTo>
                <a:lnTo>
                  <a:pt x="217403" y="36546"/>
                </a:lnTo>
                <a:lnTo>
                  <a:pt x="225270" y="34805"/>
                </a:lnTo>
                <a:lnTo>
                  <a:pt x="247984" y="34805"/>
                </a:lnTo>
                <a:lnTo>
                  <a:pt x="245704" y="30627"/>
                </a:lnTo>
                <a:lnTo>
                  <a:pt x="237715" y="24658"/>
                </a:lnTo>
                <a:lnTo>
                  <a:pt x="227406" y="22742"/>
                </a:lnTo>
                <a:close/>
              </a:path>
              <a:path w="628650" h="94615">
                <a:moveTo>
                  <a:pt x="288724" y="23119"/>
                </a:moveTo>
                <a:lnTo>
                  <a:pt x="277130" y="25522"/>
                </a:lnTo>
                <a:lnTo>
                  <a:pt x="268164" y="32355"/>
                </a:lnTo>
                <a:lnTo>
                  <a:pt x="262378" y="43051"/>
                </a:lnTo>
                <a:lnTo>
                  <a:pt x="260327" y="57045"/>
                </a:lnTo>
                <a:lnTo>
                  <a:pt x="262335" y="72205"/>
                </a:lnTo>
                <a:lnTo>
                  <a:pt x="268007" y="83997"/>
                </a:lnTo>
                <a:lnTo>
                  <a:pt x="276812" y="91642"/>
                </a:lnTo>
                <a:lnTo>
                  <a:pt x="288221" y="94363"/>
                </a:lnTo>
                <a:lnTo>
                  <a:pt x="295996" y="93116"/>
                </a:lnTo>
                <a:lnTo>
                  <a:pt x="302639" y="89573"/>
                </a:lnTo>
                <a:lnTo>
                  <a:pt x="307741" y="83997"/>
                </a:lnTo>
                <a:lnTo>
                  <a:pt x="308307" y="82678"/>
                </a:lnTo>
                <a:lnTo>
                  <a:pt x="290985" y="82678"/>
                </a:lnTo>
                <a:lnTo>
                  <a:pt x="283711" y="80891"/>
                </a:lnTo>
                <a:lnTo>
                  <a:pt x="278122" y="75924"/>
                </a:lnTo>
                <a:lnTo>
                  <a:pt x="274535" y="68365"/>
                </a:lnTo>
                <a:lnTo>
                  <a:pt x="273269" y="58804"/>
                </a:lnTo>
                <a:lnTo>
                  <a:pt x="274535" y="48997"/>
                </a:lnTo>
                <a:lnTo>
                  <a:pt x="278122" y="41511"/>
                </a:lnTo>
                <a:lnTo>
                  <a:pt x="283711" y="36735"/>
                </a:lnTo>
                <a:lnTo>
                  <a:pt x="290985" y="35056"/>
                </a:lnTo>
                <a:lnTo>
                  <a:pt x="308652" y="35056"/>
                </a:lnTo>
                <a:lnTo>
                  <a:pt x="307895" y="33403"/>
                </a:lnTo>
                <a:lnTo>
                  <a:pt x="303032" y="28082"/>
                </a:lnTo>
                <a:lnTo>
                  <a:pt x="296543" y="24458"/>
                </a:lnTo>
                <a:lnTo>
                  <a:pt x="288724" y="23119"/>
                </a:lnTo>
                <a:close/>
              </a:path>
              <a:path w="628650" h="94615">
                <a:moveTo>
                  <a:pt x="324534" y="76772"/>
                </a:moveTo>
                <a:lnTo>
                  <a:pt x="312095" y="76772"/>
                </a:lnTo>
                <a:lnTo>
                  <a:pt x="312095" y="92101"/>
                </a:lnTo>
                <a:lnTo>
                  <a:pt x="324534" y="92101"/>
                </a:lnTo>
                <a:lnTo>
                  <a:pt x="324534" y="76772"/>
                </a:lnTo>
                <a:close/>
              </a:path>
              <a:path w="628650" h="94615">
                <a:moveTo>
                  <a:pt x="308652" y="35056"/>
                </a:moveTo>
                <a:lnTo>
                  <a:pt x="290985" y="35056"/>
                </a:lnTo>
                <a:lnTo>
                  <a:pt x="298187" y="36735"/>
                </a:lnTo>
                <a:lnTo>
                  <a:pt x="303739" y="41511"/>
                </a:lnTo>
                <a:lnTo>
                  <a:pt x="307312" y="48997"/>
                </a:lnTo>
                <a:lnTo>
                  <a:pt x="308576" y="58804"/>
                </a:lnTo>
                <a:lnTo>
                  <a:pt x="307312" y="68365"/>
                </a:lnTo>
                <a:lnTo>
                  <a:pt x="303739" y="75924"/>
                </a:lnTo>
                <a:lnTo>
                  <a:pt x="298187" y="80891"/>
                </a:lnTo>
                <a:lnTo>
                  <a:pt x="290985" y="82678"/>
                </a:lnTo>
                <a:lnTo>
                  <a:pt x="308307" y="82678"/>
                </a:lnTo>
                <a:lnTo>
                  <a:pt x="310838" y="76772"/>
                </a:lnTo>
                <a:lnTo>
                  <a:pt x="324534" y="76772"/>
                </a:lnTo>
                <a:lnTo>
                  <a:pt x="324534" y="39831"/>
                </a:lnTo>
                <a:lnTo>
                  <a:pt x="310838" y="39831"/>
                </a:lnTo>
                <a:lnTo>
                  <a:pt x="308652" y="35056"/>
                </a:lnTo>
                <a:close/>
              </a:path>
              <a:path w="628650" h="94615">
                <a:moveTo>
                  <a:pt x="324534" y="0"/>
                </a:moveTo>
                <a:lnTo>
                  <a:pt x="312095" y="0"/>
                </a:lnTo>
                <a:lnTo>
                  <a:pt x="312095" y="39831"/>
                </a:lnTo>
                <a:lnTo>
                  <a:pt x="324534" y="39831"/>
                </a:lnTo>
                <a:lnTo>
                  <a:pt x="324534" y="0"/>
                </a:lnTo>
                <a:close/>
              </a:path>
              <a:path w="628650" h="94615">
                <a:moveTo>
                  <a:pt x="346973" y="27266"/>
                </a:moveTo>
                <a:lnTo>
                  <a:pt x="334534" y="27266"/>
                </a:lnTo>
                <a:lnTo>
                  <a:pt x="334534" y="92101"/>
                </a:lnTo>
                <a:lnTo>
                  <a:pt x="346973" y="92101"/>
                </a:lnTo>
                <a:lnTo>
                  <a:pt x="346973" y="59181"/>
                </a:lnTo>
                <a:lnTo>
                  <a:pt x="348408" y="49170"/>
                </a:lnTo>
                <a:lnTo>
                  <a:pt x="352423" y="41480"/>
                </a:lnTo>
                <a:lnTo>
                  <a:pt x="354482" y="39831"/>
                </a:lnTo>
                <a:lnTo>
                  <a:pt x="346973" y="39831"/>
                </a:lnTo>
                <a:lnTo>
                  <a:pt x="346973" y="27266"/>
                </a:lnTo>
                <a:close/>
              </a:path>
              <a:path w="628650" h="94615">
                <a:moveTo>
                  <a:pt x="389690" y="34805"/>
                </a:moveTo>
                <a:lnTo>
                  <a:pt x="375245" y="34805"/>
                </a:lnTo>
                <a:lnTo>
                  <a:pt x="381401" y="41339"/>
                </a:lnTo>
                <a:lnTo>
                  <a:pt x="381527" y="92101"/>
                </a:lnTo>
                <a:lnTo>
                  <a:pt x="393967" y="92101"/>
                </a:lnTo>
                <a:lnTo>
                  <a:pt x="393967" y="55663"/>
                </a:lnTo>
                <a:lnTo>
                  <a:pt x="395806" y="47050"/>
                </a:lnTo>
                <a:lnTo>
                  <a:pt x="399919" y="40475"/>
                </a:lnTo>
                <a:lnTo>
                  <a:pt x="400836" y="39831"/>
                </a:lnTo>
                <a:lnTo>
                  <a:pt x="392207" y="39831"/>
                </a:lnTo>
                <a:lnTo>
                  <a:pt x="389690" y="34805"/>
                </a:lnTo>
                <a:close/>
              </a:path>
              <a:path w="628650" h="94615">
                <a:moveTo>
                  <a:pt x="435559" y="34805"/>
                </a:moveTo>
                <a:lnTo>
                  <a:pt x="421861" y="34805"/>
                </a:lnTo>
                <a:lnTo>
                  <a:pt x="427892" y="41339"/>
                </a:lnTo>
                <a:lnTo>
                  <a:pt x="427892" y="92101"/>
                </a:lnTo>
                <a:lnTo>
                  <a:pt x="440457" y="92101"/>
                </a:lnTo>
                <a:lnTo>
                  <a:pt x="440332" y="52647"/>
                </a:lnTo>
                <a:lnTo>
                  <a:pt x="438486" y="40147"/>
                </a:lnTo>
                <a:lnTo>
                  <a:pt x="435559" y="34805"/>
                </a:lnTo>
                <a:close/>
              </a:path>
              <a:path w="628650" h="94615">
                <a:moveTo>
                  <a:pt x="368585" y="22742"/>
                </a:moveTo>
                <a:lnTo>
                  <a:pt x="362083" y="24052"/>
                </a:lnTo>
                <a:lnTo>
                  <a:pt x="356240" y="27470"/>
                </a:lnTo>
                <a:lnTo>
                  <a:pt x="351481" y="32796"/>
                </a:lnTo>
                <a:lnTo>
                  <a:pt x="348230" y="39831"/>
                </a:lnTo>
                <a:lnTo>
                  <a:pt x="354482" y="39831"/>
                </a:lnTo>
                <a:lnTo>
                  <a:pt x="358582" y="36546"/>
                </a:lnTo>
                <a:lnTo>
                  <a:pt x="366449" y="34805"/>
                </a:lnTo>
                <a:lnTo>
                  <a:pt x="389690" y="34805"/>
                </a:lnTo>
                <a:lnTo>
                  <a:pt x="388569" y="32567"/>
                </a:lnTo>
                <a:lnTo>
                  <a:pt x="383271" y="27140"/>
                </a:lnTo>
                <a:lnTo>
                  <a:pt x="376535" y="23787"/>
                </a:lnTo>
                <a:lnTo>
                  <a:pt x="368585" y="22742"/>
                </a:lnTo>
                <a:close/>
              </a:path>
              <a:path w="628650" h="94615">
                <a:moveTo>
                  <a:pt x="414950" y="22742"/>
                </a:moveTo>
                <a:lnTo>
                  <a:pt x="407759" y="24122"/>
                </a:lnTo>
                <a:lnTo>
                  <a:pt x="401427" y="27658"/>
                </a:lnTo>
                <a:lnTo>
                  <a:pt x="396485" y="33008"/>
                </a:lnTo>
                <a:lnTo>
                  <a:pt x="393464" y="39831"/>
                </a:lnTo>
                <a:lnTo>
                  <a:pt x="400836" y="39831"/>
                </a:lnTo>
                <a:lnTo>
                  <a:pt x="405894" y="36279"/>
                </a:lnTo>
                <a:lnTo>
                  <a:pt x="413317" y="34805"/>
                </a:lnTo>
                <a:lnTo>
                  <a:pt x="435559" y="34805"/>
                </a:lnTo>
                <a:lnTo>
                  <a:pt x="433295" y="30674"/>
                </a:lnTo>
                <a:lnTo>
                  <a:pt x="425277" y="24711"/>
                </a:lnTo>
                <a:lnTo>
                  <a:pt x="414950" y="22742"/>
                </a:lnTo>
                <a:close/>
              </a:path>
              <a:path w="628650" h="94615">
                <a:moveTo>
                  <a:pt x="502360" y="34302"/>
                </a:moveTo>
                <a:lnTo>
                  <a:pt x="486341" y="34302"/>
                </a:lnTo>
                <a:lnTo>
                  <a:pt x="491995" y="37569"/>
                </a:lnTo>
                <a:lnTo>
                  <a:pt x="491995" y="50888"/>
                </a:lnTo>
                <a:lnTo>
                  <a:pt x="453923" y="60029"/>
                </a:lnTo>
                <a:lnTo>
                  <a:pt x="447263" y="73756"/>
                </a:lnTo>
                <a:lnTo>
                  <a:pt x="449093" y="82383"/>
                </a:lnTo>
                <a:lnTo>
                  <a:pt x="454268" y="88866"/>
                </a:lnTo>
                <a:lnTo>
                  <a:pt x="462318" y="92946"/>
                </a:lnTo>
                <a:lnTo>
                  <a:pt x="472770" y="94363"/>
                </a:lnTo>
                <a:lnTo>
                  <a:pt x="481796" y="92726"/>
                </a:lnTo>
                <a:lnTo>
                  <a:pt x="488807" y="88520"/>
                </a:lnTo>
                <a:lnTo>
                  <a:pt x="493674" y="82807"/>
                </a:lnTo>
                <a:lnTo>
                  <a:pt x="493781" y="82552"/>
                </a:lnTo>
                <a:lnTo>
                  <a:pt x="467116" y="82552"/>
                </a:lnTo>
                <a:lnTo>
                  <a:pt x="460205" y="79913"/>
                </a:lnTo>
                <a:lnTo>
                  <a:pt x="460205" y="69610"/>
                </a:lnTo>
                <a:lnTo>
                  <a:pt x="462970" y="65338"/>
                </a:lnTo>
                <a:lnTo>
                  <a:pt x="491869" y="61568"/>
                </a:lnTo>
                <a:lnTo>
                  <a:pt x="504434" y="61568"/>
                </a:lnTo>
                <a:lnTo>
                  <a:pt x="504434" y="43223"/>
                </a:lnTo>
                <a:lnTo>
                  <a:pt x="502609" y="34624"/>
                </a:lnTo>
                <a:lnTo>
                  <a:pt x="502360" y="34302"/>
                </a:lnTo>
                <a:close/>
              </a:path>
              <a:path w="628650" h="94615">
                <a:moveTo>
                  <a:pt x="504434" y="76646"/>
                </a:moveTo>
                <a:lnTo>
                  <a:pt x="497524" y="76646"/>
                </a:lnTo>
                <a:lnTo>
                  <a:pt x="497524" y="89211"/>
                </a:lnTo>
                <a:lnTo>
                  <a:pt x="499911" y="92604"/>
                </a:lnTo>
                <a:lnTo>
                  <a:pt x="512602" y="92604"/>
                </a:lnTo>
                <a:lnTo>
                  <a:pt x="512602" y="80919"/>
                </a:lnTo>
                <a:lnTo>
                  <a:pt x="504686" y="80919"/>
                </a:lnTo>
                <a:lnTo>
                  <a:pt x="504560" y="79913"/>
                </a:lnTo>
                <a:lnTo>
                  <a:pt x="504434" y="76646"/>
                </a:lnTo>
                <a:close/>
              </a:path>
              <a:path w="628650" h="94615">
                <a:moveTo>
                  <a:pt x="504434" y="61568"/>
                </a:moveTo>
                <a:lnTo>
                  <a:pt x="491869" y="61568"/>
                </a:lnTo>
                <a:lnTo>
                  <a:pt x="491869" y="63076"/>
                </a:lnTo>
                <a:lnTo>
                  <a:pt x="490562" y="70548"/>
                </a:lnTo>
                <a:lnTo>
                  <a:pt x="486875" y="76395"/>
                </a:lnTo>
                <a:lnTo>
                  <a:pt x="481162" y="80357"/>
                </a:lnTo>
                <a:lnTo>
                  <a:pt x="473776" y="82175"/>
                </a:lnTo>
                <a:lnTo>
                  <a:pt x="467116" y="82552"/>
                </a:lnTo>
                <a:lnTo>
                  <a:pt x="493781" y="82552"/>
                </a:lnTo>
                <a:lnTo>
                  <a:pt x="496267" y="76646"/>
                </a:lnTo>
                <a:lnTo>
                  <a:pt x="504434" y="76646"/>
                </a:lnTo>
                <a:lnTo>
                  <a:pt x="504434" y="61568"/>
                </a:lnTo>
                <a:close/>
              </a:path>
              <a:path w="628650" h="94615">
                <a:moveTo>
                  <a:pt x="479179" y="22114"/>
                </a:moveTo>
                <a:lnTo>
                  <a:pt x="468294" y="23488"/>
                </a:lnTo>
                <a:lnTo>
                  <a:pt x="459766" y="27454"/>
                </a:lnTo>
                <a:lnTo>
                  <a:pt x="453876" y="33776"/>
                </a:lnTo>
                <a:lnTo>
                  <a:pt x="450907" y="42218"/>
                </a:lnTo>
                <a:lnTo>
                  <a:pt x="463724" y="44605"/>
                </a:lnTo>
                <a:lnTo>
                  <a:pt x="464980" y="38197"/>
                </a:lnTo>
                <a:lnTo>
                  <a:pt x="470760" y="34302"/>
                </a:lnTo>
                <a:lnTo>
                  <a:pt x="502360" y="34302"/>
                </a:lnTo>
                <a:lnTo>
                  <a:pt x="497461" y="27957"/>
                </a:lnTo>
                <a:lnTo>
                  <a:pt x="489486" y="23645"/>
                </a:lnTo>
                <a:lnTo>
                  <a:pt x="479179" y="22114"/>
                </a:lnTo>
                <a:close/>
              </a:path>
              <a:path w="628650" h="94615">
                <a:moveTo>
                  <a:pt x="531962" y="27266"/>
                </a:moveTo>
                <a:lnTo>
                  <a:pt x="519523" y="27266"/>
                </a:lnTo>
                <a:lnTo>
                  <a:pt x="519523" y="92101"/>
                </a:lnTo>
                <a:lnTo>
                  <a:pt x="531962" y="92101"/>
                </a:lnTo>
                <a:lnTo>
                  <a:pt x="531962" y="58930"/>
                </a:lnTo>
                <a:lnTo>
                  <a:pt x="532842" y="54281"/>
                </a:lnTo>
                <a:lnTo>
                  <a:pt x="537114" y="42972"/>
                </a:lnTo>
                <a:lnTo>
                  <a:pt x="539798" y="40836"/>
                </a:lnTo>
                <a:lnTo>
                  <a:pt x="531962" y="40836"/>
                </a:lnTo>
                <a:lnTo>
                  <a:pt x="531962" y="27266"/>
                </a:lnTo>
                <a:close/>
              </a:path>
              <a:path w="628650" h="94615">
                <a:moveTo>
                  <a:pt x="559354" y="25884"/>
                </a:moveTo>
                <a:lnTo>
                  <a:pt x="542643" y="25884"/>
                </a:lnTo>
                <a:lnTo>
                  <a:pt x="535983" y="33423"/>
                </a:lnTo>
                <a:lnTo>
                  <a:pt x="533219" y="40836"/>
                </a:lnTo>
                <a:lnTo>
                  <a:pt x="539798" y="40836"/>
                </a:lnTo>
                <a:lnTo>
                  <a:pt x="543271" y="38072"/>
                </a:lnTo>
                <a:lnTo>
                  <a:pt x="559354" y="38072"/>
                </a:lnTo>
                <a:lnTo>
                  <a:pt x="559354" y="25884"/>
                </a:lnTo>
                <a:close/>
              </a:path>
              <a:path w="628650" h="94615">
                <a:moveTo>
                  <a:pt x="579971" y="0"/>
                </a:moveTo>
                <a:lnTo>
                  <a:pt x="567532" y="0"/>
                </a:lnTo>
                <a:lnTo>
                  <a:pt x="567532" y="92101"/>
                </a:lnTo>
                <a:lnTo>
                  <a:pt x="579971" y="92101"/>
                </a:lnTo>
                <a:lnTo>
                  <a:pt x="579971" y="68228"/>
                </a:lnTo>
                <a:lnTo>
                  <a:pt x="589144" y="59684"/>
                </a:lnTo>
                <a:lnTo>
                  <a:pt x="603749" y="59684"/>
                </a:lnTo>
                <a:lnTo>
                  <a:pt x="598191" y="52396"/>
                </a:lnTo>
                <a:lnTo>
                  <a:pt x="598191" y="52019"/>
                </a:lnTo>
                <a:lnTo>
                  <a:pt x="579971" y="52019"/>
                </a:lnTo>
                <a:lnTo>
                  <a:pt x="579971" y="0"/>
                </a:lnTo>
                <a:close/>
              </a:path>
              <a:path w="628650" h="94615">
                <a:moveTo>
                  <a:pt x="603749" y="59684"/>
                </a:moveTo>
                <a:lnTo>
                  <a:pt x="589144" y="59684"/>
                </a:lnTo>
                <a:lnTo>
                  <a:pt x="613897" y="92101"/>
                </a:lnTo>
                <a:lnTo>
                  <a:pt x="628473" y="92101"/>
                </a:lnTo>
                <a:lnTo>
                  <a:pt x="603749" y="59684"/>
                </a:lnTo>
                <a:close/>
              </a:path>
              <a:path w="628650" h="94615">
                <a:moveTo>
                  <a:pt x="622441" y="27266"/>
                </a:moveTo>
                <a:lnTo>
                  <a:pt x="606358" y="27266"/>
                </a:lnTo>
                <a:lnTo>
                  <a:pt x="581228" y="52019"/>
                </a:lnTo>
                <a:lnTo>
                  <a:pt x="598191" y="52019"/>
                </a:lnTo>
                <a:lnTo>
                  <a:pt x="598191" y="51139"/>
                </a:lnTo>
                <a:lnTo>
                  <a:pt x="622441" y="27266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5FCB10-7CBC-C328-9018-357204988444}"/>
              </a:ext>
            </a:extLst>
          </p:cNvPr>
          <p:cNvSpPr txBox="1"/>
          <p:nvPr/>
        </p:nvSpPr>
        <p:spPr>
          <a:xfrm>
            <a:off x="450851" y="1078210"/>
            <a:ext cx="43110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Publicidad </a:t>
            </a:r>
            <a:endParaRPr lang="en-US" sz="2400" dirty="0">
              <a:latin typeface="Arial Nova" panose="020B05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07A02E-C230-F90D-56CC-66527B5525F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</p:spPr>
        <p:txBody>
          <a:bodyPr/>
          <a:lstStyle/>
          <a:p>
            <a:fld id="{B6F15528-21DE-4FAA-801E-634DDDAF4B2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133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64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5079606" y="523544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429F4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A670FD37-AFD3-DB8C-DA46-1265909B1F5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/>
                </a:solidFill>
              </a:rPr>
              <a:t>17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417858F-9086-7009-6A1C-7894283FBBD9}"/>
              </a:ext>
            </a:extLst>
          </p:cNvPr>
          <p:cNvSpPr txBox="1"/>
          <p:nvPr/>
        </p:nvSpPr>
        <p:spPr>
          <a:xfrm>
            <a:off x="450851" y="1078210"/>
            <a:ext cx="43110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_tradnl" sz="2400" b="1">
              <a:solidFill>
                <a:schemeClr val="bg1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r>
              <a:rPr lang="es-ES_tradnl" sz="2400" b="1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Muchas gracias</a:t>
            </a:r>
            <a:endParaRPr lang="es-ES_tradnl" sz="2400">
              <a:solidFill>
                <a:schemeClr val="bg1"/>
              </a:solidFill>
              <a:latin typeface="Arial Nova" panose="020B05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7BFB7D-8321-0F65-8C67-3C5852142BF6}"/>
              </a:ext>
            </a:extLst>
          </p:cNvPr>
          <p:cNvSpPr txBox="1"/>
          <p:nvPr/>
        </p:nvSpPr>
        <p:spPr>
          <a:xfrm>
            <a:off x="5480050" y="960815"/>
            <a:ext cx="10972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800" dirty="0">
                <a:solidFill>
                  <a:schemeClr val="bg1"/>
                </a:solidFill>
                <a:latin typeface="Arial Nova" panose="020B0504020202020204" pitchFamily="34" charset="0"/>
              </a:rPr>
              <a:t>Para más información acerca de Herbalife, favor de contactarnos.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359A6BD-A273-D69F-27CC-B83D7660C702}"/>
              </a:ext>
            </a:extLst>
          </p:cNvPr>
          <p:cNvSpPr txBox="1"/>
          <p:nvPr/>
        </p:nvSpPr>
        <p:spPr>
          <a:xfrm>
            <a:off x="5471659" y="3216275"/>
            <a:ext cx="43110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400" b="1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Atención al Distribuidor </a:t>
            </a:r>
            <a:endParaRPr lang="en-US" sz="2400" dirty="0">
              <a:solidFill>
                <a:schemeClr val="bg1"/>
              </a:solidFill>
              <a:latin typeface="Arial Nova" panose="020B05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29433E2-59F8-396F-B922-9CC51BFDD2F8}"/>
              </a:ext>
            </a:extLst>
          </p:cNvPr>
          <p:cNvSpPr txBox="1"/>
          <p:nvPr/>
        </p:nvSpPr>
        <p:spPr>
          <a:xfrm>
            <a:off x="5467892" y="3989943"/>
            <a:ext cx="43110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Teléfono</a:t>
            </a:r>
            <a:r>
              <a:rPr lang="en-US" b="1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Atención</a:t>
            </a:r>
            <a:r>
              <a:rPr lang="en-US" b="1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: </a:t>
            </a:r>
            <a:r>
              <a:rPr lang="en-US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33 3770 5510</a:t>
            </a:r>
            <a:endParaRPr lang="en-US" dirty="0">
              <a:solidFill>
                <a:schemeClr val="bg1"/>
              </a:solidFill>
              <a:latin typeface="Arial Nova" panose="020B05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0C54CB-0D5D-2E65-15D9-DD162E3BFEA1}"/>
              </a:ext>
            </a:extLst>
          </p:cNvPr>
          <p:cNvSpPr txBox="1"/>
          <p:nvPr/>
        </p:nvSpPr>
        <p:spPr>
          <a:xfrm>
            <a:off x="5455660" y="1584583"/>
            <a:ext cx="12063990" cy="51398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_tradnl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Tú eres la marca </a:t>
            </a:r>
          </a:p>
          <a:p>
            <a:endParaRPr lang="es-ES_tradnl" sz="1600" dirty="0">
              <a:solidFill>
                <a:schemeClr val="tx1">
                  <a:lumMod val="50000"/>
                  <a:lumOff val="50000"/>
                </a:schemeClr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endParaRPr lang="es-ES_tradnl" sz="2000" kern="100" dirty="0">
              <a:latin typeface="Arial Nova"/>
              <a:ea typeface="Calibri"/>
              <a:cs typeface="Calibri"/>
            </a:endParaRPr>
          </a:p>
          <a:p>
            <a:r>
              <a:rPr lang="es-ES_tradnl" sz="2000" kern="100" dirty="0">
                <a:latin typeface="Arial Nova"/>
                <a:ea typeface="Calibri"/>
                <a:cs typeface="Calibri"/>
              </a:rPr>
              <a:t>Tú representas la marca Herbalife, y tus palabras, acciones y presencia tienen un impacto poderoso en tu entorno. Como Distribuidor Independiente, tú tienes una ventaja única para aprovechar el poder de nuestra marca global a través de tus esfuerzos de mercadotecnia.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s-ES_tradnl" sz="2000" kern="100" dirty="0">
              <a:latin typeface="Arial Nova"/>
              <a:ea typeface="Calibri"/>
              <a:cs typeface="Calibri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s-ES_tradnl" sz="2000" kern="100" dirty="0">
                <a:effectLst/>
                <a:latin typeface="Arial Nova"/>
                <a:ea typeface="Calibri"/>
                <a:cs typeface="Calibri"/>
              </a:rPr>
              <a:t>Esta guía te provee los lineamientos para la creación de materiales de negocio que comuniquen con claridad, efectividad y consistencia</a:t>
            </a:r>
            <a:r>
              <a:rPr lang="es-ES_tradnl" sz="2000" kern="100" dirty="0">
                <a:latin typeface="Arial Nova"/>
                <a:ea typeface="Calibri"/>
                <a:cs typeface="Calibri"/>
              </a:rPr>
              <a:t> la marca de Herbalife. Siguiendo esta guía, tú reforzarás nuestra marca para despertar el interés tanto de Distribuidores y Clientes nuevos, como existentes. </a:t>
            </a:r>
            <a:endParaRPr lang="es-ES_tradnl" sz="2000" kern="100" dirty="0">
              <a:effectLst/>
              <a:latin typeface="Arial Nova"/>
              <a:ea typeface="Calibri"/>
              <a:cs typeface="Calibri"/>
            </a:endParaRPr>
          </a:p>
          <a:p>
            <a:pPr algn="l"/>
            <a:endParaRPr lang="es-ES_tradnl" sz="2000" kern="100" dirty="0">
              <a:solidFill>
                <a:srgbClr val="000000"/>
              </a:solidFill>
              <a:latin typeface="Arial Nova"/>
            </a:endParaRPr>
          </a:p>
          <a:p>
            <a:pPr algn="l"/>
            <a:r>
              <a:rPr lang="es-ES_tradnl" sz="2000" kern="100" dirty="0">
                <a:solidFill>
                  <a:srgbClr val="000000"/>
                </a:solidFill>
                <a:latin typeface="Arial Nova"/>
              </a:rPr>
              <a:t>Puedes continuar usando los materiales con el antiguo logotipo. No existe una fecha forzosa para la transición de logotipo y la identidad de la marca. Puedes ir actualizando el logotipo, colores, etc., mientras desarrollas nuevos materiales. </a:t>
            </a:r>
          </a:p>
          <a:p>
            <a:endParaRPr lang="es-ES_tradnl" sz="2400" dirty="0">
              <a:solidFill>
                <a:srgbClr val="7F7F7F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endParaRPr lang="es-ES_tradnl" sz="2400" dirty="0">
              <a:solidFill>
                <a:srgbClr val="7F7F7F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27356AB0-D7AD-8A51-6197-3E0233F6E97C}"/>
              </a:ext>
            </a:extLst>
          </p:cNvPr>
          <p:cNvSpPr/>
          <p:nvPr/>
        </p:nvSpPr>
        <p:spPr>
          <a:xfrm>
            <a:off x="5078379" y="522399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0152B3-3CE9-40E3-BDD3-86922D53D155}"/>
              </a:ext>
            </a:extLst>
          </p:cNvPr>
          <p:cNvSpPr/>
          <p:nvPr/>
        </p:nvSpPr>
        <p:spPr>
          <a:xfrm>
            <a:off x="6165850" y="522399"/>
            <a:ext cx="76200" cy="1792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B7AC532D-BE91-8268-D7CF-8A1962A55D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26" y="1387475"/>
            <a:ext cx="3851305" cy="1745556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A95A96E-B487-7ABF-0364-C2E1E36AF48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388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842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2563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32184" y="532632"/>
            <a:ext cx="474980" cy="98425"/>
          </a:xfrm>
          <a:custGeom>
            <a:avLst/>
            <a:gdLst/>
            <a:ahLst/>
            <a:cxnLst/>
            <a:rect l="l" t="t" r="r" b="b"/>
            <a:pathLst>
              <a:path w="474980" h="98425">
                <a:moveTo>
                  <a:pt x="13695" y="5905"/>
                </a:moveTo>
                <a:lnTo>
                  <a:pt x="0" y="5905"/>
                </a:lnTo>
                <a:lnTo>
                  <a:pt x="0" y="95620"/>
                </a:lnTo>
                <a:lnTo>
                  <a:pt x="13695" y="95620"/>
                </a:lnTo>
                <a:lnTo>
                  <a:pt x="13695" y="56794"/>
                </a:lnTo>
                <a:lnTo>
                  <a:pt x="76395" y="56794"/>
                </a:lnTo>
                <a:lnTo>
                  <a:pt x="76395" y="45108"/>
                </a:lnTo>
                <a:lnTo>
                  <a:pt x="13695" y="45108"/>
                </a:lnTo>
                <a:lnTo>
                  <a:pt x="13695" y="5905"/>
                </a:lnTo>
                <a:close/>
              </a:path>
              <a:path w="474980" h="98425">
                <a:moveTo>
                  <a:pt x="76395" y="56794"/>
                </a:moveTo>
                <a:lnTo>
                  <a:pt x="62825" y="56794"/>
                </a:lnTo>
                <a:lnTo>
                  <a:pt x="62825" y="95620"/>
                </a:lnTo>
                <a:lnTo>
                  <a:pt x="76395" y="95620"/>
                </a:lnTo>
                <a:lnTo>
                  <a:pt x="76395" y="56794"/>
                </a:lnTo>
                <a:close/>
              </a:path>
              <a:path w="474980" h="98425">
                <a:moveTo>
                  <a:pt x="76395" y="5905"/>
                </a:moveTo>
                <a:lnTo>
                  <a:pt x="62825" y="5905"/>
                </a:lnTo>
                <a:lnTo>
                  <a:pt x="62825" y="45108"/>
                </a:lnTo>
                <a:lnTo>
                  <a:pt x="76395" y="45108"/>
                </a:lnTo>
                <a:lnTo>
                  <a:pt x="76395" y="5905"/>
                </a:lnTo>
                <a:close/>
              </a:path>
              <a:path w="474980" h="98425">
                <a:moveTo>
                  <a:pt x="114666" y="29402"/>
                </a:moveTo>
                <a:lnTo>
                  <a:pt x="101807" y="31797"/>
                </a:lnTo>
                <a:lnTo>
                  <a:pt x="91892" y="38574"/>
                </a:lnTo>
                <a:lnTo>
                  <a:pt x="85511" y="49121"/>
                </a:lnTo>
                <a:lnTo>
                  <a:pt x="83254" y="62825"/>
                </a:lnTo>
                <a:lnTo>
                  <a:pt x="85492" y="77155"/>
                </a:lnTo>
                <a:lnTo>
                  <a:pt x="91829" y="88222"/>
                </a:lnTo>
                <a:lnTo>
                  <a:pt x="101701" y="95355"/>
                </a:lnTo>
                <a:lnTo>
                  <a:pt x="114541" y="97881"/>
                </a:lnTo>
                <a:lnTo>
                  <a:pt x="123848" y="96617"/>
                </a:lnTo>
                <a:lnTo>
                  <a:pt x="132179" y="93044"/>
                </a:lnTo>
                <a:lnTo>
                  <a:pt x="138978" y="87492"/>
                </a:lnTo>
                <a:lnTo>
                  <a:pt x="140073" y="85819"/>
                </a:lnTo>
                <a:lnTo>
                  <a:pt x="103735" y="85819"/>
                </a:lnTo>
                <a:lnTo>
                  <a:pt x="96572" y="78657"/>
                </a:lnTo>
                <a:lnTo>
                  <a:pt x="96572" y="67976"/>
                </a:lnTo>
                <a:lnTo>
                  <a:pt x="145953" y="67976"/>
                </a:lnTo>
                <a:lnTo>
                  <a:pt x="145832" y="62825"/>
                </a:lnTo>
                <a:lnTo>
                  <a:pt x="144927" y="57171"/>
                </a:lnTo>
                <a:lnTo>
                  <a:pt x="96698" y="57171"/>
                </a:lnTo>
                <a:lnTo>
                  <a:pt x="96698" y="47747"/>
                </a:lnTo>
                <a:lnTo>
                  <a:pt x="103860" y="41464"/>
                </a:lnTo>
                <a:lnTo>
                  <a:pt x="138937" y="41464"/>
                </a:lnTo>
                <a:lnTo>
                  <a:pt x="137378" y="38810"/>
                </a:lnTo>
                <a:lnTo>
                  <a:pt x="127506" y="31862"/>
                </a:lnTo>
                <a:lnTo>
                  <a:pt x="114666" y="29402"/>
                </a:lnTo>
                <a:close/>
              </a:path>
              <a:path w="474980" h="98425">
                <a:moveTo>
                  <a:pt x="131755" y="76772"/>
                </a:moveTo>
                <a:lnTo>
                  <a:pt x="129242" y="82175"/>
                </a:lnTo>
                <a:lnTo>
                  <a:pt x="122331" y="85819"/>
                </a:lnTo>
                <a:lnTo>
                  <a:pt x="140073" y="85819"/>
                </a:lnTo>
                <a:lnTo>
                  <a:pt x="143691" y="80290"/>
                </a:lnTo>
                <a:lnTo>
                  <a:pt x="131755" y="76772"/>
                </a:lnTo>
                <a:close/>
              </a:path>
              <a:path w="474980" h="98425">
                <a:moveTo>
                  <a:pt x="138937" y="41464"/>
                </a:moveTo>
                <a:lnTo>
                  <a:pt x="125346" y="41464"/>
                </a:lnTo>
                <a:lnTo>
                  <a:pt x="132383" y="47747"/>
                </a:lnTo>
                <a:lnTo>
                  <a:pt x="132383" y="57171"/>
                </a:lnTo>
                <a:lnTo>
                  <a:pt x="144927" y="57171"/>
                </a:lnTo>
                <a:lnTo>
                  <a:pt x="143715" y="49598"/>
                </a:lnTo>
                <a:lnTo>
                  <a:pt x="138937" y="41464"/>
                </a:lnTo>
                <a:close/>
              </a:path>
              <a:path w="474980" h="98425">
                <a:moveTo>
                  <a:pt x="163272" y="32794"/>
                </a:moveTo>
                <a:lnTo>
                  <a:pt x="150833" y="32794"/>
                </a:lnTo>
                <a:lnTo>
                  <a:pt x="150833" y="95620"/>
                </a:lnTo>
                <a:lnTo>
                  <a:pt x="163272" y="95620"/>
                </a:lnTo>
                <a:lnTo>
                  <a:pt x="163272" y="65840"/>
                </a:lnTo>
                <a:lnTo>
                  <a:pt x="164405" y="57102"/>
                </a:lnTo>
                <a:lnTo>
                  <a:pt x="167717" y="50495"/>
                </a:lnTo>
                <a:lnTo>
                  <a:pt x="173079" y="46315"/>
                </a:lnTo>
                <a:lnTo>
                  <a:pt x="180361" y="44857"/>
                </a:lnTo>
                <a:lnTo>
                  <a:pt x="190664" y="44857"/>
                </a:lnTo>
                <a:lnTo>
                  <a:pt x="190664" y="40836"/>
                </a:lnTo>
                <a:lnTo>
                  <a:pt x="163272" y="40836"/>
                </a:lnTo>
                <a:lnTo>
                  <a:pt x="163272" y="32794"/>
                </a:lnTo>
                <a:close/>
              </a:path>
              <a:path w="474980" h="98425">
                <a:moveTo>
                  <a:pt x="190664" y="32794"/>
                </a:moveTo>
                <a:lnTo>
                  <a:pt x="171691" y="32794"/>
                </a:lnTo>
                <a:lnTo>
                  <a:pt x="166036" y="36061"/>
                </a:lnTo>
                <a:lnTo>
                  <a:pt x="163523" y="40836"/>
                </a:lnTo>
                <a:lnTo>
                  <a:pt x="190664" y="40836"/>
                </a:lnTo>
                <a:lnTo>
                  <a:pt x="190664" y="32794"/>
                </a:lnTo>
                <a:close/>
              </a:path>
              <a:path w="474980" h="98425">
                <a:moveTo>
                  <a:pt x="227446" y="85442"/>
                </a:moveTo>
                <a:lnTo>
                  <a:pt x="210307" y="85442"/>
                </a:lnTo>
                <a:lnTo>
                  <a:pt x="213323" y="92855"/>
                </a:lnTo>
                <a:lnTo>
                  <a:pt x="221741" y="97881"/>
                </a:lnTo>
                <a:lnTo>
                  <a:pt x="231542" y="97881"/>
                </a:lnTo>
                <a:lnTo>
                  <a:pt x="243722" y="95417"/>
                </a:lnTo>
                <a:lnTo>
                  <a:pt x="253123" y="88442"/>
                </a:lnTo>
                <a:lnTo>
                  <a:pt x="254585" y="85819"/>
                </a:lnTo>
                <a:lnTo>
                  <a:pt x="229280" y="85819"/>
                </a:lnTo>
                <a:lnTo>
                  <a:pt x="227446" y="85442"/>
                </a:lnTo>
                <a:close/>
              </a:path>
              <a:path w="474980" h="98425">
                <a:moveTo>
                  <a:pt x="210056" y="5905"/>
                </a:moveTo>
                <a:lnTo>
                  <a:pt x="197617" y="5905"/>
                </a:lnTo>
                <a:lnTo>
                  <a:pt x="197617" y="95620"/>
                </a:lnTo>
                <a:lnTo>
                  <a:pt x="210056" y="95620"/>
                </a:lnTo>
                <a:lnTo>
                  <a:pt x="210056" y="85442"/>
                </a:lnTo>
                <a:lnTo>
                  <a:pt x="227446" y="85442"/>
                </a:lnTo>
                <a:lnTo>
                  <a:pt x="221472" y="84215"/>
                </a:lnTo>
                <a:lnTo>
                  <a:pt x="215443" y="79678"/>
                </a:lnTo>
                <a:lnTo>
                  <a:pt x="211558" y="72620"/>
                </a:lnTo>
                <a:lnTo>
                  <a:pt x="210182" y="63453"/>
                </a:lnTo>
                <a:lnTo>
                  <a:pt x="211487" y="54432"/>
                </a:lnTo>
                <a:lnTo>
                  <a:pt x="215349" y="47448"/>
                </a:lnTo>
                <a:lnTo>
                  <a:pt x="221402" y="42939"/>
                </a:lnTo>
                <a:lnTo>
                  <a:pt x="229280" y="41339"/>
                </a:lnTo>
                <a:lnTo>
                  <a:pt x="254686" y="41339"/>
                </a:lnTo>
                <a:lnTo>
                  <a:pt x="254408" y="40836"/>
                </a:lnTo>
                <a:lnTo>
                  <a:pt x="210056" y="40836"/>
                </a:lnTo>
                <a:lnTo>
                  <a:pt x="210056" y="5905"/>
                </a:lnTo>
                <a:close/>
              </a:path>
              <a:path w="474980" h="98425">
                <a:moveTo>
                  <a:pt x="254686" y="41339"/>
                </a:moveTo>
                <a:lnTo>
                  <a:pt x="229280" y="41339"/>
                </a:lnTo>
                <a:lnTo>
                  <a:pt x="237088" y="42939"/>
                </a:lnTo>
                <a:lnTo>
                  <a:pt x="243118" y="47448"/>
                </a:lnTo>
                <a:lnTo>
                  <a:pt x="247003" y="54432"/>
                </a:lnTo>
                <a:lnTo>
                  <a:pt x="248379" y="63453"/>
                </a:lnTo>
                <a:lnTo>
                  <a:pt x="247003" y="72620"/>
                </a:lnTo>
                <a:lnTo>
                  <a:pt x="243118" y="79678"/>
                </a:lnTo>
                <a:lnTo>
                  <a:pt x="237088" y="84215"/>
                </a:lnTo>
                <a:lnTo>
                  <a:pt x="229280" y="85819"/>
                </a:lnTo>
                <a:lnTo>
                  <a:pt x="254585" y="85819"/>
                </a:lnTo>
                <a:lnTo>
                  <a:pt x="259177" y="77579"/>
                </a:lnTo>
                <a:lnTo>
                  <a:pt x="261321" y="63453"/>
                </a:lnTo>
                <a:lnTo>
                  <a:pt x="259221" y="49545"/>
                </a:lnTo>
                <a:lnTo>
                  <a:pt x="254686" y="41339"/>
                </a:lnTo>
                <a:close/>
              </a:path>
              <a:path w="474980" h="98425">
                <a:moveTo>
                  <a:pt x="232045" y="29402"/>
                </a:moveTo>
                <a:lnTo>
                  <a:pt x="223124" y="29402"/>
                </a:lnTo>
                <a:lnTo>
                  <a:pt x="214454" y="34051"/>
                </a:lnTo>
                <a:lnTo>
                  <a:pt x="210307" y="40836"/>
                </a:lnTo>
                <a:lnTo>
                  <a:pt x="254408" y="40836"/>
                </a:lnTo>
                <a:lnTo>
                  <a:pt x="253280" y="38794"/>
                </a:lnTo>
                <a:lnTo>
                  <a:pt x="244040" y="31860"/>
                </a:lnTo>
                <a:lnTo>
                  <a:pt x="232045" y="29402"/>
                </a:lnTo>
                <a:close/>
              </a:path>
              <a:path w="474980" h="98425">
                <a:moveTo>
                  <a:pt x="319072" y="41464"/>
                </a:moveTo>
                <a:lnTo>
                  <a:pt x="303812" y="41464"/>
                </a:lnTo>
                <a:lnTo>
                  <a:pt x="309592" y="44982"/>
                </a:lnTo>
                <a:lnTo>
                  <a:pt x="309592" y="55914"/>
                </a:lnTo>
                <a:lnTo>
                  <a:pt x="270735" y="65134"/>
                </a:lnTo>
                <a:lnTo>
                  <a:pt x="265112" y="78405"/>
                </a:lnTo>
                <a:lnTo>
                  <a:pt x="266716" y="86378"/>
                </a:lnTo>
                <a:lnTo>
                  <a:pt x="271253" y="92525"/>
                </a:lnTo>
                <a:lnTo>
                  <a:pt x="278311" y="96482"/>
                </a:lnTo>
                <a:lnTo>
                  <a:pt x="287478" y="97881"/>
                </a:lnTo>
                <a:lnTo>
                  <a:pt x="297530" y="97881"/>
                </a:lnTo>
                <a:lnTo>
                  <a:pt x="306325" y="92855"/>
                </a:lnTo>
                <a:lnTo>
                  <a:pt x="308541" y="87075"/>
                </a:lnTo>
                <a:lnTo>
                  <a:pt x="283582" y="87075"/>
                </a:lnTo>
                <a:lnTo>
                  <a:pt x="278054" y="83683"/>
                </a:lnTo>
                <a:lnTo>
                  <a:pt x="278054" y="73505"/>
                </a:lnTo>
                <a:lnTo>
                  <a:pt x="280064" y="69484"/>
                </a:lnTo>
                <a:lnTo>
                  <a:pt x="309467" y="65338"/>
                </a:lnTo>
                <a:lnTo>
                  <a:pt x="321152" y="65338"/>
                </a:lnTo>
                <a:lnTo>
                  <a:pt x="321152" y="50385"/>
                </a:lnTo>
                <a:lnTo>
                  <a:pt x="319301" y="41753"/>
                </a:lnTo>
                <a:lnTo>
                  <a:pt x="319072" y="41464"/>
                </a:lnTo>
                <a:close/>
              </a:path>
              <a:path w="474980" h="98425">
                <a:moveTo>
                  <a:pt x="325047" y="85316"/>
                </a:moveTo>
                <a:lnTo>
                  <a:pt x="309467" y="85316"/>
                </a:lnTo>
                <a:lnTo>
                  <a:pt x="309467" y="94740"/>
                </a:lnTo>
                <a:lnTo>
                  <a:pt x="313864" y="95620"/>
                </a:lnTo>
                <a:lnTo>
                  <a:pt x="325047" y="95620"/>
                </a:lnTo>
                <a:lnTo>
                  <a:pt x="325047" y="85316"/>
                </a:lnTo>
                <a:close/>
              </a:path>
              <a:path w="474980" h="98425">
                <a:moveTo>
                  <a:pt x="321152" y="65338"/>
                </a:moveTo>
                <a:lnTo>
                  <a:pt x="309467" y="65338"/>
                </a:lnTo>
                <a:lnTo>
                  <a:pt x="309467" y="79536"/>
                </a:lnTo>
                <a:lnTo>
                  <a:pt x="302430" y="85693"/>
                </a:lnTo>
                <a:lnTo>
                  <a:pt x="292001" y="86321"/>
                </a:lnTo>
                <a:lnTo>
                  <a:pt x="283582" y="87075"/>
                </a:lnTo>
                <a:lnTo>
                  <a:pt x="308541" y="87075"/>
                </a:lnTo>
                <a:lnTo>
                  <a:pt x="309215" y="85316"/>
                </a:lnTo>
                <a:lnTo>
                  <a:pt x="325047" y="85316"/>
                </a:lnTo>
                <a:lnTo>
                  <a:pt x="325047" y="84562"/>
                </a:lnTo>
                <a:lnTo>
                  <a:pt x="321780" y="84562"/>
                </a:lnTo>
                <a:lnTo>
                  <a:pt x="321152" y="84060"/>
                </a:lnTo>
                <a:lnTo>
                  <a:pt x="321152" y="65338"/>
                </a:lnTo>
                <a:close/>
              </a:path>
              <a:path w="474980" h="98425">
                <a:moveTo>
                  <a:pt x="295394" y="29402"/>
                </a:moveTo>
                <a:lnTo>
                  <a:pt x="284900" y="30913"/>
                </a:lnTo>
                <a:lnTo>
                  <a:pt x="276373" y="35182"/>
                </a:lnTo>
                <a:lnTo>
                  <a:pt x="270320" y="41806"/>
                </a:lnTo>
                <a:lnTo>
                  <a:pt x="267248" y="50385"/>
                </a:lnTo>
                <a:lnTo>
                  <a:pt x="280064" y="50385"/>
                </a:lnTo>
                <a:lnTo>
                  <a:pt x="281195" y="45108"/>
                </a:lnTo>
                <a:lnTo>
                  <a:pt x="287226" y="41464"/>
                </a:lnTo>
                <a:lnTo>
                  <a:pt x="319072" y="41464"/>
                </a:lnTo>
                <a:lnTo>
                  <a:pt x="314068" y="35135"/>
                </a:lnTo>
                <a:lnTo>
                  <a:pt x="305938" y="30896"/>
                </a:lnTo>
                <a:lnTo>
                  <a:pt x="295394" y="29402"/>
                </a:lnTo>
                <a:close/>
              </a:path>
              <a:path w="474980" h="98425">
                <a:moveTo>
                  <a:pt x="342523" y="5905"/>
                </a:moveTo>
                <a:lnTo>
                  <a:pt x="330084" y="5905"/>
                </a:lnTo>
                <a:lnTo>
                  <a:pt x="330084" y="95620"/>
                </a:lnTo>
                <a:lnTo>
                  <a:pt x="342523" y="95620"/>
                </a:lnTo>
                <a:lnTo>
                  <a:pt x="342523" y="5905"/>
                </a:lnTo>
                <a:close/>
              </a:path>
              <a:path w="474980" h="98425">
                <a:moveTo>
                  <a:pt x="362564" y="5654"/>
                </a:moveTo>
                <a:lnTo>
                  <a:pt x="350125" y="5654"/>
                </a:lnTo>
                <a:lnTo>
                  <a:pt x="350125" y="20983"/>
                </a:lnTo>
                <a:lnTo>
                  <a:pt x="362564" y="20983"/>
                </a:lnTo>
                <a:lnTo>
                  <a:pt x="362564" y="5654"/>
                </a:lnTo>
                <a:close/>
              </a:path>
              <a:path w="474980" h="98425">
                <a:moveTo>
                  <a:pt x="362564" y="32794"/>
                </a:moveTo>
                <a:lnTo>
                  <a:pt x="350125" y="32794"/>
                </a:lnTo>
                <a:lnTo>
                  <a:pt x="350125" y="95620"/>
                </a:lnTo>
                <a:lnTo>
                  <a:pt x="362564" y="95620"/>
                </a:lnTo>
                <a:lnTo>
                  <a:pt x="362564" y="32794"/>
                </a:lnTo>
                <a:close/>
              </a:path>
              <a:path w="474980" h="98425">
                <a:moveTo>
                  <a:pt x="443138" y="29402"/>
                </a:moveTo>
                <a:lnTo>
                  <a:pt x="430278" y="31797"/>
                </a:lnTo>
                <a:lnTo>
                  <a:pt x="420364" y="38574"/>
                </a:lnTo>
                <a:lnTo>
                  <a:pt x="413983" y="49121"/>
                </a:lnTo>
                <a:lnTo>
                  <a:pt x="411725" y="62825"/>
                </a:lnTo>
                <a:lnTo>
                  <a:pt x="413963" y="77155"/>
                </a:lnTo>
                <a:lnTo>
                  <a:pt x="420301" y="88222"/>
                </a:lnTo>
                <a:lnTo>
                  <a:pt x="430172" y="95355"/>
                </a:lnTo>
                <a:lnTo>
                  <a:pt x="443012" y="97881"/>
                </a:lnTo>
                <a:lnTo>
                  <a:pt x="452320" y="96617"/>
                </a:lnTo>
                <a:lnTo>
                  <a:pt x="460650" y="93044"/>
                </a:lnTo>
                <a:lnTo>
                  <a:pt x="467449" y="87492"/>
                </a:lnTo>
                <a:lnTo>
                  <a:pt x="468544" y="85819"/>
                </a:lnTo>
                <a:lnTo>
                  <a:pt x="432206" y="85819"/>
                </a:lnTo>
                <a:lnTo>
                  <a:pt x="425044" y="78657"/>
                </a:lnTo>
                <a:lnTo>
                  <a:pt x="425044" y="67976"/>
                </a:lnTo>
                <a:lnTo>
                  <a:pt x="474425" y="67976"/>
                </a:lnTo>
                <a:lnTo>
                  <a:pt x="474304" y="62825"/>
                </a:lnTo>
                <a:lnTo>
                  <a:pt x="473399" y="57171"/>
                </a:lnTo>
                <a:lnTo>
                  <a:pt x="425170" y="57171"/>
                </a:lnTo>
                <a:lnTo>
                  <a:pt x="425170" y="47747"/>
                </a:lnTo>
                <a:lnTo>
                  <a:pt x="432332" y="41464"/>
                </a:lnTo>
                <a:lnTo>
                  <a:pt x="467408" y="41464"/>
                </a:lnTo>
                <a:lnTo>
                  <a:pt x="465849" y="38810"/>
                </a:lnTo>
                <a:lnTo>
                  <a:pt x="455978" y="31862"/>
                </a:lnTo>
                <a:lnTo>
                  <a:pt x="443138" y="29402"/>
                </a:lnTo>
                <a:close/>
              </a:path>
              <a:path w="474980" h="98425">
                <a:moveTo>
                  <a:pt x="392899" y="44103"/>
                </a:moveTo>
                <a:lnTo>
                  <a:pt x="380459" y="44103"/>
                </a:lnTo>
                <a:lnTo>
                  <a:pt x="380459" y="95620"/>
                </a:lnTo>
                <a:lnTo>
                  <a:pt x="392899" y="95620"/>
                </a:lnTo>
                <a:lnTo>
                  <a:pt x="392899" y="44103"/>
                </a:lnTo>
                <a:close/>
              </a:path>
              <a:path w="474980" h="98425">
                <a:moveTo>
                  <a:pt x="460226" y="76772"/>
                </a:moveTo>
                <a:lnTo>
                  <a:pt x="457713" y="82175"/>
                </a:lnTo>
                <a:lnTo>
                  <a:pt x="450803" y="85819"/>
                </a:lnTo>
                <a:lnTo>
                  <a:pt x="468544" y="85819"/>
                </a:lnTo>
                <a:lnTo>
                  <a:pt x="472163" y="80290"/>
                </a:lnTo>
                <a:lnTo>
                  <a:pt x="460226" y="76772"/>
                </a:lnTo>
                <a:close/>
              </a:path>
              <a:path w="474980" h="98425">
                <a:moveTo>
                  <a:pt x="467408" y="41464"/>
                </a:moveTo>
                <a:lnTo>
                  <a:pt x="453818" y="41464"/>
                </a:lnTo>
                <a:lnTo>
                  <a:pt x="460855" y="47747"/>
                </a:lnTo>
                <a:lnTo>
                  <a:pt x="460855" y="57171"/>
                </a:lnTo>
                <a:lnTo>
                  <a:pt x="473399" y="57171"/>
                </a:lnTo>
                <a:lnTo>
                  <a:pt x="472187" y="49598"/>
                </a:lnTo>
                <a:lnTo>
                  <a:pt x="467408" y="41464"/>
                </a:lnTo>
                <a:close/>
              </a:path>
              <a:path w="474980" h="98425">
                <a:moveTo>
                  <a:pt x="410113" y="32794"/>
                </a:moveTo>
                <a:lnTo>
                  <a:pt x="369528" y="32794"/>
                </a:lnTo>
                <a:lnTo>
                  <a:pt x="369528" y="44103"/>
                </a:lnTo>
                <a:lnTo>
                  <a:pt x="410113" y="44103"/>
                </a:lnTo>
                <a:lnTo>
                  <a:pt x="410113" y="32794"/>
                </a:lnTo>
                <a:close/>
              </a:path>
              <a:path w="474980" h="98425">
                <a:moveTo>
                  <a:pt x="413003" y="0"/>
                </a:moveTo>
                <a:lnTo>
                  <a:pt x="398678" y="0"/>
                </a:lnTo>
                <a:lnTo>
                  <a:pt x="390266" y="916"/>
                </a:lnTo>
                <a:lnTo>
                  <a:pt x="384621" y="3942"/>
                </a:lnTo>
                <a:lnTo>
                  <a:pt x="381451" y="9488"/>
                </a:lnTo>
                <a:lnTo>
                  <a:pt x="380459" y="17968"/>
                </a:lnTo>
                <a:lnTo>
                  <a:pt x="380459" y="32794"/>
                </a:lnTo>
                <a:lnTo>
                  <a:pt x="392899" y="32794"/>
                </a:lnTo>
                <a:lnTo>
                  <a:pt x="392899" y="12690"/>
                </a:lnTo>
                <a:lnTo>
                  <a:pt x="393150" y="11811"/>
                </a:lnTo>
                <a:lnTo>
                  <a:pt x="413003" y="11811"/>
                </a:lnTo>
                <a:lnTo>
                  <a:pt x="413003" y="0"/>
                </a:lnTo>
                <a:close/>
              </a:path>
            </a:pathLst>
          </a:custGeom>
          <a:solidFill>
            <a:srgbClr val="AC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11617" y="538287"/>
            <a:ext cx="736600" cy="116839"/>
          </a:xfrm>
          <a:custGeom>
            <a:avLst/>
            <a:gdLst/>
            <a:ahLst/>
            <a:cxnLst/>
            <a:rect l="l" t="t" r="r" b="b"/>
            <a:pathLst>
              <a:path w="736600" h="116840">
                <a:moveTo>
                  <a:pt x="41339" y="251"/>
                </a:moveTo>
                <a:lnTo>
                  <a:pt x="0" y="251"/>
                </a:lnTo>
                <a:lnTo>
                  <a:pt x="0" y="89965"/>
                </a:lnTo>
                <a:lnTo>
                  <a:pt x="42595" y="89965"/>
                </a:lnTo>
                <a:lnTo>
                  <a:pt x="54960" y="88275"/>
                </a:lnTo>
                <a:lnTo>
                  <a:pt x="64521" y="83510"/>
                </a:lnTo>
                <a:lnTo>
                  <a:pt x="68893" y="78280"/>
                </a:lnTo>
                <a:lnTo>
                  <a:pt x="13695" y="78280"/>
                </a:lnTo>
                <a:lnTo>
                  <a:pt x="13695" y="49757"/>
                </a:lnTo>
                <a:lnTo>
                  <a:pt x="65117" y="49757"/>
                </a:lnTo>
                <a:lnTo>
                  <a:pt x="61586" y="46893"/>
                </a:lnTo>
                <a:lnTo>
                  <a:pt x="53778" y="44229"/>
                </a:lnTo>
                <a:lnTo>
                  <a:pt x="53778" y="43977"/>
                </a:lnTo>
                <a:lnTo>
                  <a:pt x="59951" y="41286"/>
                </a:lnTo>
                <a:lnTo>
                  <a:pt x="62763" y="38449"/>
                </a:lnTo>
                <a:lnTo>
                  <a:pt x="13695" y="38449"/>
                </a:lnTo>
                <a:lnTo>
                  <a:pt x="13695" y="11936"/>
                </a:lnTo>
                <a:lnTo>
                  <a:pt x="65858" y="11936"/>
                </a:lnTo>
                <a:lnTo>
                  <a:pt x="61270" y="6282"/>
                </a:lnTo>
                <a:lnTo>
                  <a:pt x="52582" y="1829"/>
                </a:lnTo>
                <a:lnTo>
                  <a:pt x="41339" y="251"/>
                </a:lnTo>
                <a:close/>
              </a:path>
              <a:path w="736600" h="116840">
                <a:moveTo>
                  <a:pt x="65117" y="49757"/>
                </a:moveTo>
                <a:lnTo>
                  <a:pt x="52521" y="49757"/>
                </a:lnTo>
                <a:lnTo>
                  <a:pt x="59181" y="55411"/>
                </a:lnTo>
                <a:lnTo>
                  <a:pt x="59181" y="72500"/>
                </a:lnTo>
                <a:lnTo>
                  <a:pt x="52521" y="78280"/>
                </a:lnTo>
                <a:lnTo>
                  <a:pt x="68893" y="78280"/>
                </a:lnTo>
                <a:lnTo>
                  <a:pt x="70690" y="76130"/>
                </a:lnTo>
                <a:lnTo>
                  <a:pt x="72877" y="66594"/>
                </a:lnTo>
                <a:lnTo>
                  <a:pt x="71501" y="58488"/>
                </a:lnTo>
                <a:lnTo>
                  <a:pt x="67615" y="51783"/>
                </a:lnTo>
                <a:lnTo>
                  <a:pt x="65117" y="49757"/>
                </a:lnTo>
                <a:close/>
              </a:path>
              <a:path w="736600" h="116840">
                <a:moveTo>
                  <a:pt x="65858" y="11936"/>
                </a:moveTo>
                <a:lnTo>
                  <a:pt x="49631" y="11936"/>
                </a:lnTo>
                <a:lnTo>
                  <a:pt x="55160" y="17214"/>
                </a:lnTo>
                <a:lnTo>
                  <a:pt x="55160" y="33171"/>
                </a:lnTo>
                <a:lnTo>
                  <a:pt x="49631" y="38449"/>
                </a:lnTo>
                <a:lnTo>
                  <a:pt x="62763" y="38449"/>
                </a:lnTo>
                <a:lnTo>
                  <a:pt x="64710" y="36485"/>
                </a:lnTo>
                <a:lnTo>
                  <a:pt x="67772" y="29965"/>
                </a:lnTo>
                <a:lnTo>
                  <a:pt x="68856" y="22114"/>
                </a:lnTo>
                <a:lnTo>
                  <a:pt x="66871" y="13185"/>
                </a:lnTo>
                <a:lnTo>
                  <a:pt x="65858" y="11936"/>
                </a:lnTo>
                <a:close/>
              </a:path>
              <a:path w="736600" h="116840">
                <a:moveTo>
                  <a:pt x="92196" y="27140"/>
                </a:moveTo>
                <a:lnTo>
                  <a:pt x="79756" y="27140"/>
                </a:lnTo>
                <a:lnTo>
                  <a:pt x="79756" y="89965"/>
                </a:lnTo>
                <a:lnTo>
                  <a:pt x="92196" y="89965"/>
                </a:lnTo>
                <a:lnTo>
                  <a:pt x="92196" y="60186"/>
                </a:lnTo>
                <a:lnTo>
                  <a:pt x="93328" y="51448"/>
                </a:lnTo>
                <a:lnTo>
                  <a:pt x="96641" y="44841"/>
                </a:lnTo>
                <a:lnTo>
                  <a:pt x="102002" y="40661"/>
                </a:lnTo>
                <a:lnTo>
                  <a:pt x="109284" y="39202"/>
                </a:lnTo>
                <a:lnTo>
                  <a:pt x="119587" y="39202"/>
                </a:lnTo>
                <a:lnTo>
                  <a:pt x="119587" y="35182"/>
                </a:lnTo>
                <a:lnTo>
                  <a:pt x="92196" y="35182"/>
                </a:lnTo>
                <a:lnTo>
                  <a:pt x="92196" y="27140"/>
                </a:lnTo>
                <a:close/>
              </a:path>
              <a:path w="736600" h="116840">
                <a:moveTo>
                  <a:pt x="119587" y="27140"/>
                </a:moveTo>
                <a:lnTo>
                  <a:pt x="100614" y="27140"/>
                </a:lnTo>
                <a:lnTo>
                  <a:pt x="94960" y="30407"/>
                </a:lnTo>
                <a:lnTo>
                  <a:pt x="92447" y="35182"/>
                </a:lnTo>
                <a:lnTo>
                  <a:pt x="119587" y="35182"/>
                </a:lnTo>
                <a:lnTo>
                  <a:pt x="119587" y="27140"/>
                </a:lnTo>
                <a:close/>
              </a:path>
              <a:path w="736600" h="116840">
                <a:moveTo>
                  <a:pt x="174826" y="35810"/>
                </a:moveTo>
                <a:lnTo>
                  <a:pt x="159565" y="35810"/>
                </a:lnTo>
                <a:lnTo>
                  <a:pt x="165345" y="39328"/>
                </a:lnTo>
                <a:lnTo>
                  <a:pt x="165345" y="50260"/>
                </a:lnTo>
                <a:lnTo>
                  <a:pt x="126488" y="59479"/>
                </a:lnTo>
                <a:lnTo>
                  <a:pt x="120865" y="72751"/>
                </a:lnTo>
                <a:lnTo>
                  <a:pt x="122469" y="80724"/>
                </a:lnTo>
                <a:lnTo>
                  <a:pt x="127006" y="86871"/>
                </a:lnTo>
                <a:lnTo>
                  <a:pt x="134064" y="90827"/>
                </a:lnTo>
                <a:lnTo>
                  <a:pt x="143231" y="92227"/>
                </a:lnTo>
                <a:lnTo>
                  <a:pt x="153283" y="92227"/>
                </a:lnTo>
                <a:lnTo>
                  <a:pt x="162078" y="87201"/>
                </a:lnTo>
                <a:lnTo>
                  <a:pt x="164294" y="81421"/>
                </a:lnTo>
                <a:lnTo>
                  <a:pt x="139336" y="81421"/>
                </a:lnTo>
                <a:lnTo>
                  <a:pt x="133807" y="78029"/>
                </a:lnTo>
                <a:lnTo>
                  <a:pt x="133807" y="67851"/>
                </a:lnTo>
                <a:lnTo>
                  <a:pt x="135817" y="63830"/>
                </a:lnTo>
                <a:lnTo>
                  <a:pt x="165220" y="59684"/>
                </a:lnTo>
                <a:lnTo>
                  <a:pt x="176905" y="59684"/>
                </a:lnTo>
                <a:lnTo>
                  <a:pt x="176905" y="44731"/>
                </a:lnTo>
                <a:lnTo>
                  <a:pt x="175054" y="36099"/>
                </a:lnTo>
                <a:lnTo>
                  <a:pt x="174826" y="35810"/>
                </a:lnTo>
                <a:close/>
              </a:path>
              <a:path w="736600" h="116840">
                <a:moveTo>
                  <a:pt x="180800" y="79662"/>
                </a:moveTo>
                <a:lnTo>
                  <a:pt x="165220" y="79662"/>
                </a:lnTo>
                <a:lnTo>
                  <a:pt x="165220" y="89086"/>
                </a:lnTo>
                <a:lnTo>
                  <a:pt x="169617" y="89965"/>
                </a:lnTo>
                <a:lnTo>
                  <a:pt x="180800" y="89965"/>
                </a:lnTo>
                <a:lnTo>
                  <a:pt x="180800" y="79662"/>
                </a:lnTo>
                <a:close/>
              </a:path>
              <a:path w="736600" h="116840">
                <a:moveTo>
                  <a:pt x="176905" y="59684"/>
                </a:moveTo>
                <a:lnTo>
                  <a:pt x="165220" y="59684"/>
                </a:lnTo>
                <a:lnTo>
                  <a:pt x="165220" y="73882"/>
                </a:lnTo>
                <a:lnTo>
                  <a:pt x="158183" y="80039"/>
                </a:lnTo>
                <a:lnTo>
                  <a:pt x="147754" y="80667"/>
                </a:lnTo>
                <a:lnTo>
                  <a:pt x="139336" y="81421"/>
                </a:lnTo>
                <a:lnTo>
                  <a:pt x="164294" y="81421"/>
                </a:lnTo>
                <a:lnTo>
                  <a:pt x="164968" y="79662"/>
                </a:lnTo>
                <a:lnTo>
                  <a:pt x="180800" y="79662"/>
                </a:lnTo>
                <a:lnTo>
                  <a:pt x="180800" y="78908"/>
                </a:lnTo>
                <a:lnTo>
                  <a:pt x="177533" y="78908"/>
                </a:lnTo>
                <a:lnTo>
                  <a:pt x="176905" y="78405"/>
                </a:lnTo>
                <a:lnTo>
                  <a:pt x="176905" y="59684"/>
                </a:lnTo>
                <a:close/>
              </a:path>
              <a:path w="736600" h="116840">
                <a:moveTo>
                  <a:pt x="151147" y="23747"/>
                </a:moveTo>
                <a:lnTo>
                  <a:pt x="140653" y="25259"/>
                </a:lnTo>
                <a:lnTo>
                  <a:pt x="132126" y="29527"/>
                </a:lnTo>
                <a:lnTo>
                  <a:pt x="126074" y="36152"/>
                </a:lnTo>
                <a:lnTo>
                  <a:pt x="123001" y="44731"/>
                </a:lnTo>
                <a:lnTo>
                  <a:pt x="135817" y="44731"/>
                </a:lnTo>
                <a:lnTo>
                  <a:pt x="136948" y="39454"/>
                </a:lnTo>
                <a:lnTo>
                  <a:pt x="142979" y="35810"/>
                </a:lnTo>
                <a:lnTo>
                  <a:pt x="174826" y="35810"/>
                </a:lnTo>
                <a:lnTo>
                  <a:pt x="169822" y="29480"/>
                </a:lnTo>
                <a:lnTo>
                  <a:pt x="161692" y="25242"/>
                </a:lnTo>
                <a:lnTo>
                  <a:pt x="151147" y="23747"/>
                </a:lnTo>
                <a:close/>
              </a:path>
              <a:path w="736600" h="116840">
                <a:moveTo>
                  <a:pt x="198276" y="27140"/>
                </a:moveTo>
                <a:lnTo>
                  <a:pt x="185837" y="27140"/>
                </a:lnTo>
                <a:lnTo>
                  <a:pt x="185837" y="89965"/>
                </a:lnTo>
                <a:lnTo>
                  <a:pt x="198276" y="89965"/>
                </a:lnTo>
                <a:lnTo>
                  <a:pt x="198276" y="58301"/>
                </a:lnTo>
                <a:lnTo>
                  <a:pt x="199609" y="49115"/>
                </a:lnTo>
                <a:lnTo>
                  <a:pt x="203381" y="42014"/>
                </a:lnTo>
                <a:lnTo>
                  <a:pt x="209249" y="37434"/>
                </a:lnTo>
                <a:lnTo>
                  <a:pt x="216872" y="35810"/>
                </a:lnTo>
                <a:lnTo>
                  <a:pt x="239253" y="35810"/>
                </a:lnTo>
                <a:lnTo>
                  <a:pt x="238876" y="35182"/>
                </a:lnTo>
                <a:lnTo>
                  <a:pt x="198276" y="35182"/>
                </a:lnTo>
                <a:lnTo>
                  <a:pt x="198276" y="27140"/>
                </a:lnTo>
                <a:close/>
              </a:path>
              <a:path w="736600" h="116840">
                <a:moveTo>
                  <a:pt x="239253" y="35810"/>
                </a:moveTo>
                <a:lnTo>
                  <a:pt x="225417" y="35810"/>
                </a:lnTo>
                <a:lnTo>
                  <a:pt x="231071" y="41967"/>
                </a:lnTo>
                <a:lnTo>
                  <a:pt x="231197" y="89965"/>
                </a:lnTo>
                <a:lnTo>
                  <a:pt x="243636" y="89965"/>
                </a:lnTo>
                <a:lnTo>
                  <a:pt x="243510" y="51014"/>
                </a:lnTo>
                <a:lnTo>
                  <a:pt x="241683" y="39862"/>
                </a:lnTo>
                <a:lnTo>
                  <a:pt x="239253" y="35810"/>
                </a:lnTo>
                <a:close/>
              </a:path>
              <a:path w="736600" h="116840">
                <a:moveTo>
                  <a:pt x="218129" y="23747"/>
                </a:moveTo>
                <a:lnTo>
                  <a:pt x="210213" y="23747"/>
                </a:lnTo>
                <a:lnTo>
                  <a:pt x="202423" y="28397"/>
                </a:lnTo>
                <a:lnTo>
                  <a:pt x="198527" y="35182"/>
                </a:lnTo>
                <a:lnTo>
                  <a:pt x="238876" y="35182"/>
                </a:lnTo>
                <a:lnTo>
                  <a:pt x="236521" y="31255"/>
                </a:lnTo>
                <a:lnTo>
                  <a:pt x="228509" y="25711"/>
                </a:lnTo>
                <a:lnTo>
                  <a:pt x="218129" y="23747"/>
                </a:lnTo>
                <a:close/>
              </a:path>
              <a:path w="736600" h="116840">
                <a:moveTo>
                  <a:pt x="286472" y="23747"/>
                </a:moveTo>
                <a:lnTo>
                  <a:pt x="277677" y="23747"/>
                </a:lnTo>
                <a:lnTo>
                  <a:pt x="265569" y="26206"/>
                </a:lnTo>
                <a:lnTo>
                  <a:pt x="256206" y="33140"/>
                </a:lnTo>
                <a:lnTo>
                  <a:pt x="250165" y="43891"/>
                </a:lnTo>
                <a:lnTo>
                  <a:pt x="248023" y="57799"/>
                </a:lnTo>
                <a:lnTo>
                  <a:pt x="250167" y="71925"/>
                </a:lnTo>
                <a:lnTo>
                  <a:pt x="256222" y="82788"/>
                </a:lnTo>
                <a:lnTo>
                  <a:pt x="265622" y="89763"/>
                </a:lnTo>
                <a:lnTo>
                  <a:pt x="277803" y="92227"/>
                </a:lnTo>
                <a:lnTo>
                  <a:pt x="287226" y="92227"/>
                </a:lnTo>
                <a:lnTo>
                  <a:pt x="296022" y="87201"/>
                </a:lnTo>
                <a:lnTo>
                  <a:pt x="298884" y="80165"/>
                </a:lnTo>
                <a:lnTo>
                  <a:pt x="280064" y="80165"/>
                </a:lnTo>
                <a:lnTo>
                  <a:pt x="272256" y="78561"/>
                </a:lnTo>
                <a:lnTo>
                  <a:pt x="266227" y="74023"/>
                </a:lnTo>
                <a:lnTo>
                  <a:pt x="262342" y="66965"/>
                </a:lnTo>
                <a:lnTo>
                  <a:pt x="260965" y="57799"/>
                </a:lnTo>
                <a:lnTo>
                  <a:pt x="262342" y="48777"/>
                </a:lnTo>
                <a:lnTo>
                  <a:pt x="266227" y="41794"/>
                </a:lnTo>
                <a:lnTo>
                  <a:pt x="272256" y="37284"/>
                </a:lnTo>
                <a:lnTo>
                  <a:pt x="280064" y="35684"/>
                </a:lnTo>
                <a:lnTo>
                  <a:pt x="311728" y="35684"/>
                </a:lnTo>
                <a:lnTo>
                  <a:pt x="311728" y="35182"/>
                </a:lnTo>
                <a:lnTo>
                  <a:pt x="299038" y="35182"/>
                </a:lnTo>
                <a:lnTo>
                  <a:pt x="295268" y="28397"/>
                </a:lnTo>
                <a:lnTo>
                  <a:pt x="286472" y="23747"/>
                </a:lnTo>
                <a:close/>
              </a:path>
              <a:path w="736600" h="116840">
                <a:moveTo>
                  <a:pt x="311728" y="79788"/>
                </a:moveTo>
                <a:lnTo>
                  <a:pt x="299289" y="79788"/>
                </a:lnTo>
                <a:lnTo>
                  <a:pt x="299289" y="89965"/>
                </a:lnTo>
                <a:lnTo>
                  <a:pt x="311728" y="89965"/>
                </a:lnTo>
                <a:lnTo>
                  <a:pt x="311728" y="79788"/>
                </a:lnTo>
                <a:close/>
              </a:path>
              <a:path w="736600" h="116840">
                <a:moveTo>
                  <a:pt x="311728" y="35684"/>
                </a:moveTo>
                <a:lnTo>
                  <a:pt x="280064" y="35684"/>
                </a:lnTo>
                <a:lnTo>
                  <a:pt x="287943" y="37284"/>
                </a:lnTo>
                <a:lnTo>
                  <a:pt x="293996" y="41794"/>
                </a:lnTo>
                <a:lnTo>
                  <a:pt x="297858" y="48777"/>
                </a:lnTo>
                <a:lnTo>
                  <a:pt x="299163" y="57799"/>
                </a:lnTo>
                <a:lnTo>
                  <a:pt x="297787" y="66965"/>
                </a:lnTo>
                <a:lnTo>
                  <a:pt x="293902" y="74023"/>
                </a:lnTo>
                <a:lnTo>
                  <a:pt x="287872" y="78561"/>
                </a:lnTo>
                <a:lnTo>
                  <a:pt x="280064" y="80165"/>
                </a:lnTo>
                <a:lnTo>
                  <a:pt x="298884" y="80165"/>
                </a:lnTo>
                <a:lnTo>
                  <a:pt x="299038" y="79788"/>
                </a:lnTo>
                <a:lnTo>
                  <a:pt x="311728" y="79788"/>
                </a:lnTo>
                <a:lnTo>
                  <a:pt x="311728" y="35684"/>
                </a:lnTo>
                <a:close/>
              </a:path>
              <a:path w="736600" h="116840">
                <a:moveTo>
                  <a:pt x="311728" y="251"/>
                </a:moveTo>
                <a:lnTo>
                  <a:pt x="299289" y="251"/>
                </a:lnTo>
                <a:lnTo>
                  <a:pt x="299289" y="35182"/>
                </a:lnTo>
                <a:lnTo>
                  <a:pt x="311728" y="35182"/>
                </a:lnTo>
                <a:lnTo>
                  <a:pt x="311728" y="251"/>
                </a:lnTo>
                <a:close/>
              </a:path>
              <a:path w="736600" h="116840">
                <a:moveTo>
                  <a:pt x="368648" y="251"/>
                </a:moveTo>
                <a:lnTo>
                  <a:pt x="354952" y="251"/>
                </a:lnTo>
                <a:lnTo>
                  <a:pt x="354952" y="89965"/>
                </a:lnTo>
                <a:lnTo>
                  <a:pt x="368648" y="89965"/>
                </a:lnTo>
                <a:lnTo>
                  <a:pt x="368648" y="251"/>
                </a:lnTo>
                <a:close/>
              </a:path>
              <a:path w="736600" h="116840">
                <a:moveTo>
                  <a:pt x="413819" y="23747"/>
                </a:moveTo>
                <a:lnTo>
                  <a:pt x="405024" y="23747"/>
                </a:lnTo>
                <a:lnTo>
                  <a:pt x="392916" y="26206"/>
                </a:lnTo>
                <a:lnTo>
                  <a:pt x="383553" y="33140"/>
                </a:lnTo>
                <a:lnTo>
                  <a:pt x="377512" y="43891"/>
                </a:lnTo>
                <a:lnTo>
                  <a:pt x="375370" y="57799"/>
                </a:lnTo>
                <a:lnTo>
                  <a:pt x="377514" y="71925"/>
                </a:lnTo>
                <a:lnTo>
                  <a:pt x="383569" y="82788"/>
                </a:lnTo>
                <a:lnTo>
                  <a:pt x="392969" y="89763"/>
                </a:lnTo>
                <a:lnTo>
                  <a:pt x="405149" y="92227"/>
                </a:lnTo>
                <a:lnTo>
                  <a:pt x="414573" y="92227"/>
                </a:lnTo>
                <a:lnTo>
                  <a:pt x="423369" y="87201"/>
                </a:lnTo>
                <a:lnTo>
                  <a:pt x="426231" y="80165"/>
                </a:lnTo>
                <a:lnTo>
                  <a:pt x="407411" y="80165"/>
                </a:lnTo>
                <a:lnTo>
                  <a:pt x="399603" y="78561"/>
                </a:lnTo>
                <a:lnTo>
                  <a:pt x="393574" y="74023"/>
                </a:lnTo>
                <a:lnTo>
                  <a:pt x="389689" y="66965"/>
                </a:lnTo>
                <a:lnTo>
                  <a:pt x="388312" y="57799"/>
                </a:lnTo>
                <a:lnTo>
                  <a:pt x="389689" y="48777"/>
                </a:lnTo>
                <a:lnTo>
                  <a:pt x="393574" y="41794"/>
                </a:lnTo>
                <a:lnTo>
                  <a:pt x="399603" y="37284"/>
                </a:lnTo>
                <a:lnTo>
                  <a:pt x="407411" y="35684"/>
                </a:lnTo>
                <a:lnTo>
                  <a:pt x="439075" y="35684"/>
                </a:lnTo>
                <a:lnTo>
                  <a:pt x="439075" y="35182"/>
                </a:lnTo>
                <a:lnTo>
                  <a:pt x="426384" y="35182"/>
                </a:lnTo>
                <a:lnTo>
                  <a:pt x="422615" y="28397"/>
                </a:lnTo>
                <a:lnTo>
                  <a:pt x="413819" y="23747"/>
                </a:lnTo>
                <a:close/>
              </a:path>
              <a:path w="736600" h="116840">
                <a:moveTo>
                  <a:pt x="439075" y="79788"/>
                </a:moveTo>
                <a:lnTo>
                  <a:pt x="426636" y="79788"/>
                </a:lnTo>
                <a:lnTo>
                  <a:pt x="426636" y="89965"/>
                </a:lnTo>
                <a:lnTo>
                  <a:pt x="439075" y="89965"/>
                </a:lnTo>
                <a:lnTo>
                  <a:pt x="439075" y="79788"/>
                </a:lnTo>
                <a:close/>
              </a:path>
              <a:path w="736600" h="116840">
                <a:moveTo>
                  <a:pt x="439075" y="35684"/>
                </a:moveTo>
                <a:lnTo>
                  <a:pt x="407411" y="35684"/>
                </a:lnTo>
                <a:lnTo>
                  <a:pt x="415290" y="37284"/>
                </a:lnTo>
                <a:lnTo>
                  <a:pt x="421343" y="41794"/>
                </a:lnTo>
                <a:lnTo>
                  <a:pt x="425204" y="48777"/>
                </a:lnTo>
                <a:lnTo>
                  <a:pt x="426510" y="57799"/>
                </a:lnTo>
                <a:lnTo>
                  <a:pt x="425134" y="66965"/>
                </a:lnTo>
                <a:lnTo>
                  <a:pt x="421248" y="74023"/>
                </a:lnTo>
                <a:lnTo>
                  <a:pt x="415219" y="78561"/>
                </a:lnTo>
                <a:lnTo>
                  <a:pt x="407411" y="80165"/>
                </a:lnTo>
                <a:lnTo>
                  <a:pt x="426231" y="80165"/>
                </a:lnTo>
                <a:lnTo>
                  <a:pt x="426384" y="79788"/>
                </a:lnTo>
                <a:lnTo>
                  <a:pt x="439075" y="79788"/>
                </a:lnTo>
                <a:lnTo>
                  <a:pt x="439075" y="35684"/>
                </a:lnTo>
                <a:close/>
              </a:path>
              <a:path w="736600" h="116840">
                <a:moveTo>
                  <a:pt x="439075" y="251"/>
                </a:moveTo>
                <a:lnTo>
                  <a:pt x="426636" y="251"/>
                </a:lnTo>
                <a:lnTo>
                  <a:pt x="426636" y="35182"/>
                </a:lnTo>
                <a:lnTo>
                  <a:pt x="439075" y="35182"/>
                </a:lnTo>
                <a:lnTo>
                  <a:pt x="439075" y="251"/>
                </a:lnTo>
                <a:close/>
              </a:path>
              <a:path w="736600" h="116840">
                <a:moveTo>
                  <a:pt x="474927" y="23747"/>
                </a:moveTo>
                <a:lnTo>
                  <a:pt x="462068" y="26143"/>
                </a:lnTo>
                <a:lnTo>
                  <a:pt x="452153" y="32920"/>
                </a:lnTo>
                <a:lnTo>
                  <a:pt x="445773" y="43467"/>
                </a:lnTo>
                <a:lnTo>
                  <a:pt x="443515" y="57171"/>
                </a:lnTo>
                <a:lnTo>
                  <a:pt x="445753" y="71501"/>
                </a:lnTo>
                <a:lnTo>
                  <a:pt x="452090" y="82568"/>
                </a:lnTo>
                <a:lnTo>
                  <a:pt x="461962" y="89700"/>
                </a:lnTo>
                <a:lnTo>
                  <a:pt x="474802" y="92227"/>
                </a:lnTo>
                <a:lnTo>
                  <a:pt x="484110" y="90963"/>
                </a:lnTo>
                <a:lnTo>
                  <a:pt x="492440" y="87390"/>
                </a:lnTo>
                <a:lnTo>
                  <a:pt x="499239" y="81837"/>
                </a:lnTo>
                <a:lnTo>
                  <a:pt x="500334" y="80165"/>
                </a:lnTo>
                <a:lnTo>
                  <a:pt x="463996" y="80165"/>
                </a:lnTo>
                <a:lnTo>
                  <a:pt x="456834" y="73003"/>
                </a:lnTo>
                <a:lnTo>
                  <a:pt x="456834" y="62322"/>
                </a:lnTo>
                <a:lnTo>
                  <a:pt x="506214" y="62322"/>
                </a:lnTo>
                <a:lnTo>
                  <a:pt x="506094" y="57171"/>
                </a:lnTo>
                <a:lnTo>
                  <a:pt x="505189" y="51516"/>
                </a:lnTo>
                <a:lnTo>
                  <a:pt x="456959" y="51516"/>
                </a:lnTo>
                <a:lnTo>
                  <a:pt x="456959" y="42092"/>
                </a:lnTo>
                <a:lnTo>
                  <a:pt x="464121" y="35810"/>
                </a:lnTo>
                <a:lnTo>
                  <a:pt x="499198" y="35810"/>
                </a:lnTo>
                <a:lnTo>
                  <a:pt x="497639" y="33156"/>
                </a:lnTo>
                <a:lnTo>
                  <a:pt x="487767" y="26207"/>
                </a:lnTo>
                <a:lnTo>
                  <a:pt x="474927" y="23747"/>
                </a:lnTo>
                <a:close/>
              </a:path>
              <a:path w="736600" h="116840">
                <a:moveTo>
                  <a:pt x="492016" y="71118"/>
                </a:moveTo>
                <a:lnTo>
                  <a:pt x="489503" y="76521"/>
                </a:lnTo>
                <a:lnTo>
                  <a:pt x="482592" y="80165"/>
                </a:lnTo>
                <a:lnTo>
                  <a:pt x="500334" y="80165"/>
                </a:lnTo>
                <a:lnTo>
                  <a:pt x="503953" y="74636"/>
                </a:lnTo>
                <a:lnTo>
                  <a:pt x="492016" y="71118"/>
                </a:lnTo>
                <a:close/>
              </a:path>
              <a:path w="736600" h="116840">
                <a:moveTo>
                  <a:pt x="499198" y="35810"/>
                </a:moveTo>
                <a:lnTo>
                  <a:pt x="485608" y="35810"/>
                </a:lnTo>
                <a:lnTo>
                  <a:pt x="492644" y="42092"/>
                </a:lnTo>
                <a:lnTo>
                  <a:pt x="492644" y="51516"/>
                </a:lnTo>
                <a:lnTo>
                  <a:pt x="505189" y="51516"/>
                </a:lnTo>
                <a:lnTo>
                  <a:pt x="503976" y="43944"/>
                </a:lnTo>
                <a:lnTo>
                  <a:pt x="499198" y="35810"/>
                </a:lnTo>
                <a:close/>
              </a:path>
              <a:path w="736600" h="116840">
                <a:moveTo>
                  <a:pt x="523533" y="27140"/>
                </a:moveTo>
                <a:lnTo>
                  <a:pt x="511094" y="27140"/>
                </a:lnTo>
                <a:lnTo>
                  <a:pt x="511094" y="89965"/>
                </a:lnTo>
                <a:lnTo>
                  <a:pt x="523533" y="89965"/>
                </a:lnTo>
                <a:lnTo>
                  <a:pt x="523533" y="58301"/>
                </a:lnTo>
                <a:lnTo>
                  <a:pt x="524866" y="49115"/>
                </a:lnTo>
                <a:lnTo>
                  <a:pt x="528638" y="42014"/>
                </a:lnTo>
                <a:lnTo>
                  <a:pt x="534506" y="37434"/>
                </a:lnTo>
                <a:lnTo>
                  <a:pt x="542130" y="35810"/>
                </a:lnTo>
                <a:lnTo>
                  <a:pt x="564510" y="35810"/>
                </a:lnTo>
                <a:lnTo>
                  <a:pt x="564133" y="35182"/>
                </a:lnTo>
                <a:lnTo>
                  <a:pt x="523533" y="35182"/>
                </a:lnTo>
                <a:lnTo>
                  <a:pt x="523533" y="27140"/>
                </a:lnTo>
                <a:close/>
              </a:path>
              <a:path w="736600" h="116840">
                <a:moveTo>
                  <a:pt x="564510" y="35810"/>
                </a:moveTo>
                <a:lnTo>
                  <a:pt x="550674" y="35810"/>
                </a:lnTo>
                <a:lnTo>
                  <a:pt x="556328" y="41967"/>
                </a:lnTo>
                <a:lnTo>
                  <a:pt x="556454" y="89965"/>
                </a:lnTo>
                <a:lnTo>
                  <a:pt x="568893" y="89965"/>
                </a:lnTo>
                <a:lnTo>
                  <a:pt x="568768" y="51014"/>
                </a:lnTo>
                <a:lnTo>
                  <a:pt x="566940" y="39862"/>
                </a:lnTo>
                <a:lnTo>
                  <a:pt x="564510" y="35810"/>
                </a:lnTo>
                <a:close/>
              </a:path>
              <a:path w="736600" h="116840">
                <a:moveTo>
                  <a:pt x="543386" y="23747"/>
                </a:moveTo>
                <a:lnTo>
                  <a:pt x="535470" y="23747"/>
                </a:lnTo>
                <a:lnTo>
                  <a:pt x="527680" y="28397"/>
                </a:lnTo>
                <a:lnTo>
                  <a:pt x="523785" y="35182"/>
                </a:lnTo>
                <a:lnTo>
                  <a:pt x="564133" y="35182"/>
                </a:lnTo>
                <a:lnTo>
                  <a:pt x="561778" y="31255"/>
                </a:lnTo>
                <a:lnTo>
                  <a:pt x="553766" y="25711"/>
                </a:lnTo>
                <a:lnTo>
                  <a:pt x="543386" y="23747"/>
                </a:lnTo>
                <a:close/>
              </a:path>
              <a:path w="736600" h="116840">
                <a:moveTo>
                  <a:pt x="596473" y="38449"/>
                </a:moveTo>
                <a:lnTo>
                  <a:pt x="584034" y="38449"/>
                </a:lnTo>
                <a:lnTo>
                  <a:pt x="584034" y="83934"/>
                </a:lnTo>
                <a:lnTo>
                  <a:pt x="587552" y="89965"/>
                </a:lnTo>
                <a:lnTo>
                  <a:pt x="611803" y="89965"/>
                </a:lnTo>
                <a:lnTo>
                  <a:pt x="611803" y="77652"/>
                </a:lnTo>
                <a:lnTo>
                  <a:pt x="596850" y="77652"/>
                </a:lnTo>
                <a:lnTo>
                  <a:pt x="596473" y="77023"/>
                </a:lnTo>
                <a:lnTo>
                  <a:pt x="596473" y="38449"/>
                </a:lnTo>
                <a:close/>
              </a:path>
              <a:path w="736600" h="116840">
                <a:moveTo>
                  <a:pt x="610421" y="27140"/>
                </a:moveTo>
                <a:lnTo>
                  <a:pt x="571972" y="27140"/>
                </a:lnTo>
                <a:lnTo>
                  <a:pt x="571972" y="38449"/>
                </a:lnTo>
                <a:lnTo>
                  <a:pt x="610421" y="38449"/>
                </a:lnTo>
                <a:lnTo>
                  <a:pt x="610421" y="27140"/>
                </a:lnTo>
                <a:close/>
              </a:path>
              <a:path w="736600" h="116840">
                <a:moveTo>
                  <a:pt x="596348" y="11559"/>
                </a:moveTo>
                <a:lnTo>
                  <a:pt x="583908" y="11559"/>
                </a:lnTo>
                <a:lnTo>
                  <a:pt x="583908" y="27140"/>
                </a:lnTo>
                <a:lnTo>
                  <a:pt x="596348" y="27140"/>
                </a:lnTo>
                <a:lnTo>
                  <a:pt x="596348" y="11559"/>
                </a:lnTo>
                <a:close/>
              </a:path>
              <a:path w="736600" h="116840">
                <a:moveTo>
                  <a:pt x="631216" y="0"/>
                </a:moveTo>
                <a:lnTo>
                  <a:pt x="618776" y="0"/>
                </a:lnTo>
                <a:lnTo>
                  <a:pt x="618776" y="15329"/>
                </a:lnTo>
                <a:lnTo>
                  <a:pt x="631216" y="15329"/>
                </a:lnTo>
                <a:lnTo>
                  <a:pt x="631216" y="0"/>
                </a:lnTo>
                <a:close/>
              </a:path>
              <a:path w="736600" h="116840">
                <a:moveTo>
                  <a:pt x="631216" y="27140"/>
                </a:moveTo>
                <a:lnTo>
                  <a:pt x="618776" y="27140"/>
                </a:lnTo>
                <a:lnTo>
                  <a:pt x="618776" y="89965"/>
                </a:lnTo>
                <a:lnTo>
                  <a:pt x="631216" y="89965"/>
                </a:lnTo>
                <a:lnTo>
                  <a:pt x="631216" y="27140"/>
                </a:lnTo>
                <a:close/>
              </a:path>
              <a:path w="736600" h="116840">
                <a:moveTo>
                  <a:pt x="660838" y="38449"/>
                </a:moveTo>
                <a:lnTo>
                  <a:pt x="648399" y="38449"/>
                </a:lnTo>
                <a:lnTo>
                  <a:pt x="648399" y="83934"/>
                </a:lnTo>
                <a:lnTo>
                  <a:pt x="651917" y="89965"/>
                </a:lnTo>
                <a:lnTo>
                  <a:pt x="676167" y="89965"/>
                </a:lnTo>
                <a:lnTo>
                  <a:pt x="676167" y="77652"/>
                </a:lnTo>
                <a:lnTo>
                  <a:pt x="661215" y="77652"/>
                </a:lnTo>
                <a:lnTo>
                  <a:pt x="660838" y="77023"/>
                </a:lnTo>
                <a:lnTo>
                  <a:pt x="660838" y="38449"/>
                </a:lnTo>
                <a:close/>
              </a:path>
              <a:path w="736600" h="116840">
                <a:moveTo>
                  <a:pt x="674785" y="27140"/>
                </a:moveTo>
                <a:lnTo>
                  <a:pt x="636336" y="27140"/>
                </a:lnTo>
                <a:lnTo>
                  <a:pt x="636336" y="38449"/>
                </a:lnTo>
                <a:lnTo>
                  <a:pt x="674785" y="38449"/>
                </a:lnTo>
                <a:lnTo>
                  <a:pt x="674785" y="27140"/>
                </a:lnTo>
                <a:close/>
              </a:path>
              <a:path w="736600" h="116840">
                <a:moveTo>
                  <a:pt x="660712" y="11559"/>
                </a:moveTo>
                <a:lnTo>
                  <a:pt x="648273" y="11559"/>
                </a:lnTo>
                <a:lnTo>
                  <a:pt x="648273" y="27140"/>
                </a:lnTo>
                <a:lnTo>
                  <a:pt x="660712" y="27140"/>
                </a:lnTo>
                <a:lnTo>
                  <a:pt x="660712" y="11559"/>
                </a:lnTo>
                <a:close/>
              </a:path>
              <a:path w="736600" h="116840">
                <a:moveTo>
                  <a:pt x="692010" y="27140"/>
                </a:moveTo>
                <a:lnTo>
                  <a:pt x="678691" y="27140"/>
                </a:lnTo>
                <a:lnTo>
                  <a:pt x="701308" y="91348"/>
                </a:lnTo>
                <a:lnTo>
                  <a:pt x="696282" y="103661"/>
                </a:lnTo>
                <a:lnTo>
                  <a:pt x="696156" y="104541"/>
                </a:lnTo>
                <a:lnTo>
                  <a:pt x="684220" y="104541"/>
                </a:lnTo>
                <a:lnTo>
                  <a:pt x="684220" y="116478"/>
                </a:lnTo>
                <a:lnTo>
                  <a:pt x="689874" y="116478"/>
                </a:lnTo>
                <a:lnTo>
                  <a:pt x="697778" y="115891"/>
                </a:lnTo>
                <a:lnTo>
                  <a:pt x="702879" y="112818"/>
                </a:lnTo>
                <a:lnTo>
                  <a:pt x="707225" y="105293"/>
                </a:lnTo>
                <a:lnTo>
                  <a:pt x="712868" y="91348"/>
                </a:lnTo>
                <a:lnTo>
                  <a:pt x="719995" y="71872"/>
                </a:lnTo>
                <a:lnTo>
                  <a:pt x="707088" y="71872"/>
                </a:lnTo>
                <a:lnTo>
                  <a:pt x="692010" y="27140"/>
                </a:lnTo>
                <a:close/>
              </a:path>
              <a:path w="736600" h="116840">
                <a:moveTo>
                  <a:pt x="736365" y="27140"/>
                </a:moveTo>
                <a:lnTo>
                  <a:pt x="722920" y="27140"/>
                </a:lnTo>
                <a:lnTo>
                  <a:pt x="707339" y="71872"/>
                </a:lnTo>
                <a:lnTo>
                  <a:pt x="719995" y="71872"/>
                </a:lnTo>
                <a:lnTo>
                  <a:pt x="736365" y="27140"/>
                </a:lnTo>
                <a:close/>
              </a:path>
            </a:pathLst>
          </a:custGeom>
          <a:solidFill>
            <a:srgbClr val="AC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79606" y="523544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730958-3F0E-25EC-8BD7-41957783B1E6}"/>
              </a:ext>
            </a:extLst>
          </p:cNvPr>
          <p:cNvSpPr txBox="1"/>
          <p:nvPr/>
        </p:nvSpPr>
        <p:spPr>
          <a:xfrm>
            <a:off x="5302457" y="997545"/>
            <a:ext cx="38351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La Marca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7BF5A5-23CC-41D8-938A-A80C0697BD7E}"/>
              </a:ext>
            </a:extLst>
          </p:cNvPr>
          <p:cNvSpPr txBox="1"/>
          <p:nvPr/>
        </p:nvSpPr>
        <p:spPr>
          <a:xfrm>
            <a:off x="16976315" y="6569075"/>
            <a:ext cx="2209800" cy="51706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3000" dirty="0">
                <a:solidFill>
                  <a:schemeClr val="bg1"/>
                </a:solidFill>
                <a:latin typeface="Arial Nova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7D389A-02EA-540A-5115-F01F05C7623C}"/>
              </a:ext>
            </a:extLst>
          </p:cNvPr>
          <p:cNvSpPr txBox="1"/>
          <p:nvPr/>
        </p:nvSpPr>
        <p:spPr>
          <a:xfrm>
            <a:off x="450850" y="1143278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4. Propósito, Visión, Valores y Eslogan</a:t>
            </a:r>
          </a:p>
          <a:p>
            <a:r>
              <a:rPr lang="es-ES_tradnl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5. Qué hacer y qué no hacer</a:t>
            </a:r>
          </a:p>
        </p:txBody>
      </p:sp>
    </p:spTree>
    <p:extLst>
      <p:ext uri="{BB962C8B-B14F-4D97-AF65-F5344CB8AC3E}">
        <p14:creationId xmlns:p14="http://schemas.microsoft.com/office/powerpoint/2010/main" val="2853216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0C54CB-0D5D-2E65-15D9-DD162E3BFEA1}"/>
              </a:ext>
            </a:extLst>
          </p:cNvPr>
          <p:cNvSpPr txBox="1"/>
          <p:nvPr/>
        </p:nvSpPr>
        <p:spPr>
          <a:xfrm>
            <a:off x="5460867" y="1633485"/>
            <a:ext cx="1206399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Nuestro Propósito</a:t>
            </a:r>
          </a:p>
          <a:p>
            <a:pPr>
              <a:spcBef>
                <a:spcPts val="600"/>
              </a:spcBef>
            </a:pPr>
            <a:r>
              <a:rPr lang="es-ES_tradnl" sz="2400" b="1" dirty="0">
                <a:solidFill>
                  <a:srgbClr val="276432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Ayudar a las personas a vivir su mejor vida</a:t>
            </a:r>
            <a:endParaRPr lang="es-ES_tradnl" sz="1600" b="1" dirty="0">
              <a:solidFill>
                <a:srgbClr val="276432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27356AB0-D7AD-8A51-6197-3E0233F6E97C}"/>
              </a:ext>
            </a:extLst>
          </p:cNvPr>
          <p:cNvSpPr/>
          <p:nvPr/>
        </p:nvSpPr>
        <p:spPr>
          <a:xfrm>
            <a:off x="5078379" y="522399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0152B3-3CE9-40E3-BDD3-86922D53D155}"/>
              </a:ext>
            </a:extLst>
          </p:cNvPr>
          <p:cNvSpPr/>
          <p:nvPr/>
        </p:nvSpPr>
        <p:spPr>
          <a:xfrm>
            <a:off x="6165850" y="522399"/>
            <a:ext cx="76200" cy="1792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1EAA2D-F8D1-4888-AA3E-6D6EF26D1F70}"/>
              </a:ext>
            </a:extLst>
          </p:cNvPr>
          <p:cNvSpPr txBox="1"/>
          <p:nvPr/>
        </p:nvSpPr>
        <p:spPr>
          <a:xfrm>
            <a:off x="5511067" y="3004772"/>
            <a:ext cx="1206399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Nuestra Visión</a:t>
            </a:r>
          </a:p>
          <a:p>
            <a:pPr>
              <a:spcBef>
                <a:spcPts val="600"/>
              </a:spcBef>
            </a:pPr>
            <a:r>
              <a:rPr lang="es-ES_tradnl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Ser la compañía y comunidad líder en salud y bienestar</a:t>
            </a:r>
            <a:endParaRPr lang="es-ES_tradnl" sz="1600" dirty="0">
              <a:solidFill>
                <a:schemeClr val="tx1">
                  <a:lumMod val="50000"/>
                  <a:lumOff val="50000"/>
                </a:schemeClr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DABC1B-3C99-D652-EB94-699E8F59A524}"/>
              </a:ext>
            </a:extLst>
          </p:cNvPr>
          <p:cNvSpPr txBox="1"/>
          <p:nvPr/>
        </p:nvSpPr>
        <p:spPr>
          <a:xfrm>
            <a:off x="5485257" y="4433004"/>
            <a:ext cx="1206399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solidFill>
                  <a:srgbClr val="000000"/>
                </a:solidFill>
                <a:latin typeface="Arial Nova"/>
                <a:cs typeface="Arial"/>
              </a:rPr>
              <a:t>Nuestros valores</a:t>
            </a:r>
          </a:p>
          <a:p>
            <a:r>
              <a:rPr lang="es-ES_tradnl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Siempre hacemos lo correcto</a:t>
            </a:r>
          </a:p>
          <a:p>
            <a:r>
              <a:rPr lang="es-ES_tradnl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Trabajamos juntos</a:t>
            </a:r>
          </a:p>
          <a:p>
            <a:r>
              <a:rPr lang="es-ES_tradnl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Mejoramos las cosas</a:t>
            </a:r>
            <a:endParaRPr lang="es-ES_tradnl" sz="1600" dirty="0">
              <a:solidFill>
                <a:schemeClr val="tx1">
                  <a:lumMod val="50000"/>
                  <a:lumOff val="50000"/>
                </a:schemeClr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D5483-FD89-FA59-2F6C-5A588490F27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</p:spPr>
        <p:txBody>
          <a:bodyPr/>
          <a:lstStyle/>
          <a:p>
            <a:fld id="{B6F15528-21DE-4FAA-801E-634DDDAF4B2B}" type="slidenum">
              <a:rPr lang="en-US" smtClean="0"/>
              <a:t>4</a:t>
            </a:fld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D6B198-4B36-955A-0533-BD23C3DC7AD8}"/>
              </a:ext>
            </a:extLst>
          </p:cNvPr>
          <p:cNvSpPr txBox="1"/>
          <p:nvPr/>
        </p:nvSpPr>
        <p:spPr>
          <a:xfrm>
            <a:off x="458387" y="1633485"/>
            <a:ext cx="4224020" cy="550920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s-ES_tradnl" sz="1600" dirty="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Nuestras bases estratégicas inspiran y proporcionan dirección para ayudar a conducir el crecimiento de tu negocio. </a:t>
            </a:r>
          </a:p>
          <a:p>
            <a:endParaRPr lang="es-ES_tradnl" sz="1600" dirty="0">
              <a:solidFill>
                <a:srgbClr val="000000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Nuestro propósito define </a:t>
            </a:r>
            <a:r>
              <a:rPr lang="es-ES_tradnl" sz="160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el porqué </a:t>
            </a:r>
            <a:r>
              <a:rPr lang="es-ES_tradnl" sz="1600" dirty="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de nuestra existencia. Esto inspira lo que los Distribuidores hacen cada día, reflejando el gran impacto que generamos en la sociedad, ayudando a generar confianza y a conectar con el público. </a:t>
            </a:r>
          </a:p>
          <a:p>
            <a:endParaRPr lang="es-ES_tradnl" sz="1600" dirty="0">
              <a:solidFill>
                <a:srgbClr val="000000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endParaRPr lang="es-ES_tradnl" sz="1600" dirty="0">
              <a:solidFill>
                <a:srgbClr val="000000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Nuestra visión es lo que aspiramos a ser. Esta articula nuestra ambición, ayudándonos a expandir y a crecer nuestro negocio. </a:t>
            </a:r>
          </a:p>
          <a:p>
            <a:endParaRPr lang="es-ES_tradnl" sz="1600" dirty="0">
              <a:solidFill>
                <a:srgbClr val="000000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endParaRPr lang="es-ES_tradnl" sz="1600" dirty="0">
              <a:solidFill>
                <a:srgbClr val="000000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Nuestros valores guían nuestros comportamientos y nuestras acciones. Los valores deben ser parte de todo lo que hacemos. </a:t>
            </a:r>
          </a:p>
          <a:p>
            <a:endParaRPr lang="es-ES_tradnl" sz="1600" dirty="0">
              <a:solidFill>
                <a:srgbClr val="000000"/>
              </a:solidFill>
              <a:highlight>
                <a:srgbClr val="FFFF00"/>
              </a:highlight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50FC26-B152-1D70-09B2-438E1DF9194B}"/>
              </a:ext>
            </a:extLst>
          </p:cNvPr>
          <p:cNvSpPr txBox="1"/>
          <p:nvPr/>
        </p:nvSpPr>
        <p:spPr>
          <a:xfrm>
            <a:off x="5511067" y="7381468"/>
            <a:ext cx="1206399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Eslogan</a:t>
            </a:r>
            <a:endParaRPr lang="en-US" sz="2000" dirty="0">
              <a:solidFill>
                <a:srgbClr val="000000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Live your best life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A776284-C8D8-DD32-1225-2927CFEA709A}"/>
              </a:ext>
            </a:extLst>
          </p:cNvPr>
          <p:cNvSpPr txBox="1"/>
          <p:nvPr/>
        </p:nvSpPr>
        <p:spPr>
          <a:xfrm>
            <a:off x="458276" y="7777857"/>
            <a:ext cx="4224020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es-ES_tradnl" sz="1600" dirty="0">
              <a:solidFill>
                <a:srgbClr val="000000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Nuestro eslogan tiene un mensaje poderoso y memorable que comunica el beneficio que ofrecemos a la gente. </a:t>
            </a:r>
            <a:endParaRPr lang="es-ES_tradnl" sz="1400" dirty="0">
              <a:solidFill>
                <a:srgbClr val="000000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D07F96-8031-432F-6FE5-B0A6AF9DDE99}"/>
              </a:ext>
            </a:extLst>
          </p:cNvPr>
          <p:cNvSpPr txBox="1"/>
          <p:nvPr/>
        </p:nvSpPr>
        <p:spPr>
          <a:xfrm>
            <a:off x="432467" y="1070573"/>
            <a:ext cx="422401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Propósito, Visión y Valores</a:t>
            </a:r>
            <a:endParaRPr lang="es-ES_tradnl" sz="2400" dirty="0">
              <a:latin typeface="Arial Nova" panose="020B05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DE79BB-F9AB-A684-D49B-D41A18B4649B}"/>
              </a:ext>
            </a:extLst>
          </p:cNvPr>
          <p:cNvSpPr txBox="1"/>
          <p:nvPr/>
        </p:nvSpPr>
        <p:spPr>
          <a:xfrm>
            <a:off x="458277" y="7386773"/>
            <a:ext cx="422401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Eslogan</a:t>
            </a:r>
            <a:endParaRPr lang="es-ES_tradnl" sz="24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716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id="{27356AB0-D7AD-8A51-6197-3E0233F6E97C}"/>
              </a:ext>
            </a:extLst>
          </p:cNvPr>
          <p:cNvSpPr/>
          <p:nvPr/>
        </p:nvSpPr>
        <p:spPr>
          <a:xfrm>
            <a:off x="5078379" y="522399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0152B3-3CE9-40E3-BDD3-86922D53D155}"/>
              </a:ext>
            </a:extLst>
          </p:cNvPr>
          <p:cNvSpPr/>
          <p:nvPr/>
        </p:nvSpPr>
        <p:spPr>
          <a:xfrm>
            <a:off x="6165850" y="522399"/>
            <a:ext cx="76200" cy="1792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D5483-FD89-FA59-2F6C-5A588490F27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</p:spPr>
        <p:txBody>
          <a:bodyPr/>
          <a:lstStyle/>
          <a:p>
            <a:fld id="{B6F15528-21DE-4FAA-801E-634DDDAF4B2B}" type="slidenum">
              <a:rPr lang="en-US" smtClean="0"/>
              <a:t>5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D83A69-258B-6CD5-2E83-58AA7E93111A}"/>
              </a:ext>
            </a:extLst>
          </p:cNvPr>
          <p:cNvSpPr txBox="1"/>
          <p:nvPr/>
        </p:nvSpPr>
        <p:spPr>
          <a:xfrm>
            <a:off x="5477660" y="3432624"/>
            <a:ext cx="10087786" cy="7742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/>
            <a:r>
              <a:rPr lang="es-ES_tradnl" sz="2400" b="1" dirty="0">
                <a:solidFill>
                  <a:srgbClr val="FF0000"/>
                </a:solidFill>
                <a:latin typeface="Arial Nova"/>
                <a:cs typeface="Arial"/>
              </a:rPr>
              <a:t>QUÉ NO HACER</a:t>
            </a:r>
            <a:endParaRPr lang="es-ES_tradnl" sz="2400" dirty="0">
              <a:solidFill>
                <a:srgbClr val="FF0000"/>
              </a:solidFill>
              <a:latin typeface="Arial Nova"/>
              <a:cs typeface="Arial"/>
            </a:endParaRPr>
          </a:p>
          <a:p>
            <a:pPr marL="342900" indent="-342900">
              <a:lnSpc>
                <a:spcPct val="107000"/>
              </a:lnSpc>
              <a:buClr>
                <a:srgbClr val="FF0000"/>
              </a:buClr>
              <a:buFontTx/>
              <a:buChar char="×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/>
                <a:cs typeface="Calibri" panose="020F0502020204030204" pitchFamily="34" charset="0"/>
              </a:rPr>
              <a:t>Cambiar el lenguaje definido de nuestro propósito, visión y valores. </a:t>
            </a:r>
            <a:endParaRPr lang="es-ES_tradnl" sz="2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93B566-7E72-EA5B-BF6F-7A481107E1B6}"/>
              </a:ext>
            </a:extLst>
          </p:cNvPr>
          <p:cNvSpPr txBox="1"/>
          <p:nvPr/>
        </p:nvSpPr>
        <p:spPr>
          <a:xfrm>
            <a:off x="5524282" y="1616075"/>
            <a:ext cx="10047188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/>
            <a:r>
              <a:rPr lang="es-ES_tradnl" sz="2400" b="1" dirty="0">
                <a:solidFill>
                  <a:srgbClr val="42A046"/>
                </a:solidFill>
                <a:latin typeface="Arial Nova"/>
                <a:cs typeface="Arial"/>
              </a:rPr>
              <a:t>QUÉ HACER </a:t>
            </a:r>
          </a:p>
          <a:p>
            <a:pPr marL="342900" indent="-3429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Compartir nuestro propósito, visión y valores con prospectos</a:t>
            </a:r>
            <a:endParaRPr lang="es-ES_tradnl" sz="2000" kern="100" dirty="0">
              <a:solidFill>
                <a:schemeClr val="tx1"/>
              </a:solidFill>
              <a:effectLst/>
              <a:latin typeface="Arial Nova" panose="020B05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cs typeface="Times New Roman" panose="02020603050405020304" pitchFamily="18" charset="0"/>
              </a:rPr>
              <a:t>Escribir lo establecido para nuestro propósito, visión y valores con mayúsculas y minúsculas</a:t>
            </a:r>
            <a:endParaRPr lang="es-ES_tradnl" sz="2000" dirty="0">
              <a:solidFill>
                <a:schemeClr val="tx1"/>
              </a:solidFill>
              <a:latin typeface="Arial Nova"/>
              <a:cs typeface="Arial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D1DDF5-403D-3995-553E-E294B94537FE}"/>
              </a:ext>
            </a:extLst>
          </p:cNvPr>
          <p:cNvSpPr txBox="1"/>
          <p:nvPr/>
        </p:nvSpPr>
        <p:spPr>
          <a:xfrm>
            <a:off x="465056" y="1616075"/>
            <a:ext cx="4209467" cy="34163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s-ES_tradnl" dirty="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Nuestro Propósito </a:t>
            </a:r>
          </a:p>
          <a:p>
            <a:r>
              <a:rPr lang="es-ES_tradnl" b="1" dirty="0">
                <a:solidFill>
                  <a:srgbClr val="000000"/>
                </a:solidFill>
                <a:latin typeface="Arial Nova"/>
                <a:cs typeface="Arial"/>
              </a:rPr>
              <a:t>Ayudar a las personas a vivir su mejor vida</a:t>
            </a:r>
          </a:p>
          <a:p>
            <a:endParaRPr lang="es-ES_tradnl" b="1" dirty="0">
              <a:solidFill>
                <a:srgbClr val="000000"/>
              </a:solidFill>
              <a:latin typeface="Arial Nova"/>
              <a:cs typeface="Arial"/>
            </a:endParaRPr>
          </a:p>
          <a:p>
            <a:r>
              <a:rPr lang="es-ES_tradnl" dirty="0">
                <a:solidFill>
                  <a:srgbClr val="000000"/>
                </a:solidFill>
                <a:latin typeface="Arial Nova"/>
                <a:cs typeface="Arial"/>
              </a:rPr>
              <a:t>Nuestra Visión </a:t>
            </a:r>
          </a:p>
          <a:p>
            <a:r>
              <a:rPr lang="es-ES_tradnl" b="1" dirty="0">
                <a:solidFill>
                  <a:srgbClr val="000000"/>
                </a:solidFill>
                <a:latin typeface="Arial Nova"/>
                <a:cs typeface="Arial"/>
              </a:rPr>
              <a:t>Ser la compañía y comunidad líder en salud y bienestar</a:t>
            </a:r>
          </a:p>
          <a:p>
            <a:endParaRPr lang="es-ES_tradnl" b="1" dirty="0">
              <a:solidFill>
                <a:srgbClr val="000000"/>
              </a:solidFill>
              <a:latin typeface="Arial Nova"/>
              <a:cs typeface="Arial"/>
            </a:endParaRPr>
          </a:p>
          <a:p>
            <a:r>
              <a:rPr lang="es-ES_tradnl" dirty="0">
                <a:solidFill>
                  <a:srgbClr val="000000"/>
                </a:solidFill>
                <a:latin typeface="Arial Nova"/>
                <a:cs typeface="Arial"/>
              </a:rPr>
              <a:t>Nuestros Valores</a:t>
            </a:r>
          </a:p>
          <a:p>
            <a:r>
              <a:rPr lang="es-ES_tradnl" b="1" dirty="0">
                <a:solidFill>
                  <a:srgbClr val="000000"/>
                </a:solidFill>
                <a:latin typeface="Arial Nova"/>
                <a:cs typeface="Arial"/>
              </a:rPr>
              <a:t>Siempre hacemos lo correcto</a:t>
            </a:r>
          </a:p>
          <a:p>
            <a:r>
              <a:rPr lang="es-ES_tradnl" b="1" dirty="0">
                <a:solidFill>
                  <a:srgbClr val="000000"/>
                </a:solidFill>
                <a:latin typeface="Arial Nova"/>
                <a:cs typeface="Arial"/>
              </a:rPr>
              <a:t>Trabajamos juntos</a:t>
            </a:r>
          </a:p>
          <a:p>
            <a:r>
              <a:rPr lang="es-ES_tradnl" b="1" dirty="0">
                <a:solidFill>
                  <a:srgbClr val="000000"/>
                </a:solidFill>
                <a:latin typeface="Arial Nova"/>
                <a:cs typeface="Arial"/>
              </a:rPr>
              <a:t>Mejoramos las cosas</a:t>
            </a:r>
            <a:endParaRPr lang="es-ES_tradnl" b="1" dirty="0">
              <a:solidFill>
                <a:srgbClr val="000000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8E6B83C-A717-C783-A10A-D49041AC5074}"/>
              </a:ext>
            </a:extLst>
          </p:cNvPr>
          <p:cNvSpPr txBox="1"/>
          <p:nvPr/>
        </p:nvSpPr>
        <p:spPr>
          <a:xfrm>
            <a:off x="450850" y="6211912"/>
            <a:ext cx="4209467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Eslogan</a:t>
            </a:r>
            <a:r>
              <a:rPr lang="en-US" dirty="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  <a:latin typeface="Arial Nova"/>
                <a:cs typeface="Arial"/>
              </a:rPr>
              <a:t>Live your best life</a:t>
            </a:r>
            <a:endParaRPr lang="en-US" b="1" dirty="0">
              <a:solidFill>
                <a:srgbClr val="000000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8FEFC57-0DE1-91F9-A632-AEC276AD86CF}"/>
              </a:ext>
            </a:extLst>
          </p:cNvPr>
          <p:cNvSpPr txBox="1"/>
          <p:nvPr/>
        </p:nvSpPr>
        <p:spPr>
          <a:xfrm>
            <a:off x="5434124" y="7407275"/>
            <a:ext cx="10087786" cy="14350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/>
            <a:r>
              <a:rPr lang="es-ES_tradnl" sz="2400" b="1" dirty="0">
                <a:solidFill>
                  <a:srgbClr val="FF0000"/>
                </a:solidFill>
                <a:latin typeface="Arial Nova"/>
                <a:cs typeface="Arial"/>
              </a:rPr>
              <a:t>QUÉ NO HACER </a:t>
            </a:r>
            <a:endParaRPr lang="es-ES_tradnl" sz="2400" dirty="0">
              <a:solidFill>
                <a:srgbClr val="FF0000"/>
              </a:solidFill>
              <a:latin typeface="Arial Nova"/>
              <a:cs typeface="Arial"/>
            </a:endParaRPr>
          </a:p>
          <a:p>
            <a:pPr marL="342900" indent="-342900">
              <a:lnSpc>
                <a:spcPct val="107000"/>
              </a:lnSpc>
              <a:buClr>
                <a:srgbClr val="FF0000"/>
              </a:buClr>
              <a:buFontTx/>
              <a:buChar char="×"/>
            </a:pPr>
            <a:r>
              <a:rPr lang="es-ES_tradnl" sz="2000" kern="100" dirty="0">
                <a:solidFill>
                  <a:schemeClr val="tx1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Usar el e</a:t>
            </a: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slogan solo sin que se encuentre presente el logotipo de Herbalife.</a:t>
            </a:r>
            <a:endParaRPr lang="es-ES_tradnl" sz="2000" kern="100" dirty="0">
              <a:solidFill>
                <a:schemeClr val="tx1"/>
              </a:solidFill>
              <a:effectLst/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buClr>
                <a:srgbClr val="FF0000"/>
              </a:buClr>
              <a:buFontTx/>
              <a:buChar char="×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/>
                <a:cs typeface="Calibri" panose="020F0502020204030204" pitchFamily="34" charset="0"/>
              </a:rPr>
              <a:t>Usar el logotipo usando sólo mayúsculas </a:t>
            </a:r>
            <a:endParaRPr lang="es-ES_tradnl" sz="2000" kern="100" dirty="0">
              <a:solidFill>
                <a:schemeClr val="tx1"/>
              </a:solidFill>
              <a:effectLst/>
              <a:latin typeface="Arial Nova"/>
              <a:ea typeface="Calibri"/>
              <a:cs typeface="Times New Roman"/>
            </a:endParaRPr>
          </a:p>
          <a:p>
            <a:pPr>
              <a:lnSpc>
                <a:spcPct val="107000"/>
              </a:lnSpc>
            </a:pPr>
            <a:endParaRPr lang="es-ES_tradnl" sz="2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CA0002-1EA5-671C-6254-EFF9D21AB787}"/>
              </a:ext>
            </a:extLst>
          </p:cNvPr>
          <p:cNvSpPr txBox="1"/>
          <p:nvPr/>
        </p:nvSpPr>
        <p:spPr>
          <a:xfrm>
            <a:off x="5474722" y="4758835"/>
            <a:ext cx="10047188" cy="20005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/>
            <a:r>
              <a:rPr lang="es-ES_tradnl" sz="2400" b="1" dirty="0">
                <a:solidFill>
                  <a:srgbClr val="42A046"/>
                </a:solidFill>
                <a:latin typeface="Arial Nova"/>
                <a:cs typeface="Arial"/>
              </a:rPr>
              <a:t>QUÉ HACER </a:t>
            </a:r>
          </a:p>
          <a:p>
            <a:pPr marL="342900" indent="-3429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Usar el logotipo y el slogan para compartir el mensaje de nuestra marca con tus clientes y público en general</a:t>
            </a:r>
            <a:endParaRPr lang="es-ES_tradnl" sz="2000" kern="100" dirty="0">
              <a:solidFill>
                <a:schemeClr val="tx1"/>
              </a:solidFill>
              <a:effectLst/>
              <a:latin typeface="Arial Nova" panose="020B05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kern="100" dirty="0">
                <a:solidFill>
                  <a:schemeClr val="tx1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 usar el eslogan por sí mismo, el logotipo de Herbalife debe encontrarse próximo, de tal manera que exista una asociación clara entre Herbalife y su eslogan </a:t>
            </a:r>
          </a:p>
          <a:p>
            <a:pPr marL="342900" indent="-342900"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cs typeface="Calibri" panose="020F0502020204030204" pitchFamily="34" charset="0"/>
              </a:rPr>
              <a:t>Escribir el eslogan con mayúsculas y minúsculas</a:t>
            </a:r>
            <a:endParaRPr lang="es-ES_tradnl" sz="2000" dirty="0">
              <a:solidFill>
                <a:schemeClr val="tx1"/>
              </a:solidFill>
              <a:latin typeface="Arial Nov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2413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4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2563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32184" y="532632"/>
            <a:ext cx="474980" cy="98425"/>
          </a:xfrm>
          <a:custGeom>
            <a:avLst/>
            <a:gdLst/>
            <a:ahLst/>
            <a:cxnLst/>
            <a:rect l="l" t="t" r="r" b="b"/>
            <a:pathLst>
              <a:path w="474980" h="98425">
                <a:moveTo>
                  <a:pt x="13695" y="5905"/>
                </a:moveTo>
                <a:lnTo>
                  <a:pt x="0" y="5905"/>
                </a:lnTo>
                <a:lnTo>
                  <a:pt x="0" y="95620"/>
                </a:lnTo>
                <a:lnTo>
                  <a:pt x="13695" y="95620"/>
                </a:lnTo>
                <a:lnTo>
                  <a:pt x="13695" y="56794"/>
                </a:lnTo>
                <a:lnTo>
                  <a:pt x="76395" y="56794"/>
                </a:lnTo>
                <a:lnTo>
                  <a:pt x="76395" y="45108"/>
                </a:lnTo>
                <a:lnTo>
                  <a:pt x="13695" y="45108"/>
                </a:lnTo>
                <a:lnTo>
                  <a:pt x="13695" y="5905"/>
                </a:lnTo>
                <a:close/>
              </a:path>
              <a:path w="474980" h="98425">
                <a:moveTo>
                  <a:pt x="76395" y="56794"/>
                </a:moveTo>
                <a:lnTo>
                  <a:pt x="62825" y="56794"/>
                </a:lnTo>
                <a:lnTo>
                  <a:pt x="62825" y="95620"/>
                </a:lnTo>
                <a:lnTo>
                  <a:pt x="76395" y="95620"/>
                </a:lnTo>
                <a:lnTo>
                  <a:pt x="76395" y="56794"/>
                </a:lnTo>
                <a:close/>
              </a:path>
              <a:path w="474980" h="98425">
                <a:moveTo>
                  <a:pt x="76395" y="5905"/>
                </a:moveTo>
                <a:lnTo>
                  <a:pt x="62825" y="5905"/>
                </a:lnTo>
                <a:lnTo>
                  <a:pt x="62825" y="45108"/>
                </a:lnTo>
                <a:lnTo>
                  <a:pt x="76395" y="45108"/>
                </a:lnTo>
                <a:lnTo>
                  <a:pt x="76395" y="5905"/>
                </a:lnTo>
                <a:close/>
              </a:path>
              <a:path w="474980" h="98425">
                <a:moveTo>
                  <a:pt x="114666" y="29402"/>
                </a:moveTo>
                <a:lnTo>
                  <a:pt x="101807" y="31797"/>
                </a:lnTo>
                <a:lnTo>
                  <a:pt x="91892" y="38574"/>
                </a:lnTo>
                <a:lnTo>
                  <a:pt x="85511" y="49121"/>
                </a:lnTo>
                <a:lnTo>
                  <a:pt x="83254" y="62825"/>
                </a:lnTo>
                <a:lnTo>
                  <a:pt x="85492" y="77155"/>
                </a:lnTo>
                <a:lnTo>
                  <a:pt x="91829" y="88222"/>
                </a:lnTo>
                <a:lnTo>
                  <a:pt x="101701" y="95355"/>
                </a:lnTo>
                <a:lnTo>
                  <a:pt x="114541" y="97881"/>
                </a:lnTo>
                <a:lnTo>
                  <a:pt x="123848" y="96617"/>
                </a:lnTo>
                <a:lnTo>
                  <a:pt x="132179" y="93044"/>
                </a:lnTo>
                <a:lnTo>
                  <a:pt x="138978" y="87492"/>
                </a:lnTo>
                <a:lnTo>
                  <a:pt x="140073" y="85819"/>
                </a:lnTo>
                <a:lnTo>
                  <a:pt x="103735" y="85819"/>
                </a:lnTo>
                <a:lnTo>
                  <a:pt x="96572" y="78657"/>
                </a:lnTo>
                <a:lnTo>
                  <a:pt x="96572" y="67976"/>
                </a:lnTo>
                <a:lnTo>
                  <a:pt x="145953" y="67976"/>
                </a:lnTo>
                <a:lnTo>
                  <a:pt x="145832" y="62825"/>
                </a:lnTo>
                <a:lnTo>
                  <a:pt x="144927" y="57171"/>
                </a:lnTo>
                <a:lnTo>
                  <a:pt x="96698" y="57171"/>
                </a:lnTo>
                <a:lnTo>
                  <a:pt x="96698" y="47747"/>
                </a:lnTo>
                <a:lnTo>
                  <a:pt x="103860" y="41464"/>
                </a:lnTo>
                <a:lnTo>
                  <a:pt x="138937" y="41464"/>
                </a:lnTo>
                <a:lnTo>
                  <a:pt x="137378" y="38810"/>
                </a:lnTo>
                <a:lnTo>
                  <a:pt x="127506" y="31862"/>
                </a:lnTo>
                <a:lnTo>
                  <a:pt x="114666" y="29402"/>
                </a:lnTo>
                <a:close/>
              </a:path>
              <a:path w="474980" h="98425">
                <a:moveTo>
                  <a:pt x="131755" y="76772"/>
                </a:moveTo>
                <a:lnTo>
                  <a:pt x="129242" y="82175"/>
                </a:lnTo>
                <a:lnTo>
                  <a:pt x="122331" y="85819"/>
                </a:lnTo>
                <a:lnTo>
                  <a:pt x="140073" y="85819"/>
                </a:lnTo>
                <a:lnTo>
                  <a:pt x="143691" y="80290"/>
                </a:lnTo>
                <a:lnTo>
                  <a:pt x="131755" y="76772"/>
                </a:lnTo>
                <a:close/>
              </a:path>
              <a:path w="474980" h="98425">
                <a:moveTo>
                  <a:pt x="138937" y="41464"/>
                </a:moveTo>
                <a:lnTo>
                  <a:pt x="125346" y="41464"/>
                </a:lnTo>
                <a:lnTo>
                  <a:pt x="132383" y="47747"/>
                </a:lnTo>
                <a:lnTo>
                  <a:pt x="132383" y="57171"/>
                </a:lnTo>
                <a:lnTo>
                  <a:pt x="144927" y="57171"/>
                </a:lnTo>
                <a:lnTo>
                  <a:pt x="143715" y="49598"/>
                </a:lnTo>
                <a:lnTo>
                  <a:pt x="138937" y="41464"/>
                </a:lnTo>
                <a:close/>
              </a:path>
              <a:path w="474980" h="98425">
                <a:moveTo>
                  <a:pt x="163272" y="32794"/>
                </a:moveTo>
                <a:lnTo>
                  <a:pt x="150833" y="32794"/>
                </a:lnTo>
                <a:lnTo>
                  <a:pt x="150833" y="95620"/>
                </a:lnTo>
                <a:lnTo>
                  <a:pt x="163272" y="95620"/>
                </a:lnTo>
                <a:lnTo>
                  <a:pt x="163272" y="65840"/>
                </a:lnTo>
                <a:lnTo>
                  <a:pt x="164405" y="57102"/>
                </a:lnTo>
                <a:lnTo>
                  <a:pt x="167717" y="50495"/>
                </a:lnTo>
                <a:lnTo>
                  <a:pt x="173079" y="46315"/>
                </a:lnTo>
                <a:lnTo>
                  <a:pt x="180361" y="44857"/>
                </a:lnTo>
                <a:lnTo>
                  <a:pt x="190664" y="44857"/>
                </a:lnTo>
                <a:lnTo>
                  <a:pt x="190664" y="40836"/>
                </a:lnTo>
                <a:lnTo>
                  <a:pt x="163272" y="40836"/>
                </a:lnTo>
                <a:lnTo>
                  <a:pt x="163272" y="32794"/>
                </a:lnTo>
                <a:close/>
              </a:path>
              <a:path w="474980" h="98425">
                <a:moveTo>
                  <a:pt x="190664" y="32794"/>
                </a:moveTo>
                <a:lnTo>
                  <a:pt x="171691" y="32794"/>
                </a:lnTo>
                <a:lnTo>
                  <a:pt x="166036" y="36061"/>
                </a:lnTo>
                <a:lnTo>
                  <a:pt x="163523" y="40836"/>
                </a:lnTo>
                <a:lnTo>
                  <a:pt x="190664" y="40836"/>
                </a:lnTo>
                <a:lnTo>
                  <a:pt x="190664" y="32794"/>
                </a:lnTo>
                <a:close/>
              </a:path>
              <a:path w="474980" h="98425">
                <a:moveTo>
                  <a:pt x="227446" y="85442"/>
                </a:moveTo>
                <a:lnTo>
                  <a:pt x="210307" y="85442"/>
                </a:lnTo>
                <a:lnTo>
                  <a:pt x="213323" y="92855"/>
                </a:lnTo>
                <a:lnTo>
                  <a:pt x="221741" y="97881"/>
                </a:lnTo>
                <a:lnTo>
                  <a:pt x="231542" y="97881"/>
                </a:lnTo>
                <a:lnTo>
                  <a:pt x="243722" y="95417"/>
                </a:lnTo>
                <a:lnTo>
                  <a:pt x="253123" y="88442"/>
                </a:lnTo>
                <a:lnTo>
                  <a:pt x="254585" y="85819"/>
                </a:lnTo>
                <a:lnTo>
                  <a:pt x="229280" y="85819"/>
                </a:lnTo>
                <a:lnTo>
                  <a:pt x="227446" y="85442"/>
                </a:lnTo>
                <a:close/>
              </a:path>
              <a:path w="474980" h="98425">
                <a:moveTo>
                  <a:pt x="210056" y="5905"/>
                </a:moveTo>
                <a:lnTo>
                  <a:pt x="197617" y="5905"/>
                </a:lnTo>
                <a:lnTo>
                  <a:pt x="197617" y="95620"/>
                </a:lnTo>
                <a:lnTo>
                  <a:pt x="210056" y="95620"/>
                </a:lnTo>
                <a:lnTo>
                  <a:pt x="210056" y="85442"/>
                </a:lnTo>
                <a:lnTo>
                  <a:pt x="227446" y="85442"/>
                </a:lnTo>
                <a:lnTo>
                  <a:pt x="221472" y="84215"/>
                </a:lnTo>
                <a:lnTo>
                  <a:pt x="215443" y="79678"/>
                </a:lnTo>
                <a:lnTo>
                  <a:pt x="211558" y="72620"/>
                </a:lnTo>
                <a:lnTo>
                  <a:pt x="210182" y="63453"/>
                </a:lnTo>
                <a:lnTo>
                  <a:pt x="211487" y="54432"/>
                </a:lnTo>
                <a:lnTo>
                  <a:pt x="215349" y="47448"/>
                </a:lnTo>
                <a:lnTo>
                  <a:pt x="221402" y="42939"/>
                </a:lnTo>
                <a:lnTo>
                  <a:pt x="229280" y="41339"/>
                </a:lnTo>
                <a:lnTo>
                  <a:pt x="254686" y="41339"/>
                </a:lnTo>
                <a:lnTo>
                  <a:pt x="254408" y="40836"/>
                </a:lnTo>
                <a:lnTo>
                  <a:pt x="210056" y="40836"/>
                </a:lnTo>
                <a:lnTo>
                  <a:pt x="210056" y="5905"/>
                </a:lnTo>
                <a:close/>
              </a:path>
              <a:path w="474980" h="98425">
                <a:moveTo>
                  <a:pt x="254686" y="41339"/>
                </a:moveTo>
                <a:lnTo>
                  <a:pt x="229280" y="41339"/>
                </a:lnTo>
                <a:lnTo>
                  <a:pt x="237088" y="42939"/>
                </a:lnTo>
                <a:lnTo>
                  <a:pt x="243118" y="47448"/>
                </a:lnTo>
                <a:lnTo>
                  <a:pt x="247003" y="54432"/>
                </a:lnTo>
                <a:lnTo>
                  <a:pt x="248379" y="63453"/>
                </a:lnTo>
                <a:lnTo>
                  <a:pt x="247003" y="72620"/>
                </a:lnTo>
                <a:lnTo>
                  <a:pt x="243118" y="79678"/>
                </a:lnTo>
                <a:lnTo>
                  <a:pt x="237088" y="84215"/>
                </a:lnTo>
                <a:lnTo>
                  <a:pt x="229280" y="85819"/>
                </a:lnTo>
                <a:lnTo>
                  <a:pt x="254585" y="85819"/>
                </a:lnTo>
                <a:lnTo>
                  <a:pt x="259177" y="77579"/>
                </a:lnTo>
                <a:lnTo>
                  <a:pt x="261321" y="63453"/>
                </a:lnTo>
                <a:lnTo>
                  <a:pt x="259221" y="49545"/>
                </a:lnTo>
                <a:lnTo>
                  <a:pt x="254686" y="41339"/>
                </a:lnTo>
                <a:close/>
              </a:path>
              <a:path w="474980" h="98425">
                <a:moveTo>
                  <a:pt x="232045" y="29402"/>
                </a:moveTo>
                <a:lnTo>
                  <a:pt x="223124" y="29402"/>
                </a:lnTo>
                <a:lnTo>
                  <a:pt x="214454" y="34051"/>
                </a:lnTo>
                <a:lnTo>
                  <a:pt x="210307" y="40836"/>
                </a:lnTo>
                <a:lnTo>
                  <a:pt x="254408" y="40836"/>
                </a:lnTo>
                <a:lnTo>
                  <a:pt x="253280" y="38794"/>
                </a:lnTo>
                <a:lnTo>
                  <a:pt x="244040" y="31860"/>
                </a:lnTo>
                <a:lnTo>
                  <a:pt x="232045" y="29402"/>
                </a:lnTo>
                <a:close/>
              </a:path>
              <a:path w="474980" h="98425">
                <a:moveTo>
                  <a:pt x="319072" y="41464"/>
                </a:moveTo>
                <a:lnTo>
                  <a:pt x="303812" y="41464"/>
                </a:lnTo>
                <a:lnTo>
                  <a:pt x="309592" y="44982"/>
                </a:lnTo>
                <a:lnTo>
                  <a:pt x="309592" y="55914"/>
                </a:lnTo>
                <a:lnTo>
                  <a:pt x="270735" y="65134"/>
                </a:lnTo>
                <a:lnTo>
                  <a:pt x="265112" y="78405"/>
                </a:lnTo>
                <a:lnTo>
                  <a:pt x="266716" y="86378"/>
                </a:lnTo>
                <a:lnTo>
                  <a:pt x="271253" y="92525"/>
                </a:lnTo>
                <a:lnTo>
                  <a:pt x="278311" y="96482"/>
                </a:lnTo>
                <a:lnTo>
                  <a:pt x="287478" y="97881"/>
                </a:lnTo>
                <a:lnTo>
                  <a:pt x="297530" y="97881"/>
                </a:lnTo>
                <a:lnTo>
                  <a:pt x="306325" y="92855"/>
                </a:lnTo>
                <a:lnTo>
                  <a:pt x="308541" y="87075"/>
                </a:lnTo>
                <a:lnTo>
                  <a:pt x="283582" y="87075"/>
                </a:lnTo>
                <a:lnTo>
                  <a:pt x="278054" y="83683"/>
                </a:lnTo>
                <a:lnTo>
                  <a:pt x="278054" y="73505"/>
                </a:lnTo>
                <a:lnTo>
                  <a:pt x="280064" y="69484"/>
                </a:lnTo>
                <a:lnTo>
                  <a:pt x="309467" y="65338"/>
                </a:lnTo>
                <a:lnTo>
                  <a:pt x="321152" y="65338"/>
                </a:lnTo>
                <a:lnTo>
                  <a:pt x="321152" y="50385"/>
                </a:lnTo>
                <a:lnTo>
                  <a:pt x="319301" y="41753"/>
                </a:lnTo>
                <a:lnTo>
                  <a:pt x="319072" y="41464"/>
                </a:lnTo>
                <a:close/>
              </a:path>
              <a:path w="474980" h="98425">
                <a:moveTo>
                  <a:pt x="325047" y="85316"/>
                </a:moveTo>
                <a:lnTo>
                  <a:pt x="309467" y="85316"/>
                </a:lnTo>
                <a:lnTo>
                  <a:pt x="309467" y="94740"/>
                </a:lnTo>
                <a:lnTo>
                  <a:pt x="313864" y="95620"/>
                </a:lnTo>
                <a:lnTo>
                  <a:pt x="325047" y="95620"/>
                </a:lnTo>
                <a:lnTo>
                  <a:pt x="325047" y="85316"/>
                </a:lnTo>
                <a:close/>
              </a:path>
              <a:path w="474980" h="98425">
                <a:moveTo>
                  <a:pt x="321152" y="65338"/>
                </a:moveTo>
                <a:lnTo>
                  <a:pt x="309467" y="65338"/>
                </a:lnTo>
                <a:lnTo>
                  <a:pt x="309467" y="79536"/>
                </a:lnTo>
                <a:lnTo>
                  <a:pt x="302430" y="85693"/>
                </a:lnTo>
                <a:lnTo>
                  <a:pt x="292001" y="86321"/>
                </a:lnTo>
                <a:lnTo>
                  <a:pt x="283582" y="87075"/>
                </a:lnTo>
                <a:lnTo>
                  <a:pt x="308541" y="87075"/>
                </a:lnTo>
                <a:lnTo>
                  <a:pt x="309215" y="85316"/>
                </a:lnTo>
                <a:lnTo>
                  <a:pt x="325047" y="85316"/>
                </a:lnTo>
                <a:lnTo>
                  <a:pt x="325047" y="84562"/>
                </a:lnTo>
                <a:lnTo>
                  <a:pt x="321780" y="84562"/>
                </a:lnTo>
                <a:lnTo>
                  <a:pt x="321152" y="84060"/>
                </a:lnTo>
                <a:lnTo>
                  <a:pt x="321152" y="65338"/>
                </a:lnTo>
                <a:close/>
              </a:path>
              <a:path w="474980" h="98425">
                <a:moveTo>
                  <a:pt x="295394" y="29402"/>
                </a:moveTo>
                <a:lnTo>
                  <a:pt x="284900" y="30913"/>
                </a:lnTo>
                <a:lnTo>
                  <a:pt x="276373" y="35182"/>
                </a:lnTo>
                <a:lnTo>
                  <a:pt x="270320" y="41806"/>
                </a:lnTo>
                <a:lnTo>
                  <a:pt x="267248" y="50385"/>
                </a:lnTo>
                <a:lnTo>
                  <a:pt x="280064" y="50385"/>
                </a:lnTo>
                <a:lnTo>
                  <a:pt x="281195" y="45108"/>
                </a:lnTo>
                <a:lnTo>
                  <a:pt x="287226" y="41464"/>
                </a:lnTo>
                <a:lnTo>
                  <a:pt x="319072" y="41464"/>
                </a:lnTo>
                <a:lnTo>
                  <a:pt x="314068" y="35135"/>
                </a:lnTo>
                <a:lnTo>
                  <a:pt x="305938" y="30896"/>
                </a:lnTo>
                <a:lnTo>
                  <a:pt x="295394" y="29402"/>
                </a:lnTo>
                <a:close/>
              </a:path>
              <a:path w="474980" h="98425">
                <a:moveTo>
                  <a:pt x="342523" y="5905"/>
                </a:moveTo>
                <a:lnTo>
                  <a:pt x="330084" y="5905"/>
                </a:lnTo>
                <a:lnTo>
                  <a:pt x="330084" y="95620"/>
                </a:lnTo>
                <a:lnTo>
                  <a:pt x="342523" y="95620"/>
                </a:lnTo>
                <a:lnTo>
                  <a:pt x="342523" y="5905"/>
                </a:lnTo>
                <a:close/>
              </a:path>
              <a:path w="474980" h="98425">
                <a:moveTo>
                  <a:pt x="362564" y="5654"/>
                </a:moveTo>
                <a:lnTo>
                  <a:pt x="350125" y="5654"/>
                </a:lnTo>
                <a:lnTo>
                  <a:pt x="350125" y="20983"/>
                </a:lnTo>
                <a:lnTo>
                  <a:pt x="362564" y="20983"/>
                </a:lnTo>
                <a:lnTo>
                  <a:pt x="362564" y="5654"/>
                </a:lnTo>
                <a:close/>
              </a:path>
              <a:path w="474980" h="98425">
                <a:moveTo>
                  <a:pt x="362564" y="32794"/>
                </a:moveTo>
                <a:lnTo>
                  <a:pt x="350125" y="32794"/>
                </a:lnTo>
                <a:lnTo>
                  <a:pt x="350125" y="95620"/>
                </a:lnTo>
                <a:lnTo>
                  <a:pt x="362564" y="95620"/>
                </a:lnTo>
                <a:lnTo>
                  <a:pt x="362564" y="32794"/>
                </a:lnTo>
                <a:close/>
              </a:path>
              <a:path w="474980" h="98425">
                <a:moveTo>
                  <a:pt x="443138" y="29402"/>
                </a:moveTo>
                <a:lnTo>
                  <a:pt x="430278" y="31797"/>
                </a:lnTo>
                <a:lnTo>
                  <a:pt x="420364" y="38574"/>
                </a:lnTo>
                <a:lnTo>
                  <a:pt x="413983" y="49121"/>
                </a:lnTo>
                <a:lnTo>
                  <a:pt x="411725" y="62825"/>
                </a:lnTo>
                <a:lnTo>
                  <a:pt x="413963" y="77155"/>
                </a:lnTo>
                <a:lnTo>
                  <a:pt x="420301" y="88222"/>
                </a:lnTo>
                <a:lnTo>
                  <a:pt x="430172" y="95355"/>
                </a:lnTo>
                <a:lnTo>
                  <a:pt x="443012" y="97881"/>
                </a:lnTo>
                <a:lnTo>
                  <a:pt x="452320" y="96617"/>
                </a:lnTo>
                <a:lnTo>
                  <a:pt x="460650" y="93044"/>
                </a:lnTo>
                <a:lnTo>
                  <a:pt x="467449" y="87492"/>
                </a:lnTo>
                <a:lnTo>
                  <a:pt x="468544" y="85819"/>
                </a:lnTo>
                <a:lnTo>
                  <a:pt x="432206" y="85819"/>
                </a:lnTo>
                <a:lnTo>
                  <a:pt x="425044" y="78657"/>
                </a:lnTo>
                <a:lnTo>
                  <a:pt x="425044" y="67976"/>
                </a:lnTo>
                <a:lnTo>
                  <a:pt x="474425" y="67976"/>
                </a:lnTo>
                <a:lnTo>
                  <a:pt x="474304" y="62825"/>
                </a:lnTo>
                <a:lnTo>
                  <a:pt x="473399" y="57171"/>
                </a:lnTo>
                <a:lnTo>
                  <a:pt x="425170" y="57171"/>
                </a:lnTo>
                <a:lnTo>
                  <a:pt x="425170" y="47747"/>
                </a:lnTo>
                <a:lnTo>
                  <a:pt x="432332" y="41464"/>
                </a:lnTo>
                <a:lnTo>
                  <a:pt x="467408" y="41464"/>
                </a:lnTo>
                <a:lnTo>
                  <a:pt x="465849" y="38810"/>
                </a:lnTo>
                <a:lnTo>
                  <a:pt x="455978" y="31862"/>
                </a:lnTo>
                <a:lnTo>
                  <a:pt x="443138" y="29402"/>
                </a:lnTo>
                <a:close/>
              </a:path>
              <a:path w="474980" h="98425">
                <a:moveTo>
                  <a:pt x="392899" y="44103"/>
                </a:moveTo>
                <a:lnTo>
                  <a:pt x="380459" y="44103"/>
                </a:lnTo>
                <a:lnTo>
                  <a:pt x="380459" y="95620"/>
                </a:lnTo>
                <a:lnTo>
                  <a:pt x="392899" y="95620"/>
                </a:lnTo>
                <a:lnTo>
                  <a:pt x="392899" y="44103"/>
                </a:lnTo>
                <a:close/>
              </a:path>
              <a:path w="474980" h="98425">
                <a:moveTo>
                  <a:pt x="460226" y="76772"/>
                </a:moveTo>
                <a:lnTo>
                  <a:pt x="457713" y="82175"/>
                </a:lnTo>
                <a:lnTo>
                  <a:pt x="450803" y="85819"/>
                </a:lnTo>
                <a:lnTo>
                  <a:pt x="468544" y="85819"/>
                </a:lnTo>
                <a:lnTo>
                  <a:pt x="472163" y="80290"/>
                </a:lnTo>
                <a:lnTo>
                  <a:pt x="460226" y="76772"/>
                </a:lnTo>
                <a:close/>
              </a:path>
              <a:path w="474980" h="98425">
                <a:moveTo>
                  <a:pt x="467408" y="41464"/>
                </a:moveTo>
                <a:lnTo>
                  <a:pt x="453818" y="41464"/>
                </a:lnTo>
                <a:lnTo>
                  <a:pt x="460855" y="47747"/>
                </a:lnTo>
                <a:lnTo>
                  <a:pt x="460855" y="57171"/>
                </a:lnTo>
                <a:lnTo>
                  <a:pt x="473399" y="57171"/>
                </a:lnTo>
                <a:lnTo>
                  <a:pt x="472187" y="49598"/>
                </a:lnTo>
                <a:lnTo>
                  <a:pt x="467408" y="41464"/>
                </a:lnTo>
                <a:close/>
              </a:path>
              <a:path w="474980" h="98425">
                <a:moveTo>
                  <a:pt x="410113" y="32794"/>
                </a:moveTo>
                <a:lnTo>
                  <a:pt x="369528" y="32794"/>
                </a:lnTo>
                <a:lnTo>
                  <a:pt x="369528" y="44103"/>
                </a:lnTo>
                <a:lnTo>
                  <a:pt x="410113" y="44103"/>
                </a:lnTo>
                <a:lnTo>
                  <a:pt x="410113" y="32794"/>
                </a:lnTo>
                <a:close/>
              </a:path>
              <a:path w="474980" h="98425">
                <a:moveTo>
                  <a:pt x="413003" y="0"/>
                </a:moveTo>
                <a:lnTo>
                  <a:pt x="398678" y="0"/>
                </a:lnTo>
                <a:lnTo>
                  <a:pt x="390266" y="916"/>
                </a:lnTo>
                <a:lnTo>
                  <a:pt x="384621" y="3942"/>
                </a:lnTo>
                <a:lnTo>
                  <a:pt x="381451" y="9488"/>
                </a:lnTo>
                <a:lnTo>
                  <a:pt x="380459" y="17968"/>
                </a:lnTo>
                <a:lnTo>
                  <a:pt x="380459" y="32794"/>
                </a:lnTo>
                <a:lnTo>
                  <a:pt x="392899" y="32794"/>
                </a:lnTo>
                <a:lnTo>
                  <a:pt x="392899" y="12690"/>
                </a:lnTo>
                <a:lnTo>
                  <a:pt x="393150" y="11811"/>
                </a:lnTo>
                <a:lnTo>
                  <a:pt x="413003" y="11811"/>
                </a:lnTo>
                <a:lnTo>
                  <a:pt x="413003" y="0"/>
                </a:lnTo>
                <a:close/>
              </a:path>
            </a:pathLst>
          </a:custGeom>
          <a:solidFill>
            <a:srgbClr val="AC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11617" y="538287"/>
            <a:ext cx="736600" cy="116839"/>
          </a:xfrm>
          <a:custGeom>
            <a:avLst/>
            <a:gdLst/>
            <a:ahLst/>
            <a:cxnLst/>
            <a:rect l="l" t="t" r="r" b="b"/>
            <a:pathLst>
              <a:path w="736600" h="116840">
                <a:moveTo>
                  <a:pt x="41339" y="251"/>
                </a:moveTo>
                <a:lnTo>
                  <a:pt x="0" y="251"/>
                </a:lnTo>
                <a:lnTo>
                  <a:pt x="0" y="89965"/>
                </a:lnTo>
                <a:lnTo>
                  <a:pt x="42595" y="89965"/>
                </a:lnTo>
                <a:lnTo>
                  <a:pt x="54960" y="88275"/>
                </a:lnTo>
                <a:lnTo>
                  <a:pt x="64521" y="83510"/>
                </a:lnTo>
                <a:lnTo>
                  <a:pt x="68893" y="78280"/>
                </a:lnTo>
                <a:lnTo>
                  <a:pt x="13695" y="78280"/>
                </a:lnTo>
                <a:lnTo>
                  <a:pt x="13695" y="49757"/>
                </a:lnTo>
                <a:lnTo>
                  <a:pt x="65117" y="49757"/>
                </a:lnTo>
                <a:lnTo>
                  <a:pt x="61586" y="46893"/>
                </a:lnTo>
                <a:lnTo>
                  <a:pt x="53778" y="44229"/>
                </a:lnTo>
                <a:lnTo>
                  <a:pt x="53778" y="43977"/>
                </a:lnTo>
                <a:lnTo>
                  <a:pt x="59951" y="41286"/>
                </a:lnTo>
                <a:lnTo>
                  <a:pt x="62763" y="38449"/>
                </a:lnTo>
                <a:lnTo>
                  <a:pt x="13695" y="38449"/>
                </a:lnTo>
                <a:lnTo>
                  <a:pt x="13695" y="11936"/>
                </a:lnTo>
                <a:lnTo>
                  <a:pt x="65858" y="11936"/>
                </a:lnTo>
                <a:lnTo>
                  <a:pt x="61270" y="6282"/>
                </a:lnTo>
                <a:lnTo>
                  <a:pt x="52582" y="1829"/>
                </a:lnTo>
                <a:lnTo>
                  <a:pt x="41339" y="251"/>
                </a:lnTo>
                <a:close/>
              </a:path>
              <a:path w="736600" h="116840">
                <a:moveTo>
                  <a:pt x="65117" y="49757"/>
                </a:moveTo>
                <a:lnTo>
                  <a:pt x="52521" y="49757"/>
                </a:lnTo>
                <a:lnTo>
                  <a:pt x="59181" y="55411"/>
                </a:lnTo>
                <a:lnTo>
                  <a:pt x="59181" y="72500"/>
                </a:lnTo>
                <a:lnTo>
                  <a:pt x="52521" y="78280"/>
                </a:lnTo>
                <a:lnTo>
                  <a:pt x="68893" y="78280"/>
                </a:lnTo>
                <a:lnTo>
                  <a:pt x="70690" y="76130"/>
                </a:lnTo>
                <a:lnTo>
                  <a:pt x="72877" y="66594"/>
                </a:lnTo>
                <a:lnTo>
                  <a:pt x="71501" y="58488"/>
                </a:lnTo>
                <a:lnTo>
                  <a:pt x="67615" y="51783"/>
                </a:lnTo>
                <a:lnTo>
                  <a:pt x="65117" y="49757"/>
                </a:lnTo>
                <a:close/>
              </a:path>
              <a:path w="736600" h="116840">
                <a:moveTo>
                  <a:pt x="65858" y="11936"/>
                </a:moveTo>
                <a:lnTo>
                  <a:pt x="49631" y="11936"/>
                </a:lnTo>
                <a:lnTo>
                  <a:pt x="55160" y="17214"/>
                </a:lnTo>
                <a:lnTo>
                  <a:pt x="55160" y="33171"/>
                </a:lnTo>
                <a:lnTo>
                  <a:pt x="49631" y="38449"/>
                </a:lnTo>
                <a:lnTo>
                  <a:pt x="62763" y="38449"/>
                </a:lnTo>
                <a:lnTo>
                  <a:pt x="64710" y="36485"/>
                </a:lnTo>
                <a:lnTo>
                  <a:pt x="67772" y="29965"/>
                </a:lnTo>
                <a:lnTo>
                  <a:pt x="68856" y="22114"/>
                </a:lnTo>
                <a:lnTo>
                  <a:pt x="66871" y="13185"/>
                </a:lnTo>
                <a:lnTo>
                  <a:pt x="65858" y="11936"/>
                </a:lnTo>
                <a:close/>
              </a:path>
              <a:path w="736600" h="116840">
                <a:moveTo>
                  <a:pt x="92196" y="27140"/>
                </a:moveTo>
                <a:lnTo>
                  <a:pt x="79756" y="27140"/>
                </a:lnTo>
                <a:lnTo>
                  <a:pt x="79756" y="89965"/>
                </a:lnTo>
                <a:lnTo>
                  <a:pt x="92196" y="89965"/>
                </a:lnTo>
                <a:lnTo>
                  <a:pt x="92196" y="60186"/>
                </a:lnTo>
                <a:lnTo>
                  <a:pt x="93328" y="51448"/>
                </a:lnTo>
                <a:lnTo>
                  <a:pt x="96641" y="44841"/>
                </a:lnTo>
                <a:lnTo>
                  <a:pt x="102002" y="40661"/>
                </a:lnTo>
                <a:lnTo>
                  <a:pt x="109284" y="39202"/>
                </a:lnTo>
                <a:lnTo>
                  <a:pt x="119587" y="39202"/>
                </a:lnTo>
                <a:lnTo>
                  <a:pt x="119587" y="35182"/>
                </a:lnTo>
                <a:lnTo>
                  <a:pt x="92196" y="35182"/>
                </a:lnTo>
                <a:lnTo>
                  <a:pt x="92196" y="27140"/>
                </a:lnTo>
                <a:close/>
              </a:path>
              <a:path w="736600" h="116840">
                <a:moveTo>
                  <a:pt x="119587" y="27140"/>
                </a:moveTo>
                <a:lnTo>
                  <a:pt x="100614" y="27140"/>
                </a:lnTo>
                <a:lnTo>
                  <a:pt x="94960" y="30407"/>
                </a:lnTo>
                <a:lnTo>
                  <a:pt x="92447" y="35182"/>
                </a:lnTo>
                <a:lnTo>
                  <a:pt x="119587" y="35182"/>
                </a:lnTo>
                <a:lnTo>
                  <a:pt x="119587" y="27140"/>
                </a:lnTo>
                <a:close/>
              </a:path>
              <a:path w="736600" h="116840">
                <a:moveTo>
                  <a:pt x="174826" y="35810"/>
                </a:moveTo>
                <a:lnTo>
                  <a:pt x="159565" y="35810"/>
                </a:lnTo>
                <a:lnTo>
                  <a:pt x="165345" y="39328"/>
                </a:lnTo>
                <a:lnTo>
                  <a:pt x="165345" y="50260"/>
                </a:lnTo>
                <a:lnTo>
                  <a:pt x="126488" y="59479"/>
                </a:lnTo>
                <a:lnTo>
                  <a:pt x="120865" y="72751"/>
                </a:lnTo>
                <a:lnTo>
                  <a:pt x="122469" y="80724"/>
                </a:lnTo>
                <a:lnTo>
                  <a:pt x="127006" y="86871"/>
                </a:lnTo>
                <a:lnTo>
                  <a:pt x="134064" y="90827"/>
                </a:lnTo>
                <a:lnTo>
                  <a:pt x="143231" y="92227"/>
                </a:lnTo>
                <a:lnTo>
                  <a:pt x="153283" y="92227"/>
                </a:lnTo>
                <a:lnTo>
                  <a:pt x="162078" y="87201"/>
                </a:lnTo>
                <a:lnTo>
                  <a:pt x="164294" y="81421"/>
                </a:lnTo>
                <a:lnTo>
                  <a:pt x="139336" y="81421"/>
                </a:lnTo>
                <a:lnTo>
                  <a:pt x="133807" y="78029"/>
                </a:lnTo>
                <a:lnTo>
                  <a:pt x="133807" y="67851"/>
                </a:lnTo>
                <a:lnTo>
                  <a:pt x="135817" y="63830"/>
                </a:lnTo>
                <a:lnTo>
                  <a:pt x="165220" y="59684"/>
                </a:lnTo>
                <a:lnTo>
                  <a:pt x="176905" y="59684"/>
                </a:lnTo>
                <a:lnTo>
                  <a:pt x="176905" y="44731"/>
                </a:lnTo>
                <a:lnTo>
                  <a:pt x="175054" y="36099"/>
                </a:lnTo>
                <a:lnTo>
                  <a:pt x="174826" y="35810"/>
                </a:lnTo>
                <a:close/>
              </a:path>
              <a:path w="736600" h="116840">
                <a:moveTo>
                  <a:pt x="180800" y="79662"/>
                </a:moveTo>
                <a:lnTo>
                  <a:pt x="165220" y="79662"/>
                </a:lnTo>
                <a:lnTo>
                  <a:pt x="165220" y="89086"/>
                </a:lnTo>
                <a:lnTo>
                  <a:pt x="169617" y="89965"/>
                </a:lnTo>
                <a:lnTo>
                  <a:pt x="180800" y="89965"/>
                </a:lnTo>
                <a:lnTo>
                  <a:pt x="180800" y="79662"/>
                </a:lnTo>
                <a:close/>
              </a:path>
              <a:path w="736600" h="116840">
                <a:moveTo>
                  <a:pt x="176905" y="59684"/>
                </a:moveTo>
                <a:lnTo>
                  <a:pt x="165220" y="59684"/>
                </a:lnTo>
                <a:lnTo>
                  <a:pt x="165220" y="73882"/>
                </a:lnTo>
                <a:lnTo>
                  <a:pt x="158183" y="80039"/>
                </a:lnTo>
                <a:lnTo>
                  <a:pt x="147754" y="80667"/>
                </a:lnTo>
                <a:lnTo>
                  <a:pt x="139336" y="81421"/>
                </a:lnTo>
                <a:lnTo>
                  <a:pt x="164294" y="81421"/>
                </a:lnTo>
                <a:lnTo>
                  <a:pt x="164968" y="79662"/>
                </a:lnTo>
                <a:lnTo>
                  <a:pt x="180800" y="79662"/>
                </a:lnTo>
                <a:lnTo>
                  <a:pt x="180800" y="78908"/>
                </a:lnTo>
                <a:lnTo>
                  <a:pt x="177533" y="78908"/>
                </a:lnTo>
                <a:lnTo>
                  <a:pt x="176905" y="78405"/>
                </a:lnTo>
                <a:lnTo>
                  <a:pt x="176905" y="59684"/>
                </a:lnTo>
                <a:close/>
              </a:path>
              <a:path w="736600" h="116840">
                <a:moveTo>
                  <a:pt x="151147" y="23747"/>
                </a:moveTo>
                <a:lnTo>
                  <a:pt x="140653" y="25259"/>
                </a:lnTo>
                <a:lnTo>
                  <a:pt x="132126" y="29527"/>
                </a:lnTo>
                <a:lnTo>
                  <a:pt x="126074" y="36152"/>
                </a:lnTo>
                <a:lnTo>
                  <a:pt x="123001" y="44731"/>
                </a:lnTo>
                <a:lnTo>
                  <a:pt x="135817" y="44731"/>
                </a:lnTo>
                <a:lnTo>
                  <a:pt x="136948" y="39454"/>
                </a:lnTo>
                <a:lnTo>
                  <a:pt x="142979" y="35810"/>
                </a:lnTo>
                <a:lnTo>
                  <a:pt x="174826" y="35810"/>
                </a:lnTo>
                <a:lnTo>
                  <a:pt x="169822" y="29480"/>
                </a:lnTo>
                <a:lnTo>
                  <a:pt x="161692" y="25242"/>
                </a:lnTo>
                <a:lnTo>
                  <a:pt x="151147" y="23747"/>
                </a:lnTo>
                <a:close/>
              </a:path>
              <a:path w="736600" h="116840">
                <a:moveTo>
                  <a:pt x="198276" y="27140"/>
                </a:moveTo>
                <a:lnTo>
                  <a:pt x="185837" y="27140"/>
                </a:lnTo>
                <a:lnTo>
                  <a:pt x="185837" y="89965"/>
                </a:lnTo>
                <a:lnTo>
                  <a:pt x="198276" y="89965"/>
                </a:lnTo>
                <a:lnTo>
                  <a:pt x="198276" y="58301"/>
                </a:lnTo>
                <a:lnTo>
                  <a:pt x="199609" y="49115"/>
                </a:lnTo>
                <a:lnTo>
                  <a:pt x="203381" y="42014"/>
                </a:lnTo>
                <a:lnTo>
                  <a:pt x="209249" y="37434"/>
                </a:lnTo>
                <a:lnTo>
                  <a:pt x="216872" y="35810"/>
                </a:lnTo>
                <a:lnTo>
                  <a:pt x="239253" y="35810"/>
                </a:lnTo>
                <a:lnTo>
                  <a:pt x="238876" y="35182"/>
                </a:lnTo>
                <a:lnTo>
                  <a:pt x="198276" y="35182"/>
                </a:lnTo>
                <a:lnTo>
                  <a:pt x="198276" y="27140"/>
                </a:lnTo>
                <a:close/>
              </a:path>
              <a:path w="736600" h="116840">
                <a:moveTo>
                  <a:pt x="239253" y="35810"/>
                </a:moveTo>
                <a:lnTo>
                  <a:pt x="225417" y="35810"/>
                </a:lnTo>
                <a:lnTo>
                  <a:pt x="231071" y="41967"/>
                </a:lnTo>
                <a:lnTo>
                  <a:pt x="231197" y="89965"/>
                </a:lnTo>
                <a:lnTo>
                  <a:pt x="243636" y="89965"/>
                </a:lnTo>
                <a:lnTo>
                  <a:pt x="243510" y="51014"/>
                </a:lnTo>
                <a:lnTo>
                  <a:pt x="241683" y="39862"/>
                </a:lnTo>
                <a:lnTo>
                  <a:pt x="239253" y="35810"/>
                </a:lnTo>
                <a:close/>
              </a:path>
              <a:path w="736600" h="116840">
                <a:moveTo>
                  <a:pt x="218129" y="23747"/>
                </a:moveTo>
                <a:lnTo>
                  <a:pt x="210213" y="23747"/>
                </a:lnTo>
                <a:lnTo>
                  <a:pt x="202423" y="28397"/>
                </a:lnTo>
                <a:lnTo>
                  <a:pt x="198527" y="35182"/>
                </a:lnTo>
                <a:lnTo>
                  <a:pt x="238876" y="35182"/>
                </a:lnTo>
                <a:lnTo>
                  <a:pt x="236521" y="31255"/>
                </a:lnTo>
                <a:lnTo>
                  <a:pt x="228509" y="25711"/>
                </a:lnTo>
                <a:lnTo>
                  <a:pt x="218129" y="23747"/>
                </a:lnTo>
                <a:close/>
              </a:path>
              <a:path w="736600" h="116840">
                <a:moveTo>
                  <a:pt x="286472" y="23747"/>
                </a:moveTo>
                <a:lnTo>
                  <a:pt x="277677" y="23747"/>
                </a:lnTo>
                <a:lnTo>
                  <a:pt x="265569" y="26206"/>
                </a:lnTo>
                <a:lnTo>
                  <a:pt x="256206" y="33140"/>
                </a:lnTo>
                <a:lnTo>
                  <a:pt x="250165" y="43891"/>
                </a:lnTo>
                <a:lnTo>
                  <a:pt x="248023" y="57799"/>
                </a:lnTo>
                <a:lnTo>
                  <a:pt x="250167" y="71925"/>
                </a:lnTo>
                <a:lnTo>
                  <a:pt x="256222" y="82788"/>
                </a:lnTo>
                <a:lnTo>
                  <a:pt x="265622" y="89763"/>
                </a:lnTo>
                <a:lnTo>
                  <a:pt x="277803" y="92227"/>
                </a:lnTo>
                <a:lnTo>
                  <a:pt x="287226" y="92227"/>
                </a:lnTo>
                <a:lnTo>
                  <a:pt x="296022" y="87201"/>
                </a:lnTo>
                <a:lnTo>
                  <a:pt x="298884" y="80165"/>
                </a:lnTo>
                <a:lnTo>
                  <a:pt x="280064" y="80165"/>
                </a:lnTo>
                <a:lnTo>
                  <a:pt x="272256" y="78561"/>
                </a:lnTo>
                <a:lnTo>
                  <a:pt x="266227" y="74023"/>
                </a:lnTo>
                <a:lnTo>
                  <a:pt x="262342" y="66965"/>
                </a:lnTo>
                <a:lnTo>
                  <a:pt x="260965" y="57799"/>
                </a:lnTo>
                <a:lnTo>
                  <a:pt x="262342" y="48777"/>
                </a:lnTo>
                <a:lnTo>
                  <a:pt x="266227" y="41794"/>
                </a:lnTo>
                <a:lnTo>
                  <a:pt x="272256" y="37284"/>
                </a:lnTo>
                <a:lnTo>
                  <a:pt x="280064" y="35684"/>
                </a:lnTo>
                <a:lnTo>
                  <a:pt x="311728" y="35684"/>
                </a:lnTo>
                <a:lnTo>
                  <a:pt x="311728" y="35182"/>
                </a:lnTo>
                <a:lnTo>
                  <a:pt x="299038" y="35182"/>
                </a:lnTo>
                <a:lnTo>
                  <a:pt x="295268" y="28397"/>
                </a:lnTo>
                <a:lnTo>
                  <a:pt x="286472" y="23747"/>
                </a:lnTo>
                <a:close/>
              </a:path>
              <a:path w="736600" h="116840">
                <a:moveTo>
                  <a:pt x="311728" y="79788"/>
                </a:moveTo>
                <a:lnTo>
                  <a:pt x="299289" y="79788"/>
                </a:lnTo>
                <a:lnTo>
                  <a:pt x="299289" y="89965"/>
                </a:lnTo>
                <a:lnTo>
                  <a:pt x="311728" y="89965"/>
                </a:lnTo>
                <a:lnTo>
                  <a:pt x="311728" y="79788"/>
                </a:lnTo>
                <a:close/>
              </a:path>
              <a:path w="736600" h="116840">
                <a:moveTo>
                  <a:pt x="311728" y="35684"/>
                </a:moveTo>
                <a:lnTo>
                  <a:pt x="280064" y="35684"/>
                </a:lnTo>
                <a:lnTo>
                  <a:pt x="287943" y="37284"/>
                </a:lnTo>
                <a:lnTo>
                  <a:pt x="293996" y="41794"/>
                </a:lnTo>
                <a:lnTo>
                  <a:pt x="297858" y="48777"/>
                </a:lnTo>
                <a:lnTo>
                  <a:pt x="299163" y="57799"/>
                </a:lnTo>
                <a:lnTo>
                  <a:pt x="297787" y="66965"/>
                </a:lnTo>
                <a:lnTo>
                  <a:pt x="293902" y="74023"/>
                </a:lnTo>
                <a:lnTo>
                  <a:pt x="287872" y="78561"/>
                </a:lnTo>
                <a:lnTo>
                  <a:pt x="280064" y="80165"/>
                </a:lnTo>
                <a:lnTo>
                  <a:pt x="298884" y="80165"/>
                </a:lnTo>
                <a:lnTo>
                  <a:pt x="299038" y="79788"/>
                </a:lnTo>
                <a:lnTo>
                  <a:pt x="311728" y="79788"/>
                </a:lnTo>
                <a:lnTo>
                  <a:pt x="311728" y="35684"/>
                </a:lnTo>
                <a:close/>
              </a:path>
              <a:path w="736600" h="116840">
                <a:moveTo>
                  <a:pt x="311728" y="251"/>
                </a:moveTo>
                <a:lnTo>
                  <a:pt x="299289" y="251"/>
                </a:lnTo>
                <a:lnTo>
                  <a:pt x="299289" y="35182"/>
                </a:lnTo>
                <a:lnTo>
                  <a:pt x="311728" y="35182"/>
                </a:lnTo>
                <a:lnTo>
                  <a:pt x="311728" y="251"/>
                </a:lnTo>
                <a:close/>
              </a:path>
              <a:path w="736600" h="116840">
                <a:moveTo>
                  <a:pt x="368648" y="251"/>
                </a:moveTo>
                <a:lnTo>
                  <a:pt x="354952" y="251"/>
                </a:lnTo>
                <a:lnTo>
                  <a:pt x="354952" y="89965"/>
                </a:lnTo>
                <a:lnTo>
                  <a:pt x="368648" y="89965"/>
                </a:lnTo>
                <a:lnTo>
                  <a:pt x="368648" y="251"/>
                </a:lnTo>
                <a:close/>
              </a:path>
              <a:path w="736600" h="116840">
                <a:moveTo>
                  <a:pt x="413819" y="23747"/>
                </a:moveTo>
                <a:lnTo>
                  <a:pt x="405024" y="23747"/>
                </a:lnTo>
                <a:lnTo>
                  <a:pt x="392916" y="26206"/>
                </a:lnTo>
                <a:lnTo>
                  <a:pt x="383553" y="33140"/>
                </a:lnTo>
                <a:lnTo>
                  <a:pt x="377512" y="43891"/>
                </a:lnTo>
                <a:lnTo>
                  <a:pt x="375370" y="57799"/>
                </a:lnTo>
                <a:lnTo>
                  <a:pt x="377514" y="71925"/>
                </a:lnTo>
                <a:lnTo>
                  <a:pt x="383569" y="82788"/>
                </a:lnTo>
                <a:lnTo>
                  <a:pt x="392969" y="89763"/>
                </a:lnTo>
                <a:lnTo>
                  <a:pt x="405149" y="92227"/>
                </a:lnTo>
                <a:lnTo>
                  <a:pt x="414573" y="92227"/>
                </a:lnTo>
                <a:lnTo>
                  <a:pt x="423369" y="87201"/>
                </a:lnTo>
                <a:lnTo>
                  <a:pt x="426231" y="80165"/>
                </a:lnTo>
                <a:lnTo>
                  <a:pt x="407411" y="80165"/>
                </a:lnTo>
                <a:lnTo>
                  <a:pt x="399603" y="78561"/>
                </a:lnTo>
                <a:lnTo>
                  <a:pt x="393574" y="74023"/>
                </a:lnTo>
                <a:lnTo>
                  <a:pt x="389689" y="66965"/>
                </a:lnTo>
                <a:lnTo>
                  <a:pt x="388312" y="57799"/>
                </a:lnTo>
                <a:lnTo>
                  <a:pt x="389689" y="48777"/>
                </a:lnTo>
                <a:lnTo>
                  <a:pt x="393574" y="41794"/>
                </a:lnTo>
                <a:lnTo>
                  <a:pt x="399603" y="37284"/>
                </a:lnTo>
                <a:lnTo>
                  <a:pt x="407411" y="35684"/>
                </a:lnTo>
                <a:lnTo>
                  <a:pt x="439075" y="35684"/>
                </a:lnTo>
                <a:lnTo>
                  <a:pt x="439075" y="35182"/>
                </a:lnTo>
                <a:lnTo>
                  <a:pt x="426384" y="35182"/>
                </a:lnTo>
                <a:lnTo>
                  <a:pt x="422615" y="28397"/>
                </a:lnTo>
                <a:lnTo>
                  <a:pt x="413819" y="23747"/>
                </a:lnTo>
                <a:close/>
              </a:path>
              <a:path w="736600" h="116840">
                <a:moveTo>
                  <a:pt x="439075" y="79788"/>
                </a:moveTo>
                <a:lnTo>
                  <a:pt x="426636" y="79788"/>
                </a:lnTo>
                <a:lnTo>
                  <a:pt x="426636" y="89965"/>
                </a:lnTo>
                <a:lnTo>
                  <a:pt x="439075" y="89965"/>
                </a:lnTo>
                <a:lnTo>
                  <a:pt x="439075" y="79788"/>
                </a:lnTo>
                <a:close/>
              </a:path>
              <a:path w="736600" h="116840">
                <a:moveTo>
                  <a:pt x="439075" y="35684"/>
                </a:moveTo>
                <a:lnTo>
                  <a:pt x="407411" y="35684"/>
                </a:lnTo>
                <a:lnTo>
                  <a:pt x="415290" y="37284"/>
                </a:lnTo>
                <a:lnTo>
                  <a:pt x="421343" y="41794"/>
                </a:lnTo>
                <a:lnTo>
                  <a:pt x="425204" y="48777"/>
                </a:lnTo>
                <a:lnTo>
                  <a:pt x="426510" y="57799"/>
                </a:lnTo>
                <a:lnTo>
                  <a:pt x="425134" y="66965"/>
                </a:lnTo>
                <a:lnTo>
                  <a:pt x="421248" y="74023"/>
                </a:lnTo>
                <a:lnTo>
                  <a:pt x="415219" y="78561"/>
                </a:lnTo>
                <a:lnTo>
                  <a:pt x="407411" y="80165"/>
                </a:lnTo>
                <a:lnTo>
                  <a:pt x="426231" y="80165"/>
                </a:lnTo>
                <a:lnTo>
                  <a:pt x="426384" y="79788"/>
                </a:lnTo>
                <a:lnTo>
                  <a:pt x="439075" y="79788"/>
                </a:lnTo>
                <a:lnTo>
                  <a:pt x="439075" y="35684"/>
                </a:lnTo>
                <a:close/>
              </a:path>
              <a:path w="736600" h="116840">
                <a:moveTo>
                  <a:pt x="439075" y="251"/>
                </a:moveTo>
                <a:lnTo>
                  <a:pt x="426636" y="251"/>
                </a:lnTo>
                <a:lnTo>
                  <a:pt x="426636" y="35182"/>
                </a:lnTo>
                <a:lnTo>
                  <a:pt x="439075" y="35182"/>
                </a:lnTo>
                <a:lnTo>
                  <a:pt x="439075" y="251"/>
                </a:lnTo>
                <a:close/>
              </a:path>
              <a:path w="736600" h="116840">
                <a:moveTo>
                  <a:pt x="474927" y="23747"/>
                </a:moveTo>
                <a:lnTo>
                  <a:pt x="462068" y="26143"/>
                </a:lnTo>
                <a:lnTo>
                  <a:pt x="452153" y="32920"/>
                </a:lnTo>
                <a:lnTo>
                  <a:pt x="445773" y="43467"/>
                </a:lnTo>
                <a:lnTo>
                  <a:pt x="443515" y="57171"/>
                </a:lnTo>
                <a:lnTo>
                  <a:pt x="445753" y="71501"/>
                </a:lnTo>
                <a:lnTo>
                  <a:pt x="452090" y="82568"/>
                </a:lnTo>
                <a:lnTo>
                  <a:pt x="461962" y="89700"/>
                </a:lnTo>
                <a:lnTo>
                  <a:pt x="474802" y="92227"/>
                </a:lnTo>
                <a:lnTo>
                  <a:pt x="484110" y="90963"/>
                </a:lnTo>
                <a:lnTo>
                  <a:pt x="492440" y="87390"/>
                </a:lnTo>
                <a:lnTo>
                  <a:pt x="499239" y="81837"/>
                </a:lnTo>
                <a:lnTo>
                  <a:pt x="500334" y="80165"/>
                </a:lnTo>
                <a:lnTo>
                  <a:pt x="463996" y="80165"/>
                </a:lnTo>
                <a:lnTo>
                  <a:pt x="456834" y="73003"/>
                </a:lnTo>
                <a:lnTo>
                  <a:pt x="456834" y="62322"/>
                </a:lnTo>
                <a:lnTo>
                  <a:pt x="506214" y="62322"/>
                </a:lnTo>
                <a:lnTo>
                  <a:pt x="506094" y="57171"/>
                </a:lnTo>
                <a:lnTo>
                  <a:pt x="505189" y="51516"/>
                </a:lnTo>
                <a:lnTo>
                  <a:pt x="456959" y="51516"/>
                </a:lnTo>
                <a:lnTo>
                  <a:pt x="456959" y="42092"/>
                </a:lnTo>
                <a:lnTo>
                  <a:pt x="464121" y="35810"/>
                </a:lnTo>
                <a:lnTo>
                  <a:pt x="499198" y="35810"/>
                </a:lnTo>
                <a:lnTo>
                  <a:pt x="497639" y="33156"/>
                </a:lnTo>
                <a:lnTo>
                  <a:pt x="487767" y="26207"/>
                </a:lnTo>
                <a:lnTo>
                  <a:pt x="474927" y="23747"/>
                </a:lnTo>
                <a:close/>
              </a:path>
              <a:path w="736600" h="116840">
                <a:moveTo>
                  <a:pt x="492016" y="71118"/>
                </a:moveTo>
                <a:lnTo>
                  <a:pt x="489503" y="76521"/>
                </a:lnTo>
                <a:lnTo>
                  <a:pt x="482592" y="80165"/>
                </a:lnTo>
                <a:lnTo>
                  <a:pt x="500334" y="80165"/>
                </a:lnTo>
                <a:lnTo>
                  <a:pt x="503953" y="74636"/>
                </a:lnTo>
                <a:lnTo>
                  <a:pt x="492016" y="71118"/>
                </a:lnTo>
                <a:close/>
              </a:path>
              <a:path w="736600" h="116840">
                <a:moveTo>
                  <a:pt x="499198" y="35810"/>
                </a:moveTo>
                <a:lnTo>
                  <a:pt x="485608" y="35810"/>
                </a:lnTo>
                <a:lnTo>
                  <a:pt x="492644" y="42092"/>
                </a:lnTo>
                <a:lnTo>
                  <a:pt x="492644" y="51516"/>
                </a:lnTo>
                <a:lnTo>
                  <a:pt x="505189" y="51516"/>
                </a:lnTo>
                <a:lnTo>
                  <a:pt x="503976" y="43944"/>
                </a:lnTo>
                <a:lnTo>
                  <a:pt x="499198" y="35810"/>
                </a:lnTo>
                <a:close/>
              </a:path>
              <a:path w="736600" h="116840">
                <a:moveTo>
                  <a:pt x="523533" y="27140"/>
                </a:moveTo>
                <a:lnTo>
                  <a:pt x="511094" y="27140"/>
                </a:lnTo>
                <a:lnTo>
                  <a:pt x="511094" y="89965"/>
                </a:lnTo>
                <a:lnTo>
                  <a:pt x="523533" y="89965"/>
                </a:lnTo>
                <a:lnTo>
                  <a:pt x="523533" y="58301"/>
                </a:lnTo>
                <a:lnTo>
                  <a:pt x="524866" y="49115"/>
                </a:lnTo>
                <a:lnTo>
                  <a:pt x="528638" y="42014"/>
                </a:lnTo>
                <a:lnTo>
                  <a:pt x="534506" y="37434"/>
                </a:lnTo>
                <a:lnTo>
                  <a:pt x="542130" y="35810"/>
                </a:lnTo>
                <a:lnTo>
                  <a:pt x="564510" y="35810"/>
                </a:lnTo>
                <a:lnTo>
                  <a:pt x="564133" y="35182"/>
                </a:lnTo>
                <a:lnTo>
                  <a:pt x="523533" y="35182"/>
                </a:lnTo>
                <a:lnTo>
                  <a:pt x="523533" y="27140"/>
                </a:lnTo>
                <a:close/>
              </a:path>
              <a:path w="736600" h="116840">
                <a:moveTo>
                  <a:pt x="564510" y="35810"/>
                </a:moveTo>
                <a:lnTo>
                  <a:pt x="550674" y="35810"/>
                </a:lnTo>
                <a:lnTo>
                  <a:pt x="556328" y="41967"/>
                </a:lnTo>
                <a:lnTo>
                  <a:pt x="556454" y="89965"/>
                </a:lnTo>
                <a:lnTo>
                  <a:pt x="568893" y="89965"/>
                </a:lnTo>
                <a:lnTo>
                  <a:pt x="568768" y="51014"/>
                </a:lnTo>
                <a:lnTo>
                  <a:pt x="566940" y="39862"/>
                </a:lnTo>
                <a:lnTo>
                  <a:pt x="564510" y="35810"/>
                </a:lnTo>
                <a:close/>
              </a:path>
              <a:path w="736600" h="116840">
                <a:moveTo>
                  <a:pt x="543386" y="23747"/>
                </a:moveTo>
                <a:lnTo>
                  <a:pt x="535470" y="23747"/>
                </a:lnTo>
                <a:lnTo>
                  <a:pt x="527680" y="28397"/>
                </a:lnTo>
                <a:lnTo>
                  <a:pt x="523785" y="35182"/>
                </a:lnTo>
                <a:lnTo>
                  <a:pt x="564133" y="35182"/>
                </a:lnTo>
                <a:lnTo>
                  <a:pt x="561778" y="31255"/>
                </a:lnTo>
                <a:lnTo>
                  <a:pt x="553766" y="25711"/>
                </a:lnTo>
                <a:lnTo>
                  <a:pt x="543386" y="23747"/>
                </a:lnTo>
                <a:close/>
              </a:path>
              <a:path w="736600" h="116840">
                <a:moveTo>
                  <a:pt x="596473" y="38449"/>
                </a:moveTo>
                <a:lnTo>
                  <a:pt x="584034" y="38449"/>
                </a:lnTo>
                <a:lnTo>
                  <a:pt x="584034" y="83934"/>
                </a:lnTo>
                <a:lnTo>
                  <a:pt x="587552" y="89965"/>
                </a:lnTo>
                <a:lnTo>
                  <a:pt x="611803" y="89965"/>
                </a:lnTo>
                <a:lnTo>
                  <a:pt x="611803" y="77652"/>
                </a:lnTo>
                <a:lnTo>
                  <a:pt x="596850" y="77652"/>
                </a:lnTo>
                <a:lnTo>
                  <a:pt x="596473" y="77023"/>
                </a:lnTo>
                <a:lnTo>
                  <a:pt x="596473" y="38449"/>
                </a:lnTo>
                <a:close/>
              </a:path>
              <a:path w="736600" h="116840">
                <a:moveTo>
                  <a:pt x="610421" y="27140"/>
                </a:moveTo>
                <a:lnTo>
                  <a:pt x="571972" y="27140"/>
                </a:lnTo>
                <a:lnTo>
                  <a:pt x="571972" y="38449"/>
                </a:lnTo>
                <a:lnTo>
                  <a:pt x="610421" y="38449"/>
                </a:lnTo>
                <a:lnTo>
                  <a:pt x="610421" y="27140"/>
                </a:lnTo>
                <a:close/>
              </a:path>
              <a:path w="736600" h="116840">
                <a:moveTo>
                  <a:pt x="596348" y="11559"/>
                </a:moveTo>
                <a:lnTo>
                  <a:pt x="583908" y="11559"/>
                </a:lnTo>
                <a:lnTo>
                  <a:pt x="583908" y="27140"/>
                </a:lnTo>
                <a:lnTo>
                  <a:pt x="596348" y="27140"/>
                </a:lnTo>
                <a:lnTo>
                  <a:pt x="596348" y="11559"/>
                </a:lnTo>
                <a:close/>
              </a:path>
              <a:path w="736600" h="116840">
                <a:moveTo>
                  <a:pt x="631216" y="0"/>
                </a:moveTo>
                <a:lnTo>
                  <a:pt x="618776" y="0"/>
                </a:lnTo>
                <a:lnTo>
                  <a:pt x="618776" y="15329"/>
                </a:lnTo>
                <a:lnTo>
                  <a:pt x="631216" y="15329"/>
                </a:lnTo>
                <a:lnTo>
                  <a:pt x="631216" y="0"/>
                </a:lnTo>
                <a:close/>
              </a:path>
              <a:path w="736600" h="116840">
                <a:moveTo>
                  <a:pt x="631216" y="27140"/>
                </a:moveTo>
                <a:lnTo>
                  <a:pt x="618776" y="27140"/>
                </a:lnTo>
                <a:lnTo>
                  <a:pt x="618776" y="89965"/>
                </a:lnTo>
                <a:lnTo>
                  <a:pt x="631216" y="89965"/>
                </a:lnTo>
                <a:lnTo>
                  <a:pt x="631216" y="27140"/>
                </a:lnTo>
                <a:close/>
              </a:path>
              <a:path w="736600" h="116840">
                <a:moveTo>
                  <a:pt x="660838" y="38449"/>
                </a:moveTo>
                <a:lnTo>
                  <a:pt x="648399" y="38449"/>
                </a:lnTo>
                <a:lnTo>
                  <a:pt x="648399" y="83934"/>
                </a:lnTo>
                <a:lnTo>
                  <a:pt x="651917" y="89965"/>
                </a:lnTo>
                <a:lnTo>
                  <a:pt x="676167" y="89965"/>
                </a:lnTo>
                <a:lnTo>
                  <a:pt x="676167" y="77652"/>
                </a:lnTo>
                <a:lnTo>
                  <a:pt x="661215" y="77652"/>
                </a:lnTo>
                <a:lnTo>
                  <a:pt x="660838" y="77023"/>
                </a:lnTo>
                <a:lnTo>
                  <a:pt x="660838" y="38449"/>
                </a:lnTo>
                <a:close/>
              </a:path>
              <a:path w="736600" h="116840">
                <a:moveTo>
                  <a:pt x="674785" y="27140"/>
                </a:moveTo>
                <a:lnTo>
                  <a:pt x="636336" y="27140"/>
                </a:lnTo>
                <a:lnTo>
                  <a:pt x="636336" y="38449"/>
                </a:lnTo>
                <a:lnTo>
                  <a:pt x="674785" y="38449"/>
                </a:lnTo>
                <a:lnTo>
                  <a:pt x="674785" y="27140"/>
                </a:lnTo>
                <a:close/>
              </a:path>
              <a:path w="736600" h="116840">
                <a:moveTo>
                  <a:pt x="660712" y="11559"/>
                </a:moveTo>
                <a:lnTo>
                  <a:pt x="648273" y="11559"/>
                </a:lnTo>
                <a:lnTo>
                  <a:pt x="648273" y="27140"/>
                </a:lnTo>
                <a:lnTo>
                  <a:pt x="660712" y="27140"/>
                </a:lnTo>
                <a:lnTo>
                  <a:pt x="660712" y="11559"/>
                </a:lnTo>
                <a:close/>
              </a:path>
              <a:path w="736600" h="116840">
                <a:moveTo>
                  <a:pt x="692010" y="27140"/>
                </a:moveTo>
                <a:lnTo>
                  <a:pt x="678691" y="27140"/>
                </a:lnTo>
                <a:lnTo>
                  <a:pt x="701308" y="91348"/>
                </a:lnTo>
                <a:lnTo>
                  <a:pt x="696282" y="103661"/>
                </a:lnTo>
                <a:lnTo>
                  <a:pt x="696156" y="104541"/>
                </a:lnTo>
                <a:lnTo>
                  <a:pt x="684220" y="104541"/>
                </a:lnTo>
                <a:lnTo>
                  <a:pt x="684220" y="116478"/>
                </a:lnTo>
                <a:lnTo>
                  <a:pt x="689874" y="116478"/>
                </a:lnTo>
                <a:lnTo>
                  <a:pt x="697778" y="115891"/>
                </a:lnTo>
                <a:lnTo>
                  <a:pt x="702879" y="112818"/>
                </a:lnTo>
                <a:lnTo>
                  <a:pt x="707225" y="105293"/>
                </a:lnTo>
                <a:lnTo>
                  <a:pt x="712868" y="91348"/>
                </a:lnTo>
                <a:lnTo>
                  <a:pt x="719995" y="71872"/>
                </a:lnTo>
                <a:lnTo>
                  <a:pt x="707088" y="71872"/>
                </a:lnTo>
                <a:lnTo>
                  <a:pt x="692010" y="27140"/>
                </a:lnTo>
                <a:close/>
              </a:path>
              <a:path w="736600" h="116840">
                <a:moveTo>
                  <a:pt x="736365" y="27140"/>
                </a:moveTo>
                <a:lnTo>
                  <a:pt x="722920" y="27140"/>
                </a:lnTo>
                <a:lnTo>
                  <a:pt x="707339" y="71872"/>
                </a:lnTo>
                <a:lnTo>
                  <a:pt x="719995" y="71872"/>
                </a:lnTo>
                <a:lnTo>
                  <a:pt x="736365" y="27140"/>
                </a:lnTo>
                <a:close/>
              </a:path>
            </a:pathLst>
          </a:custGeom>
          <a:solidFill>
            <a:srgbClr val="AC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79606" y="523544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730958-3F0E-25EC-8BD7-41957783B1E6}"/>
              </a:ext>
            </a:extLst>
          </p:cNvPr>
          <p:cNvSpPr txBox="1"/>
          <p:nvPr/>
        </p:nvSpPr>
        <p:spPr>
          <a:xfrm>
            <a:off x="5302457" y="997545"/>
            <a:ext cx="38351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dirty="0" err="1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Logotipo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7BF5A5-23CC-41D8-938A-A80C0697BD7E}"/>
              </a:ext>
            </a:extLst>
          </p:cNvPr>
          <p:cNvSpPr txBox="1"/>
          <p:nvPr/>
        </p:nvSpPr>
        <p:spPr>
          <a:xfrm>
            <a:off x="16976315" y="6569075"/>
            <a:ext cx="2209800" cy="51706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3000" dirty="0">
                <a:solidFill>
                  <a:schemeClr val="bg1"/>
                </a:solidFill>
                <a:latin typeface="Arial Nova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36FA1E-0360-C1E7-096F-8ED14FEE3914}"/>
              </a:ext>
            </a:extLst>
          </p:cNvPr>
          <p:cNvSpPr txBox="1"/>
          <p:nvPr/>
        </p:nvSpPr>
        <p:spPr>
          <a:xfrm>
            <a:off x="450850" y="1143278"/>
            <a:ext cx="3810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7. Uso de Logotipo y Eslogan </a:t>
            </a:r>
          </a:p>
          <a:p>
            <a:r>
              <a:rPr lang="es-ES_tradnl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8. Qué hacer y qué no hacer</a:t>
            </a:r>
          </a:p>
          <a:p>
            <a:endParaRPr lang="es-ES_tradnl" sz="1400" dirty="0">
              <a:solidFill>
                <a:schemeClr val="bg1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354405" y="536848"/>
            <a:ext cx="810260" cy="126364"/>
          </a:xfrm>
          <a:custGeom>
            <a:avLst/>
            <a:gdLst/>
            <a:ahLst/>
            <a:cxnLst/>
            <a:rect l="l" t="t" r="r" b="b"/>
            <a:pathLst>
              <a:path w="810260" h="126365">
                <a:moveTo>
                  <a:pt x="41339" y="5779"/>
                </a:moveTo>
                <a:lnTo>
                  <a:pt x="0" y="5779"/>
                </a:lnTo>
                <a:lnTo>
                  <a:pt x="0" y="95494"/>
                </a:lnTo>
                <a:lnTo>
                  <a:pt x="42595" y="95494"/>
                </a:lnTo>
                <a:lnTo>
                  <a:pt x="54960" y="93804"/>
                </a:lnTo>
                <a:lnTo>
                  <a:pt x="64521" y="89039"/>
                </a:lnTo>
                <a:lnTo>
                  <a:pt x="68893" y="83808"/>
                </a:lnTo>
                <a:lnTo>
                  <a:pt x="13695" y="83808"/>
                </a:lnTo>
                <a:lnTo>
                  <a:pt x="13695" y="55286"/>
                </a:lnTo>
                <a:lnTo>
                  <a:pt x="65117" y="55286"/>
                </a:lnTo>
                <a:lnTo>
                  <a:pt x="61586" y="52421"/>
                </a:lnTo>
                <a:lnTo>
                  <a:pt x="53778" y="49757"/>
                </a:lnTo>
                <a:lnTo>
                  <a:pt x="53778" y="49506"/>
                </a:lnTo>
                <a:lnTo>
                  <a:pt x="59951" y="46814"/>
                </a:lnTo>
                <a:lnTo>
                  <a:pt x="62763" y="43977"/>
                </a:lnTo>
                <a:lnTo>
                  <a:pt x="13695" y="43977"/>
                </a:lnTo>
                <a:lnTo>
                  <a:pt x="13695" y="17465"/>
                </a:lnTo>
                <a:lnTo>
                  <a:pt x="65858" y="17465"/>
                </a:lnTo>
                <a:lnTo>
                  <a:pt x="61270" y="11811"/>
                </a:lnTo>
                <a:lnTo>
                  <a:pt x="52582" y="7358"/>
                </a:lnTo>
                <a:lnTo>
                  <a:pt x="41339" y="5779"/>
                </a:lnTo>
                <a:close/>
              </a:path>
              <a:path w="810260" h="126365">
                <a:moveTo>
                  <a:pt x="65117" y="55286"/>
                </a:moveTo>
                <a:lnTo>
                  <a:pt x="52521" y="55286"/>
                </a:lnTo>
                <a:lnTo>
                  <a:pt x="59181" y="60940"/>
                </a:lnTo>
                <a:lnTo>
                  <a:pt x="59181" y="78029"/>
                </a:lnTo>
                <a:lnTo>
                  <a:pt x="52521" y="83808"/>
                </a:lnTo>
                <a:lnTo>
                  <a:pt x="68893" y="83808"/>
                </a:lnTo>
                <a:lnTo>
                  <a:pt x="70690" y="81659"/>
                </a:lnTo>
                <a:lnTo>
                  <a:pt x="72877" y="72123"/>
                </a:lnTo>
                <a:lnTo>
                  <a:pt x="71501" y="64017"/>
                </a:lnTo>
                <a:lnTo>
                  <a:pt x="67615" y="57312"/>
                </a:lnTo>
                <a:lnTo>
                  <a:pt x="65117" y="55286"/>
                </a:lnTo>
                <a:close/>
              </a:path>
              <a:path w="810260" h="126365">
                <a:moveTo>
                  <a:pt x="65858" y="17465"/>
                </a:moveTo>
                <a:lnTo>
                  <a:pt x="49631" y="17465"/>
                </a:lnTo>
                <a:lnTo>
                  <a:pt x="55160" y="22742"/>
                </a:lnTo>
                <a:lnTo>
                  <a:pt x="55160" y="38700"/>
                </a:lnTo>
                <a:lnTo>
                  <a:pt x="49631" y="43977"/>
                </a:lnTo>
                <a:lnTo>
                  <a:pt x="62763" y="43977"/>
                </a:lnTo>
                <a:lnTo>
                  <a:pt x="64710" y="42014"/>
                </a:lnTo>
                <a:lnTo>
                  <a:pt x="67772" y="35494"/>
                </a:lnTo>
                <a:lnTo>
                  <a:pt x="68856" y="27643"/>
                </a:lnTo>
                <a:lnTo>
                  <a:pt x="66871" y="18714"/>
                </a:lnTo>
                <a:lnTo>
                  <a:pt x="65858" y="17465"/>
                </a:lnTo>
                <a:close/>
              </a:path>
              <a:path w="810260" h="126365">
                <a:moveTo>
                  <a:pt x="92196" y="32669"/>
                </a:moveTo>
                <a:lnTo>
                  <a:pt x="79756" y="32669"/>
                </a:lnTo>
                <a:lnTo>
                  <a:pt x="79756" y="95494"/>
                </a:lnTo>
                <a:lnTo>
                  <a:pt x="92196" y="95494"/>
                </a:lnTo>
                <a:lnTo>
                  <a:pt x="92196" y="65715"/>
                </a:lnTo>
                <a:lnTo>
                  <a:pt x="93328" y="56976"/>
                </a:lnTo>
                <a:lnTo>
                  <a:pt x="96641" y="50370"/>
                </a:lnTo>
                <a:lnTo>
                  <a:pt x="102002" y="46190"/>
                </a:lnTo>
                <a:lnTo>
                  <a:pt x="109284" y="44731"/>
                </a:lnTo>
                <a:lnTo>
                  <a:pt x="119587" y="44731"/>
                </a:lnTo>
                <a:lnTo>
                  <a:pt x="119587" y="40710"/>
                </a:lnTo>
                <a:lnTo>
                  <a:pt x="92196" y="40710"/>
                </a:lnTo>
                <a:lnTo>
                  <a:pt x="92196" y="32669"/>
                </a:lnTo>
                <a:close/>
              </a:path>
              <a:path w="810260" h="126365">
                <a:moveTo>
                  <a:pt x="119587" y="32669"/>
                </a:moveTo>
                <a:lnTo>
                  <a:pt x="100614" y="32669"/>
                </a:lnTo>
                <a:lnTo>
                  <a:pt x="94960" y="35936"/>
                </a:lnTo>
                <a:lnTo>
                  <a:pt x="92447" y="40710"/>
                </a:lnTo>
                <a:lnTo>
                  <a:pt x="119587" y="40710"/>
                </a:lnTo>
                <a:lnTo>
                  <a:pt x="119587" y="32669"/>
                </a:lnTo>
                <a:close/>
              </a:path>
              <a:path w="810260" h="126365">
                <a:moveTo>
                  <a:pt x="174826" y="41339"/>
                </a:moveTo>
                <a:lnTo>
                  <a:pt x="159565" y="41339"/>
                </a:lnTo>
                <a:lnTo>
                  <a:pt x="165345" y="44857"/>
                </a:lnTo>
                <a:lnTo>
                  <a:pt x="165345" y="55788"/>
                </a:lnTo>
                <a:lnTo>
                  <a:pt x="126488" y="65008"/>
                </a:lnTo>
                <a:lnTo>
                  <a:pt x="120865" y="78280"/>
                </a:lnTo>
                <a:lnTo>
                  <a:pt x="122469" y="86253"/>
                </a:lnTo>
                <a:lnTo>
                  <a:pt x="127006" y="92400"/>
                </a:lnTo>
                <a:lnTo>
                  <a:pt x="134064" y="96356"/>
                </a:lnTo>
                <a:lnTo>
                  <a:pt x="143231" y="97756"/>
                </a:lnTo>
                <a:lnTo>
                  <a:pt x="153283" y="97756"/>
                </a:lnTo>
                <a:lnTo>
                  <a:pt x="162078" y="92730"/>
                </a:lnTo>
                <a:lnTo>
                  <a:pt x="164294" y="86950"/>
                </a:lnTo>
                <a:lnTo>
                  <a:pt x="139336" y="86950"/>
                </a:lnTo>
                <a:lnTo>
                  <a:pt x="133807" y="83557"/>
                </a:lnTo>
                <a:lnTo>
                  <a:pt x="133807" y="73379"/>
                </a:lnTo>
                <a:lnTo>
                  <a:pt x="135817" y="69359"/>
                </a:lnTo>
                <a:lnTo>
                  <a:pt x="165220" y="65212"/>
                </a:lnTo>
                <a:lnTo>
                  <a:pt x="176905" y="65212"/>
                </a:lnTo>
                <a:lnTo>
                  <a:pt x="176905" y="50260"/>
                </a:lnTo>
                <a:lnTo>
                  <a:pt x="175054" y="41627"/>
                </a:lnTo>
                <a:lnTo>
                  <a:pt x="174826" y="41339"/>
                </a:lnTo>
                <a:close/>
              </a:path>
              <a:path w="810260" h="126365">
                <a:moveTo>
                  <a:pt x="180800" y="85191"/>
                </a:moveTo>
                <a:lnTo>
                  <a:pt x="165220" y="85191"/>
                </a:lnTo>
                <a:lnTo>
                  <a:pt x="165220" y="94614"/>
                </a:lnTo>
                <a:lnTo>
                  <a:pt x="169617" y="95494"/>
                </a:lnTo>
                <a:lnTo>
                  <a:pt x="180800" y="95494"/>
                </a:lnTo>
                <a:lnTo>
                  <a:pt x="180800" y="85191"/>
                </a:lnTo>
                <a:close/>
              </a:path>
              <a:path w="810260" h="126365">
                <a:moveTo>
                  <a:pt x="176905" y="65212"/>
                </a:moveTo>
                <a:lnTo>
                  <a:pt x="165220" y="65212"/>
                </a:lnTo>
                <a:lnTo>
                  <a:pt x="165220" y="79411"/>
                </a:lnTo>
                <a:lnTo>
                  <a:pt x="158183" y="85568"/>
                </a:lnTo>
                <a:lnTo>
                  <a:pt x="147754" y="86196"/>
                </a:lnTo>
                <a:lnTo>
                  <a:pt x="139336" y="86950"/>
                </a:lnTo>
                <a:lnTo>
                  <a:pt x="164294" y="86950"/>
                </a:lnTo>
                <a:lnTo>
                  <a:pt x="164968" y="85191"/>
                </a:lnTo>
                <a:lnTo>
                  <a:pt x="180800" y="85191"/>
                </a:lnTo>
                <a:lnTo>
                  <a:pt x="180800" y="84437"/>
                </a:lnTo>
                <a:lnTo>
                  <a:pt x="177533" y="84437"/>
                </a:lnTo>
                <a:lnTo>
                  <a:pt x="176905" y="83934"/>
                </a:lnTo>
                <a:lnTo>
                  <a:pt x="176905" y="65212"/>
                </a:lnTo>
                <a:close/>
              </a:path>
              <a:path w="810260" h="126365">
                <a:moveTo>
                  <a:pt x="151147" y="29276"/>
                </a:moveTo>
                <a:lnTo>
                  <a:pt x="140653" y="30788"/>
                </a:lnTo>
                <a:lnTo>
                  <a:pt x="132126" y="35056"/>
                </a:lnTo>
                <a:lnTo>
                  <a:pt x="126074" y="41680"/>
                </a:lnTo>
                <a:lnTo>
                  <a:pt x="123001" y="50260"/>
                </a:lnTo>
                <a:lnTo>
                  <a:pt x="135817" y="50260"/>
                </a:lnTo>
                <a:lnTo>
                  <a:pt x="136948" y="44982"/>
                </a:lnTo>
                <a:lnTo>
                  <a:pt x="142979" y="41339"/>
                </a:lnTo>
                <a:lnTo>
                  <a:pt x="174826" y="41339"/>
                </a:lnTo>
                <a:lnTo>
                  <a:pt x="169822" y="35009"/>
                </a:lnTo>
                <a:lnTo>
                  <a:pt x="161692" y="30770"/>
                </a:lnTo>
                <a:lnTo>
                  <a:pt x="151147" y="29276"/>
                </a:lnTo>
                <a:close/>
              </a:path>
              <a:path w="810260" h="126365">
                <a:moveTo>
                  <a:pt x="198276" y="32669"/>
                </a:moveTo>
                <a:lnTo>
                  <a:pt x="185837" y="32669"/>
                </a:lnTo>
                <a:lnTo>
                  <a:pt x="185837" y="95494"/>
                </a:lnTo>
                <a:lnTo>
                  <a:pt x="198276" y="95494"/>
                </a:lnTo>
                <a:lnTo>
                  <a:pt x="198276" y="63830"/>
                </a:lnTo>
                <a:lnTo>
                  <a:pt x="199609" y="54644"/>
                </a:lnTo>
                <a:lnTo>
                  <a:pt x="203381" y="47543"/>
                </a:lnTo>
                <a:lnTo>
                  <a:pt x="209249" y="42962"/>
                </a:lnTo>
                <a:lnTo>
                  <a:pt x="216872" y="41339"/>
                </a:lnTo>
                <a:lnTo>
                  <a:pt x="239253" y="41339"/>
                </a:lnTo>
                <a:lnTo>
                  <a:pt x="238876" y="40710"/>
                </a:lnTo>
                <a:lnTo>
                  <a:pt x="198276" y="40710"/>
                </a:lnTo>
                <a:lnTo>
                  <a:pt x="198276" y="32669"/>
                </a:lnTo>
                <a:close/>
              </a:path>
              <a:path w="810260" h="126365">
                <a:moveTo>
                  <a:pt x="239253" y="41339"/>
                </a:moveTo>
                <a:lnTo>
                  <a:pt x="225417" y="41339"/>
                </a:lnTo>
                <a:lnTo>
                  <a:pt x="231071" y="47495"/>
                </a:lnTo>
                <a:lnTo>
                  <a:pt x="231197" y="95494"/>
                </a:lnTo>
                <a:lnTo>
                  <a:pt x="243636" y="95494"/>
                </a:lnTo>
                <a:lnTo>
                  <a:pt x="243510" y="56542"/>
                </a:lnTo>
                <a:lnTo>
                  <a:pt x="241683" y="45391"/>
                </a:lnTo>
                <a:lnTo>
                  <a:pt x="239253" y="41339"/>
                </a:lnTo>
                <a:close/>
              </a:path>
              <a:path w="810260" h="126365">
                <a:moveTo>
                  <a:pt x="218129" y="29276"/>
                </a:moveTo>
                <a:lnTo>
                  <a:pt x="210213" y="29276"/>
                </a:lnTo>
                <a:lnTo>
                  <a:pt x="202423" y="33925"/>
                </a:lnTo>
                <a:lnTo>
                  <a:pt x="198527" y="40710"/>
                </a:lnTo>
                <a:lnTo>
                  <a:pt x="238876" y="40710"/>
                </a:lnTo>
                <a:lnTo>
                  <a:pt x="236521" y="36784"/>
                </a:lnTo>
                <a:lnTo>
                  <a:pt x="228509" y="31239"/>
                </a:lnTo>
                <a:lnTo>
                  <a:pt x="218129" y="29276"/>
                </a:lnTo>
                <a:close/>
              </a:path>
              <a:path w="810260" h="126365">
                <a:moveTo>
                  <a:pt x="286472" y="29276"/>
                </a:moveTo>
                <a:lnTo>
                  <a:pt x="277677" y="29276"/>
                </a:lnTo>
                <a:lnTo>
                  <a:pt x="265569" y="31734"/>
                </a:lnTo>
                <a:lnTo>
                  <a:pt x="256206" y="38668"/>
                </a:lnTo>
                <a:lnTo>
                  <a:pt x="250165" y="49419"/>
                </a:lnTo>
                <a:lnTo>
                  <a:pt x="248023" y="63327"/>
                </a:lnTo>
                <a:lnTo>
                  <a:pt x="250167" y="77453"/>
                </a:lnTo>
                <a:lnTo>
                  <a:pt x="256222" y="88316"/>
                </a:lnTo>
                <a:lnTo>
                  <a:pt x="265622" y="95292"/>
                </a:lnTo>
                <a:lnTo>
                  <a:pt x="277803" y="97756"/>
                </a:lnTo>
                <a:lnTo>
                  <a:pt x="287226" y="97756"/>
                </a:lnTo>
                <a:lnTo>
                  <a:pt x="296022" y="92730"/>
                </a:lnTo>
                <a:lnTo>
                  <a:pt x="298884" y="85693"/>
                </a:lnTo>
                <a:lnTo>
                  <a:pt x="280064" y="85693"/>
                </a:lnTo>
                <a:lnTo>
                  <a:pt x="272256" y="84089"/>
                </a:lnTo>
                <a:lnTo>
                  <a:pt x="266227" y="79552"/>
                </a:lnTo>
                <a:lnTo>
                  <a:pt x="262342" y="72494"/>
                </a:lnTo>
                <a:lnTo>
                  <a:pt x="260965" y="63327"/>
                </a:lnTo>
                <a:lnTo>
                  <a:pt x="262342" y="54306"/>
                </a:lnTo>
                <a:lnTo>
                  <a:pt x="266227" y="47323"/>
                </a:lnTo>
                <a:lnTo>
                  <a:pt x="272256" y="42813"/>
                </a:lnTo>
                <a:lnTo>
                  <a:pt x="280064" y="41213"/>
                </a:lnTo>
                <a:lnTo>
                  <a:pt x="311728" y="41213"/>
                </a:lnTo>
                <a:lnTo>
                  <a:pt x="311728" y="40710"/>
                </a:lnTo>
                <a:lnTo>
                  <a:pt x="299038" y="40710"/>
                </a:lnTo>
                <a:lnTo>
                  <a:pt x="295268" y="33925"/>
                </a:lnTo>
                <a:lnTo>
                  <a:pt x="286472" y="29276"/>
                </a:lnTo>
                <a:close/>
              </a:path>
              <a:path w="810260" h="126365">
                <a:moveTo>
                  <a:pt x="311728" y="85316"/>
                </a:moveTo>
                <a:lnTo>
                  <a:pt x="299289" y="85316"/>
                </a:lnTo>
                <a:lnTo>
                  <a:pt x="299289" y="95494"/>
                </a:lnTo>
                <a:lnTo>
                  <a:pt x="311728" y="95494"/>
                </a:lnTo>
                <a:lnTo>
                  <a:pt x="311728" y="85316"/>
                </a:lnTo>
                <a:close/>
              </a:path>
              <a:path w="810260" h="126365">
                <a:moveTo>
                  <a:pt x="311728" y="41213"/>
                </a:moveTo>
                <a:lnTo>
                  <a:pt x="280064" y="41213"/>
                </a:lnTo>
                <a:lnTo>
                  <a:pt x="287943" y="42813"/>
                </a:lnTo>
                <a:lnTo>
                  <a:pt x="293996" y="47323"/>
                </a:lnTo>
                <a:lnTo>
                  <a:pt x="297858" y="54306"/>
                </a:lnTo>
                <a:lnTo>
                  <a:pt x="299163" y="63327"/>
                </a:lnTo>
                <a:lnTo>
                  <a:pt x="297787" y="72494"/>
                </a:lnTo>
                <a:lnTo>
                  <a:pt x="293902" y="79552"/>
                </a:lnTo>
                <a:lnTo>
                  <a:pt x="287872" y="84089"/>
                </a:lnTo>
                <a:lnTo>
                  <a:pt x="280064" y="85693"/>
                </a:lnTo>
                <a:lnTo>
                  <a:pt x="298884" y="85693"/>
                </a:lnTo>
                <a:lnTo>
                  <a:pt x="299038" y="85316"/>
                </a:lnTo>
                <a:lnTo>
                  <a:pt x="311728" y="85316"/>
                </a:lnTo>
                <a:lnTo>
                  <a:pt x="311728" y="41213"/>
                </a:lnTo>
                <a:close/>
              </a:path>
              <a:path w="810260" h="126365">
                <a:moveTo>
                  <a:pt x="311728" y="5779"/>
                </a:moveTo>
                <a:lnTo>
                  <a:pt x="299289" y="5779"/>
                </a:lnTo>
                <a:lnTo>
                  <a:pt x="299289" y="40710"/>
                </a:lnTo>
                <a:lnTo>
                  <a:pt x="311728" y="40710"/>
                </a:lnTo>
                <a:lnTo>
                  <a:pt x="311728" y="5779"/>
                </a:lnTo>
                <a:close/>
              </a:path>
              <a:path w="810260" h="126365">
                <a:moveTo>
                  <a:pt x="368648" y="5779"/>
                </a:moveTo>
                <a:lnTo>
                  <a:pt x="354952" y="5779"/>
                </a:lnTo>
                <a:lnTo>
                  <a:pt x="354952" y="95494"/>
                </a:lnTo>
                <a:lnTo>
                  <a:pt x="368648" y="95494"/>
                </a:lnTo>
                <a:lnTo>
                  <a:pt x="368648" y="5779"/>
                </a:lnTo>
                <a:close/>
              </a:path>
              <a:path w="810260" h="126365">
                <a:moveTo>
                  <a:pt x="413819" y="29276"/>
                </a:moveTo>
                <a:lnTo>
                  <a:pt x="405024" y="29276"/>
                </a:lnTo>
                <a:lnTo>
                  <a:pt x="392916" y="31734"/>
                </a:lnTo>
                <a:lnTo>
                  <a:pt x="383553" y="38668"/>
                </a:lnTo>
                <a:lnTo>
                  <a:pt x="377512" y="49419"/>
                </a:lnTo>
                <a:lnTo>
                  <a:pt x="375370" y="63327"/>
                </a:lnTo>
                <a:lnTo>
                  <a:pt x="377514" y="77453"/>
                </a:lnTo>
                <a:lnTo>
                  <a:pt x="383569" y="88316"/>
                </a:lnTo>
                <a:lnTo>
                  <a:pt x="392969" y="95292"/>
                </a:lnTo>
                <a:lnTo>
                  <a:pt x="405149" y="97756"/>
                </a:lnTo>
                <a:lnTo>
                  <a:pt x="414573" y="97756"/>
                </a:lnTo>
                <a:lnTo>
                  <a:pt x="423369" y="92730"/>
                </a:lnTo>
                <a:lnTo>
                  <a:pt x="426231" y="85693"/>
                </a:lnTo>
                <a:lnTo>
                  <a:pt x="407411" y="85693"/>
                </a:lnTo>
                <a:lnTo>
                  <a:pt x="399603" y="84089"/>
                </a:lnTo>
                <a:lnTo>
                  <a:pt x="393574" y="79552"/>
                </a:lnTo>
                <a:lnTo>
                  <a:pt x="389689" y="72494"/>
                </a:lnTo>
                <a:lnTo>
                  <a:pt x="388312" y="63327"/>
                </a:lnTo>
                <a:lnTo>
                  <a:pt x="389689" y="54306"/>
                </a:lnTo>
                <a:lnTo>
                  <a:pt x="393574" y="47323"/>
                </a:lnTo>
                <a:lnTo>
                  <a:pt x="399603" y="42813"/>
                </a:lnTo>
                <a:lnTo>
                  <a:pt x="407411" y="41213"/>
                </a:lnTo>
                <a:lnTo>
                  <a:pt x="439075" y="41213"/>
                </a:lnTo>
                <a:lnTo>
                  <a:pt x="439075" y="40710"/>
                </a:lnTo>
                <a:lnTo>
                  <a:pt x="426384" y="40710"/>
                </a:lnTo>
                <a:lnTo>
                  <a:pt x="422615" y="33925"/>
                </a:lnTo>
                <a:lnTo>
                  <a:pt x="413819" y="29276"/>
                </a:lnTo>
                <a:close/>
              </a:path>
              <a:path w="810260" h="126365">
                <a:moveTo>
                  <a:pt x="439075" y="85316"/>
                </a:moveTo>
                <a:lnTo>
                  <a:pt x="426636" y="85316"/>
                </a:lnTo>
                <a:lnTo>
                  <a:pt x="426636" y="95494"/>
                </a:lnTo>
                <a:lnTo>
                  <a:pt x="439075" y="95494"/>
                </a:lnTo>
                <a:lnTo>
                  <a:pt x="439075" y="85316"/>
                </a:lnTo>
                <a:close/>
              </a:path>
              <a:path w="810260" h="126365">
                <a:moveTo>
                  <a:pt x="439075" y="41213"/>
                </a:moveTo>
                <a:lnTo>
                  <a:pt x="407411" y="41213"/>
                </a:lnTo>
                <a:lnTo>
                  <a:pt x="415290" y="42813"/>
                </a:lnTo>
                <a:lnTo>
                  <a:pt x="421343" y="47323"/>
                </a:lnTo>
                <a:lnTo>
                  <a:pt x="425204" y="54306"/>
                </a:lnTo>
                <a:lnTo>
                  <a:pt x="426510" y="63327"/>
                </a:lnTo>
                <a:lnTo>
                  <a:pt x="425134" y="72494"/>
                </a:lnTo>
                <a:lnTo>
                  <a:pt x="421248" y="79552"/>
                </a:lnTo>
                <a:lnTo>
                  <a:pt x="415219" y="84089"/>
                </a:lnTo>
                <a:lnTo>
                  <a:pt x="407411" y="85693"/>
                </a:lnTo>
                <a:lnTo>
                  <a:pt x="426231" y="85693"/>
                </a:lnTo>
                <a:lnTo>
                  <a:pt x="426384" y="85316"/>
                </a:lnTo>
                <a:lnTo>
                  <a:pt x="439075" y="85316"/>
                </a:lnTo>
                <a:lnTo>
                  <a:pt x="439075" y="41213"/>
                </a:lnTo>
                <a:close/>
              </a:path>
              <a:path w="810260" h="126365">
                <a:moveTo>
                  <a:pt x="439075" y="5779"/>
                </a:moveTo>
                <a:lnTo>
                  <a:pt x="426636" y="5779"/>
                </a:lnTo>
                <a:lnTo>
                  <a:pt x="426636" y="40710"/>
                </a:lnTo>
                <a:lnTo>
                  <a:pt x="439075" y="40710"/>
                </a:lnTo>
                <a:lnTo>
                  <a:pt x="439075" y="5779"/>
                </a:lnTo>
                <a:close/>
              </a:path>
              <a:path w="810260" h="126365">
                <a:moveTo>
                  <a:pt x="474927" y="29276"/>
                </a:moveTo>
                <a:lnTo>
                  <a:pt x="462068" y="31671"/>
                </a:lnTo>
                <a:lnTo>
                  <a:pt x="452153" y="38449"/>
                </a:lnTo>
                <a:lnTo>
                  <a:pt x="445773" y="48995"/>
                </a:lnTo>
                <a:lnTo>
                  <a:pt x="443515" y="62699"/>
                </a:lnTo>
                <a:lnTo>
                  <a:pt x="445753" y="77029"/>
                </a:lnTo>
                <a:lnTo>
                  <a:pt x="452090" y="88096"/>
                </a:lnTo>
                <a:lnTo>
                  <a:pt x="461962" y="95229"/>
                </a:lnTo>
                <a:lnTo>
                  <a:pt x="474802" y="97756"/>
                </a:lnTo>
                <a:lnTo>
                  <a:pt x="484110" y="96491"/>
                </a:lnTo>
                <a:lnTo>
                  <a:pt x="492440" y="92918"/>
                </a:lnTo>
                <a:lnTo>
                  <a:pt x="499239" y="87366"/>
                </a:lnTo>
                <a:lnTo>
                  <a:pt x="500334" y="85693"/>
                </a:lnTo>
                <a:lnTo>
                  <a:pt x="463996" y="85693"/>
                </a:lnTo>
                <a:lnTo>
                  <a:pt x="456834" y="78531"/>
                </a:lnTo>
                <a:lnTo>
                  <a:pt x="456834" y="67851"/>
                </a:lnTo>
                <a:lnTo>
                  <a:pt x="506214" y="67851"/>
                </a:lnTo>
                <a:lnTo>
                  <a:pt x="506094" y="62699"/>
                </a:lnTo>
                <a:lnTo>
                  <a:pt x="505189" y="57045"/>
                </a:lnTo>
                <a:lnTo>
                  <a:pt x="456959" y="57045"/>
                </a:lnTo>
                <a:lnTo>
                  <a:pt x="456959" y="47621"/>
                </a:lnTo>
                <a:lnTo>
                  <a:pt x="464121" y="41339"/>
                </a:lnTo>
                <a:lnTo>
                  <a:pt x="499198" y="41339"/>
                </a:lnTo>
                <a:lnTo>
                  <a:pt x="497639" y="38684"/>
                </a:lnTo>
                <a:lnTo>
                  <a:pt x="487767" y="31736"/>
                </a:lnTo>
                <a:lnTo>
                  <a:pt x="474927" y="29276"/>
                </a:lnTo>
                <a:close/>
              </a:path>
              <a:path w="810260" h="126365">
                <a:moveTo>
                  <a:pt x="492016" y="76646"/>
                </a:moveTo>
                <a:lnTo>
                  <a:pt x="489503" y="82049"/>
                </a:lnTo>
                <a:lnTo>
                  <a:pt x="482592" y="85693"/>
                </a:lnTo>
                <a:lnTo>
                  <a:pt x="500334" y="85693"/>
                </a:lnTo>
                <a:lnTo>
                  <a:pt x="503953" y="80165"/>
                </a:lnTo>
                <a:lnTo>
                  <a:pt x="492016" y="76646"/>
                </a:lnTo>
                <a:close/>
              </a:path>
              <a:path w="810260" h="126365">
                <a:moveTo>
                  <a:pt x="499198" y="41339"/>
                </a:moveTo>
                <a:lnTo>
                  <a:pt x="485608" y="41339"/>
                </a:lnTo>
                <a:lnTo>
                  <a:pt x="492644" y="47621"/>
                </a:lnTo>
                <a:lnTo>
                  <a:pt x="492644" y="57045"/>
                </a:lnTo>
                <a:lnTo>
                  <a:pt x="505189" y="57045"/>
                </a:lnTo>
                <a:lnTo>
                  <a:pt x="503976" y="49472"/>
                </a:lnTo>
                <a:lnTo>
                  <a:pt x="499198" y="41339"/>
                </a:lnTo>
                <a:close/>
              </a:path>
              <a:path w="810260" h="126365">
                <a:moveTo>
                  <a:pt x="523533" y="32669"/>
                </a:moveTo>
                <a:lnTo>
                  <a:pt x="511094" y="32669"/>
                </a:lnTo>
                <a:lnTo>
                  <a:pt x="511094" y="95494"/>
                </a:lnTo>
                <a:lnTo>
                  <a:pt x="523533" y="95494"/>
                </a:lnTo>
                <a:lnTo>
                  <a:pt x="523533" y="63830"/>
                </a:lnTo>
                <a:lnTo>
                  <a:pt x="524866" y="54644"/>
                </a:lnTo>
                <a:lnTo>
                  <a:pt x="528638" y="47543"/>
                </a:lnTo>
                <a:lnTo>
                  <a:pt x="534506" y="42962"/>
                </a:lnTo>
                <a:lnTo>
                  <a:pt x="542130" y="41339"/>
                </a:lnTo>
                <a:lnTo>
                  <a:pt x="564510" y="41339"/>
                </a:lnTo>
                <a:lnTo>
                  <a:pt x="564133" y="40710"/>
                </a:lnTo>
                <a:lnTo>
                  <a:pt x="523533" y="40710"/>
                </a:lnTo>
                <a:lnTo>
                  <a:pt x="523533" y="32669"/>
                </a:lnTo>
                <a:close/>
              </a:path>
              <a:path w="810260" h="126365">
                <a:moveTo>
                  <a:pt x="564510" y="41339"/>
                </a:moveTo>
                <a:lnTo>
                  <a:pt x="550674" y="41339"/>
                </a:lnTo>
                <a:lnTo>
                  <a:pt x="556328" y="47495"/>
                </a:lnTo>
                <a:lnTo>
                  <a:pt x="556454" y="95494"/>
                </a:lnTo>
                <a:lnTo>
                  <a:pt x="568893" y="95494"/>
                </a:lnTo>
                <a:lnTo>
                  <a:pt x="568768" y="56542"/>
                </a:lnTo>
                <a:lnTo>
                  <a:pt x="566940" y="45391"/>
                </a:lnTo>
                <a:lnTo>
                  <a:pt x="564510" y="41339"/>
                </a:lnTo>
                <a:close/>
              </a:path>
              <a:path w="810260" h="126365">
                <a:moveTo>
                  <a:pt x="543386" y="29276"/>
                </a:moveTo>
                <a:lnTo>
                  <a:pt x="535470" y="29276"/>
                </a:lnTo>
                <a:lnTo>
                  <a:pt x="527680" y="33925"/>
                </a:lnTo>
                <a:lnTo>
                  <a:pt x="523785" y="40710"/>
                </a:lnTo>
                <a:lnTo>
                  <a:pt x="564133" y="40710"/>
                </a:lnTo>
                <a:lnTo>
                  <a:pt x="561778" y="36784"/>
                </a:lnTo>
                <a:lnTo>
                  <a:pt x="553766" y="31239"/>
                </a:lnTo>
                <a:lnTo>
                  <a:pt x="543386" y="29276"/>
                </a:lnTo>
                <a:close/>
              </a:path>
              <a:path w="810260" h="126365">
                <a:moveTo>
                  <a:pt x="596473" y="43977"/>
                </a:moveTo>
                <a:lnTo>
                  <a:pt x="584034" y="43977"/>
                </a:lnTo>
                <a:lnTo>
                  <a:pt x="584034" y="89463"/>
                </a:lnTo>
                <a:lnTo>
                  <a:pt x="587552" y="95494"/>
                </a:lnTo>
                <a:lnTo>
                  <a:pt x="611803" y="95494"/>
                </a:lnTo>
                <a:lnTo>
                  <a:pt x="611803" y="83180"/>
                </a:lnTo>
                <a:lnTo>
                  <a:pt x="596850" y="83180"/>
                </a:lnTo>
                <a:lnTo>
                  <a:pt x="596473" y="82552"/>
                </a:lnTo>
                <a:lnTo>
                  <a:pt x="596473" y="43977"/>
                </a:lnTo>
                <a:close/>
              </a:path>
              <a:path w="810260" h="126365">
                <a:moveTo>
                  <a:pt x="610421" y="32669"/>
                </a:moveTo>
                <a:lnTo>
                  <a:pt x="571972" y="32669"/>
                </a:lnTo>
                <a:lnTo>
                  <a:pt x="571972" y="43977"/>
                </a:lnTo>
                <a:lnTo>
                  <a:pt x="610421" y="43977"/>
                </a:lnTo>
                <a:lnTo>
                  <a:pt x="610421" y="32669"/>
                </a:lnTo>
                <a:close/>
              </a:path>
              <a:path w="810260" h="126365">
                <a:moveTo>
                  <a:pt x="596348" y="17088"/>
                </a:moveTo>
                <a:lnTo>
                  <a:pt x="583908" y="17088"/>
                </a:lnTo>
                <a:lnTo>
                  <a:pt x="583908" y="32669"/>
                </a:lnTo>
                <a:lnTo>
                  <a:pt x="596348" y="32669"/>
                </a:lnTo>
                <a:lnTo>
                  <a:pt x="596348" y="17088"/>
                </a:lnTo>
                <a:close/>
              </a:path>
              <a:path w="810260" h="126365">
                <a:moveTo>
                  <a:pt x="631216" y="5528"/>
                </a:moveTo>
                <a:lnTo>
                  <a:pt x="618776" y="5528"/>
                </a:lnTo>
                <a:lnTo>
                  <a:pt x="618776" y="20858"/>
                </a:lnTo>
                <a:lnTo>
                  <a:pt x="631216" y="20858"/>
                </a:lnTo>
                <a:lnTo>
                  <a:pt x="631216" y="5528"/>
                </a:lnTo>
                <a:close/>
              </a:path>
              <a:path w="810260" h="126365">
                <a:moveTo>
                  <a:pt x="631216" y="32669"/>
                </a:moveTo>
                <a:lnTo>
                  <a:pt x="618776" y="32669"/>
                </a:lnTo>
                <a:lnTo>
                  <a:pt x="618776" y="95494"/>
                </a:lnTo>
                <a:lnTo>
                  <a:pt x="631216" y="95494"/>
                </a:lnTo>
                <a:lnTo>
                  <a:pt x="631216" y="32669"/>
                </a:lnTo>
                <a:close/>
              </a:path>
              <a:path w="810260" h="126365">
                <a:moveTo>
                  <a:pt x="660838" y="43977"/>
                </a:moveTo>
                <a:lnTo>
                  <a:pt x="648399" y="43977"/>
                </a:lnTo>
                <a:lnTo>
                  <a:pt x="648399" y="89463"/>
                </a:lnTo>
                <a:lnTo>
                  <a:pt x="651917" y="95494"/>
                </a:lnTo>
                <a:lnTo>
                  <a:pt x="676167" y="95494"/>
                </a:lnTo>
                <a:lnTo>
                  <a:pt x="676167" y="83180"/>
                </a:lnTo>
                <a:lnTo>
                  <a:pt x="661215" y="83180"/>
                </a:lnTo>
                <a:lnTo>
                  <a:pt x="660838" y="82552"/>
                </a:lnTo>
                <a:lnTo>
                  <a:pt x="660838" y="43977"/>
                </a:lnTo>
                <a:close/>
              </a:path>
              <a:path w="810260" h="126365">
                <a:moveTo>
                  <a:pt x="674785" y="32669"/>
                </a:moveTo>
                <a:lnTo>
                  <a:pt x="636336" y="32669"/>
                </a:lnTo>
                <a:lnTo>
                  <a:pt x="636336" y="43977"/>
                </a:lnTo>
                <a:lnTo>
                  <a:pt x="674785" y="43977"/>
                </a:lnTo>
                <a:lnTo>
                  <a:pt x="674785" y="32669"/>
                </a:lnTo>
                <a:close/>
              </a:path>
              <a:path w="810260" h="126365">
                <a:moveTo>
                  <a:pt x="660712" y="17088"/>
                </a:moveTo>
                <a:lnTo>
                  <a:pt x="648273" y="17088"/>
                </a:lnTo>
                <a:lnTo>
                  <a:pt x="648273" y="32669"/>
                </a:lnTo>
                <a:lnTo>
                  <a:pt x="660712" y="32669"/>
                </a:lnTo>
                <a:lnTo>
                  <a:pt x="660712" y="17088"/>
                </a:lnTo>
                <a:close/>
              </a:path>
              <a:path w="810260" h="126365">
                <a:moveTo>
                  <a:pt x="692010" y="32669"/>
                </a:moveTo>
                <a:lnTo>
                  <a:pt x="678691" y="32669"/>
                </a:lnTo>
                <a:lnTo>
                  <a:pt x="701308" y="96876"/>
                </a:lnTo>
                <a:lnTo>
                  <a:pt x="696282" y="109190"/>
                </a:lnTo>
                <a:lnTo>
                  <a:pt x="696156" y="110069"/>
                </a:lnTo>
                <a:lnTo>
                  <a:pt x="684220" y="110069"/>
                </a:lnTo>
                <a:lnTo>
                  <a:pt x="684220" y="122006"/>
                </a:lnTo>
                <a:lnTo>
                  <a:pt x="689874" y="122006"/>
                </a:lnTo>
                <a:lnTo>
                  <a:pt x="697778" y="121419"/>
                </a:lnTo>
                <a:lnTo>
                  <a:pt x="702879" y="118347"/>
                </a:lnTo>
                <a:lnTo>
                  <a:pt x="707225" y="110821"/>
                </a:lnTo>
                <a:lnTo>
                  <a:pt x="712868" y="96876"/>
                </a:lnTo>
                <a:lnTo>
                  <a:pt x="719995" y="77400"/>
                </a:lnTo>
                <a:lnTo>
                  <a:pt x="707088" y="77400"/>
                </a:lnTo>
                <a:lnTo>
                  <a:pt x="692010" y="32669"/>
                </a:lnTo>
                <a:close/>
              </a:path>
              <a:path w="810260" h="126365">
                <a:moveTo>
                  <a:pt x="736365" y="32669"/>
                </a:moveTo>
                <a:lnTo>
                  <a:pt x="722920" y="32669"/>
                </a:lnTo>
                <a:lnTo>
                  <a:pt x="707339" y="77400"/>
                </a:lnTo>
                <a:lnTo>
                  <a:pt x="719995" y="77400"/>
                </a:lnTo>
                <a:lnTo>
                  <a:pt x="736365" y="32669"/>
                </a:lnTo>
                <a:close/>
              </a:path>
              <a:path w="810260" h="126365">
                <a:moveTo>
                  <a:pt x="810017" y="0"/>
                </a:moveTo>
                <a:lnTo>
                  <a:pt x="800844" y="0"/>
                </a:lnTo>
                <a:lnTo>
                  <a:pt x="800844" y="125776"/>
                </a:lnTo>
                <a:lnTo>
                  <a:pt x="810017" y="125776"/>
                </a:lnTo>
                <a:lnTo>
                  <a:pt x="810017" y="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078379" y="522399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156461" y="7150808"/>
            <a:ext cx="10795" cy="314325"/>
          </a:xfrm>
          <a:custGeom>
            <a:avLst/>
            <a:gdLst/>
            <a:ahLst/>
            <a:cxnLst/>
            <a:rect l="l" t="t" r="r" b="b"/>
            <a:pathLst>
              <a:path w="10795" h="314325">
                <a:moveTo>
                  <a:pt x="10470" y="0"/>
                </a:moveTo>
                <a:lnTo>
                  <a:pt x="0" y="0"/>
                </a:lnTo>
                <a:lnTo>
                  <a:pt x="0" y="314126"/>
                </a:lnTo>
                <a:lnTo>
                  <a:pt x="10470" y="314126"/>
                </a:lnTo>
                <a:lnTo>
                  <a:pt x="10470" y="0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6643083" y="7150808"/>
            <a:ext cx="10795" cy="314325"/>
          </a:xfrm>
          <a:custGeom>
            <a:avLst/>
            <a:gdLst/>
            <a:ahLst/>
            <a:cxnLst/>
            <a:rect l="l" t="t" r="r" b="b"/>
            <a:pathLst>
              <a:path w="10794" h="314325">
                <a:moveTo>
                  <a:pt x="10470" y="0"/>
                </a:moveTo>
                <a:lnTo>
                  <a:pt x="0" y="0"/>
                </a:lnTo>
                <a:lnTo>
                  <a:pt x="0" y="314126"/>
                </a:lnTo>
                <a:lnTo>
                  <a:pt x="10470" y="314126"/>
                </a:lnTo>
                <a:lnTo>
                  <a:pt x="10470" y="0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952004" y="2198079"/>
            <a:ext cx="10795" cy="314325"/>
          </a:xfrm>
          <a:custGeom>
            <a:avLst/>
            <a:gdLst/>
            <a:ahLst/>
            <a:cxnLst/>
            <a:rect l="l" t="t" r="r" b="b"/>
            <a:pathLst>
              <a:path w="10794" h="314325">
                <a:moveTo>
                  <a:pt x="10470" y="0"/>
                </a:moveTo>
                <a:lnTo>
                  <a:pt x="0" y="0"/>
                </a:lnTo>
                <a:lnTo>
                  <a:pt x="0" y="314126"/>
                </a:lnTo>
                <a:lnTo>
                  <a:pt x="10470" y="314126"/>
                </a:lnTo>
                <a:lnTo>
                  <a:pt x="10470" y="0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512166" y="2198079"/>
            <a:ext cx="10795" cy="314325"/>
          </a:xfrm>
          <a:custGeom>
            <a:avLst/>
            <a:gdLst/>
            <a:ahLst/>
            <a:cxnLst/>
            <a:rect l="l" t="t" r="r" b="b"/>
            <a:pathLst>
              <a:path w="10794" h="314325">
                <a:moveTo>
                  <a:pt x="10470" y="0"/>
                </a:moveTo>
                <a:lnTo>
                  <a:pt x="0" y="0"/>
                </a:lnTo>
                <a:lnTo>
                  <a:pt x="0" y="314126"/>
                </a:lnTo>
                <a:lnTo>
                  <a:pt x="10470" y="314126"/>
                </a:lnTo>
                <a:lnTo>
                  <a:pt x="10470" y="0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156461" y="7464935"/>
            <a:ext cx="9497695" cy="10795"/>
          </a:xfrm>
          <a:custGeom>
            <a:avLst/>
            <a:gdLst/>
            <a:ahLst/>
            <a:cxnLst/>
            <a:rect l="l" t="t" r="r" b="b"/>
            <a:pathLst>
              <a:path w="9497694" h="10795">
                <a:moveTo>
                  <a:pt x="0" y="0"/>
                </a:moveTo>
                <a:lnTo>
                  <a:pt x="0" y="10470"/>
                </a:lnTo>
                <a:lnTo>
                  <a:pt x="9497093" y="10470"/>
                </a:lnTo>
                <a:lnTo>
                  <a:pt x="9497093" y="0"/>
                </a:lnTo>
                <a:lnTo>
                  <a:pt x="0" y="0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5952004" y="2198079"/>
            <a:ext cx="1570990" cy="10795"/>
          </a:xfrm>
          <a:custGeom>
            <a:avLst/>
            <a:gdLst/>
            <a:ahLst/>
            <a:cxnLst/>
            <a:rect l="l" t="t" r="r" b="b"/>
            <a:pathLst>
              <a:path w="1570990" h="10794">
                <a:moveTo>
                  <a:pt x="0" y="0"/>
                </a:moveTo>
                <a:lnTo>
                  <a:pt x="0" y="10470"/>
                </a:lnTo>
                <a:lnTo>
                  <a:pt x="1570632" y="10470"/>
                </a:lnTo>
                <a:lnTo>
                  <a:pt x="1570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1388240" y="7628029"/>
            <a:ext cx="1036955" cy="123189"/>
          </a:xfrm>
          <a:custGeom>
            <a:avLst/>
            <a:gdLst/>
            <a:ahLst/>
            <a:cxnLst/>
            <a:rect l="l" t="t" r="r" b="b"/>
            <a:pathLst>
              <a:path w="1036954" h="123190">
                <a:moveTo>
                  <a:pt x="51935" y="13402"/>
                </a:moveTo>
                <a:lnTo>
                  <a:pt x="37360" y="13402"/>
                </a:lnTo>
                <a:lnTo>
                  <a:pt x="37360" y="119619"/>
                </a:lnTo>
                <a:lnTo>
                  <a:pt x="51935" y="119619"/>
                </a:lnTo>
                <a:lnTo>
                  <a:pt x="51935" y="13402"/>
                </a:lnTo>
                <a:close/>
              </a:path>
              <a:path w="1036954" h="123190">
                <a:moveTo>
                  <a:pt x="89463" y="0"/>
                </a:moveTo>
                <a:lnTo>
                  <a:pt x="0" y="0"/>
                </a:lnTo>
                <a:lnTo>
                  <a:pt x="0" y="13402"/>
                </a:lnTo>
                <a:lnTo>
                  <a:pt x="89463" y="13402"/>
                </a:lnTo>
                <a:lnTo>
                  <a:pt x="89463" y="0"/>
                </a:lnTo>
                <a:close/>
              </a:path>
              <a:path w="1036954" h="123190">
                <a:moveTo>
                  <a:pt x="112624" y="0"/>
                </a:moveTo>
                <a:lnTo>
                  <a:pt x="99557" y="0"/>
                </a:lnTo>
                <a:lnTo>
                  <a:pt x="99557" y="119619"/>
                </a:lnTo>
                <a:lnTo>
                  <a:pt x="112624" y="119619"/>
                </a:lnTo>
                <a:lnTo>
                  <a:pt x="112624" y="78238"/>
                </a:lnTo>
                <a:lnTo>
                  <a:pt x="114548" y="64178"/>
                </a:lnTo>
                <a:lnTo>
                  <a:pt x="119975" y="53338"/>
                </a:lnTo>
                <a:lnTo>
                  <a:pt x="125908" y="48417"/>
                </a:lnTo>
                <a:lnTo>
                  <a:pt x="112624" y="48417"/>
                </a:lnTo>
                <a:lnTo>
                  <a:pt x="112624" y="0"/>
                </a:lnTo>
                <a:close/>
              </a:path>
              <a:path w="1036954" h="123190">
                <a:moveTo>
                  <a:pt x="164654" y="43893"/>
                </a:moveTo>
                <a:lnTo>
                  <a:pt x="139262" y="43893"/>
                </a:lnTo>
                <a:lnTo>
                  <a:pt x="147273" y="45577"/>
                </a:lnTo>
                <a:lnTo>
                  <a:pt x="153461" y="50323"/>
                </a:lnTo>
                <a:lnTo>
                  <a:pt x="157450" y="57676"/>
                </a:lnTo>
                <a:lnTo>
                  <a:pt x="158789" y="66678"/>
                </a:lnTo>
                <a:lnTo>
                  <a:pt x="158864" y="119619"/>
                </a:lnTo>
                <a:lnTo>
                  <a:pt x="171931" y="119619"/>
                </a:lnTo>
                <a:lnTo>
                  <a:pt x="171931" y="66678"/>
                </a:lnTo>
                <a:lnTo>
                  <a:pt x="169583" y="52179"/>
                </a:lnTo>
                <a:lnTo>
                  <a:pt x="164654" y="43893"/>
                </a:lnTo>
                <a:close/>
              </a:path>
              <a:path w="1036954" h="123190">
                <a:moveTo>
                  <a:pt x="139262" y="31328"/>
                </a:moveTo>
                <a:lnTo>
                  <a:pt x="131147" y="32561"/>
                </a:lnTo>
                <a:lnTo>
                  <a:pt x="123723" y="36040"/>
                </a:lnTo>
                <a:lnTo>
                  <a:pt x="117493" y="41435"/>
                </a:lnTo>
                <a:lnTo>
                  <a:pt x="112959" y="48417"/>
                </a:lnTo>
                <a:lnTo>
                  <a:pt x="125908" y="48417"/>
                </a:lnTo>
                <a:lnTo>
                  <a:pt x="128386" y="46362"/>
                </a:lnTo>
                <a:lnTo>
                  <a:pt x="139262" y="43893"/>
                </a:lnTo>
                <a:lnTo>
                  <a:pt x="164654" y="43893"/>
                </a:lnTo>
                <a:lnTo>
                  <a:pt x="162947" y="41024"/>
                </a:lnTo>
                <a:lnTo>
                  <a:pt x="152636" y="33860"/>
                </a:lnTo>
                <a:lnTo>
                  <a:pt x="139262" y="31328"/>
                </a:lnTo>
                <a:close/>
              </a:path>
              <a:path w="1036954" h="123190">
                <a:moveTo>
                  <a:pt x="219249" y="31328"/>
                </a:moveTo>
                <a:lnTo>
                  <a:pt x="202672" y="34548"/>
                </a:lnTo>
                <a:lnTo>
                  <a:pt x="189877" y="43642"/>
                </a:lnTo>
                <a:lnTo>
                  <a:pt x="181635" y="57762"/>
                </a:lnTo>
                <a:lnTo>
                  <a:pt x="178717" y="76060"/>
                </a:lnTo>
                <a:lnTo>
                  <a:pt x="181602" y="95141"/>
                </a:lnTo>
                <a:lnTo>
                  <a:pt x="189748" y="109839"/>
                </a:lnTo>
                <a:lnTo>
                  <a:pt x="202385" y="119292"/>
                </a:lnTo>
                <a:lnTo>
                  <a:pt x="218747" y="122635"/>
                </a:lnTo>
                <a:lnTo>
                  <a:pt x="231130" y="120977"/>
                </a:lnTo>
                <a:lnTo>
                  <a:pt x="242143" y="116289"/>
                </a:lnTo>
                <a:lnTo>
                  <a:pt x="249735" y="110069"/>
                </a:lnTo>
                <a:lnTo>
                  <a:pt x="218747" y="110069"/>
                </a:lnTo>
                <a:lnTo>
                  <a:pt x="208021" y="107991"/>
                </a:lnTo>
                <a:lnTo>
                  <a:pt x="199779" y="102112"/>
                </a:lnTo>
                <a:lnTo>
                  <a:pt x="194489" y="92965"/>
                </a:lnTo>
                <a:lnTo>
                  <a:pt x="192622" y="81086"/>
                </a:lnTo>
                <a:lnTo>
                  <a:pt x="259458" y="81086"/>
                </a:lnTo>
                <a:lnTo>
                  <a:pt x="259458" y="75222"/>
                </a:lnTo>
                <a:lnTo>
                  <a:pt x="258379" y="68521"/>
                </a:lnTo>
                <a:lnTo>
                  <a:pt x="192957" y="68521"/>
                </a:lnTo>
                <a:lnTo>
                  <a:pt x="194852" y="58453"/>
                </a:lnTo>
                <a:lnTo>
                  <a:pt x="200202" y="50679"/>
                </a:lnTo>
                <a:lnTo>
                  <a:pt x="208502" y="45668"/>
                </a:lnTo>
                <a:lnTo>
                  <a:pt x="219249" y="43893"/>
                </a:lnTo>
                <a:lnTo>
                  <a:pt x="248688" y="43893"/>
                </a:lnTo>
                <a:lnTo>
                  <a:pt x="248404" y="43412"/>
                </a:lnTo>
                <a:lnTo>
                  <a:pt x="235714" y="34488"/>
                </a:lnTo>
                <a:lnTo>
                  <a:pt x="219249" y="31328"/>
                </a:lnTo>
                <a:close/>
              </a:path>
              <a:path w="1036954" h="123190">
                <a:moveTo>
                  <a:pt x="244725" y="95829"/>
                </a:moveTo>
                <a:lnTo>
                  <a:pt x="240879" y="101659"/>
                </a:lnTo>
                <a:lnTo>
                  <a:pt x="234944" y="106153"/>
                </a:lnTo>
                <a:lnTo>
                  <a:pt x="227404" y="109046"/>
                </a:lnTo>
                <a:lnTo>
                  <a:pt x="218747" y="110069"/>
                </a:lnTo>
                <a:lnTo>
                  <a:pt x="249735" y="110069"/>
                </a:lnTo>
                <a:lnTo>
                  <a:pt x="251048" y="108994"/>
                </a:lnTo>
                <a:lnTo>
                  <a:pt x="257112" y="99515"/>
                </a:lnTo>
                <a:lnTo>
                  <a:pt x="244725" y="95829"/>
                </a:lnTo>
                <a:close/>
              </a:path>
              <a:path w="1036954" h="123190">
                <a:moveTo>
                  <a:pt x="248688" y="43893"/>
                </a:moveTo>
                <a:lnTo>
                  <a:pt x="219249" y="43893"/>
                </a:lnTo>
                <a:lnTo>
                  <a:pt x="229789" y="45668"/>
                </a:lnTo>
                <a:lnTo>
                  <a:pt x="237939" y="50679"/>
                </a:lnTo>
                <a:lnTo>
                  <a:pt x="243196" y="58453"/>
                </a:lnTo>
                <a:lnTo>
                  <a:pt x="245060" y="68521"/>
                </a:lnTo>
                <a:lnTo>
                  <a:pt x="258379" y="68521"/>
                </a:lnTo>
                <a:lnTo>
                  <a:pt x="256569" y="57267"/>
                </a:lnTo>
                <a:lnTo>
                  <a:pt x="248688" y="43893"/>
                </a:lnTo>
                <a:close/>
              </a:path>
              <a:path w="1036954" h="123190">
                <a:moveTo>
                  <a:pt x="490655" y="31328"/>
                </a:moveTo>
                <a:lnTo>
                  <a:pt x="474071" y="34608"/>
                </a:lnTo>
                <a:lnTo>
                  <a:pt x="461261" y="43893"/>
                </a:lnTo>
                <a:lnTo>
                  <a:pt x="453030" y="58257"/>
                </a:lnTo>
                <a:lnTo>
                  <a:pt x="450111" y="76898"/>
                </a:lnTo>
                <a:lnTo>
                  <a:pt x="453030" y="95538"/>
                </a:lnTo>
                <a:lnTo>
                  <a:pt x="461273" y="109923"/>
                </a:lnTo>
                <a:lnTo>
                  <a:pt x="474071" y="119187"/>
                </a:lnTo>
                <a:lnTo>
                  <a:pt x="490655" y="122467"/>
                </a:lnTo>
                <a:lnTo>
                  <a:pt x="507238" y="119187"/>
                </a:lnTo>
                <a:lnTo>
                  <a:pt x="520048" y="109902"/>
                </a:lnTo>
                <a:lnTo>
                  <a:pt x="490655" y="109902"/>
                </a:lnTo>
                <a:lnTo>
                  <a:pt x="479681" y="107525"/>
                </a:lnTo>
                <a:lnTo>
                  <a:pt x="471221" y="100813"/>
                </a:lnTo>
                <a:lnTo>
                  <a:pt x="465776" y="90395"/>
                </a:lnTo>
                <a:lnTo>
                  <a:pt x="463849" y="76898"/>
                </a:lnTo>
                <a:lnTo>
                  <a:pt x="465776" y="63401"/>
                </a:lnTo>
                <a:lnTo>
                  <a:pt x="471221" y="52982"/>
                </a:lnTo>
                <a:lnTo>
                  <a:pt x="479681" y="46270"/>
                </a:lnTo>
                <a:lnTo>
                  <a:pt x="490655" y="43893"/>
                </a:lnTo>
                <a:lnTo>
                  <a:pt x="520048" y="43893"/>
                </a:lnTo>
                <a:lnTo>
                  <a:pt x="507238" y="34608"/>
                </a:lnTo>
                <a:lnTo>
                  <a:pt x="490655" y="31328"/>
                </a:lnTo>
                <a:close/>
              </a:path>
              <a:path w="1036954" h="123190">
                <a:moveTo>
                  <a:pt x="326775" y="0"/>
                </a:moveTo>
                <a:lnTo>
                  <a:pt x="311362" y="0"/>
                </a:lnTo>
                <a:lnTo>
                  <a:pt x="338670" y="119619"/>
                </a:lnTo>
                <a:lnTo>
                  <a:pt x="362627" y="119619"/>
                </a:lnTo>
                <a:lnTo>
                  <a:pt x="364839" y="108897"/>
                </a:lnTo>
                <a:lnTo>
                  <a:pt x="349895" y="108897"/>
                </a:lnTo>
                <a:lnTo>
                  <a:pt x="326775" y="0"/>
                </a:lnTo>
                <a:close/>
              </a:path>
              <a:path w="1036954" h="123190">
                <a:moveTo>
                  <a:pt x="400357" y="12397"/>
                </a:moveTo>
                <a:lnTo>
                  <a:pt x="385077" y="12397"/>
                </a:lnTo>
                <a:lnTo>
                  <a:pt x="405181" y="119619"/>
                </a:lnTo>
                <a:lnTo>
                  <a:pt x="429138" y="119619"/>
                </a:lnTo>
                <a:lnTo>
                  <a:pt x="431766" y="108897"/>
                </a:lnTo>
                <a:lnTo>
                  <a:pt x="417578" y="108897"/>
                </a:lnTo>
                <a:lnTo>
                  <a:pt x="400357" y="12397"/>
                </a:lnTo>
                <a:close/>
              </a:path>
              <a:path w="1036954" h="123190">
                <a:moveTo>
                  <a:pt x="520048" y="43893"/>
                </a:moveTo>
                <a:lnTo>
                  <a:pt x="490655" y="43893"/>
                </a:lnTo>
                <a:lnTo>
                  <a:pt x="501628" y="46270"/>
                </a:lnTo>
                <a:lnTo>
                  <a:pt x="510089" y="52982"/>
                </a:lnTo>
                <a:lnTo>
                  <a:pt x="515534" y="63401"/>
                </a:lnTo>
                <a:lnTo>
                  <a:pt x="517460" y="76898"/>
                </a:lnTo>
                <a:lnTo>
                  <a:pt x="515534" y="90395"/>
                </a:lnTo>
                <a:lnTo>
                  <a:pt x="510089" y="100813"/>
                </a:lnTo>
                <a:lnTo>
                  <a:pt x="501628" y="107525"/>
                </a:lnTo>
                <a:lnTo>
                  <a:pt x="490655" y="109902"/>
                </a:lnTo>
                <a:lnTo>
                  <a:pt x="520048" y="109902"/>
                </a:lnTo>
                <a:lnTo>
                  <a:pt x="528279" y="95538"/>
                </a:lnTo>
                <a:lnTo>
                  <a:pt x="531198" y="76898"/>
                </a:lnTo>
                <a:lnTo>
                  <a:pt x="528279" y="58257"/>
                </a:lnTo>
                <a:lnTo>
                  <a:pt x="520048" y="43893"/>
                </a:lnTo>
                <a:close/>
              </a:path>
              <a:path w="1036954" h="123190">
                <a:moveTo>
                  <a:pt x="398144" y="0"/>
                </a:moveTo>
                <a:lnTo>
                  <a:pt x="371674" y="0"/>
                </a:lnTo>
                <a:lnTo>
                  <a:pt x="350230" y="108897"/>
                </a:lnTo>
                <a:lnTo>
                  <a:pt x="364839" y="108897"/>
                </a:lnTo>
                <a:lnTo>
                  <a:pt x="384742" y="12397"/>
                </a:lnTo>
                <a:lnTo>
                  <a:pt x="400357" y="12397"/>
                </a:lnTo>
                <a:lnTo>
                  <a:pt x="398144" y="0"/>
                </a:lnTo>
                <a:close/>
              </a:path>
              <a:path w="1036954" h="123190">
                <a:moveTo>
                  <a:pt x="458457" y="0"/>
                </a:moveTo>
                <a:lnTo>
                  <a:pt x="443044" y="0"/>
                </a:lnTo>
                <a:lnTo>
                  <a:pt x="417913" y="108897"/>
                </a:lnTo>
                <a:lnTo>
                  <a:pt x="431766" y="108897"/>
                </a:lnTo>
                <a:lnTo>
                  <a:pt x="458457" y="0"/>
                </a:lnTo>
                <a:close/>
              </a:path>
              <a:path w="1036954" h="123190">
                <a:moveTo>
                  <a:pt x="552632" y="35852"/>
                </a:moveTo>
                <a:lnTo>
                  <a:pt x="539564" y="35852"/>
                </a:lnTo>
                <a:lnTo>
                  <a:pt x="539564" y="119619"/>
                </a:lnTo>
                <a:lnTo>
                  <a:pt x="552632" y="119619"/>
                </a:lnTo>
                <a:lnTo>
                  <a:pt x="552632" y="73547"/>
                </a:lnTo>
                <a:lnTo>
                  <a:pt x="554100" y="62906"/>
                </a:lnTo>
                <a:lnTo>
                  <a:pt x="558600" y="55014"/>
                </a:lnTo>
                <a:lnTo>
                  <a:pt x="566273" y="50105"/>
                </a:lnTo>
                <a:lnTo>
                  <a:pt x="577259" y="48417"/>
                </a:lnTo>
                <a:lnTo>
                  <a:pt x="552632" y="48417"/>
                </a:lnTo>
                <a:lnTo>
                  <a:pt x="552632" y="35852"/>
                </a:lnTo>
                <a:close/>
              </a:path>
              <a:path w="1036954" h="123190">
                <a:moveTo>
                  <a:pt x="588317" y="35852"/>
                </a:moveTo>
                <a:lnTo>
                  <a:pt x="564359" y="35852"/>
                </a:lnTo>
                <a:lnTo>
                  <a:pt x="556653" y="40878"/>
                </a:lnTo>
                <a:lnTo>
                  <a:pt x="552967" y="48417"/>
                </a:lnTo>
                <a:lnTo>
                  <a:pt x="588317" y="48417"/>
                </a:lnTo>
                <a:lnTo>
                  <a:pt x="588317" y="35852"/>
                </a:lnTo>
                <a:close/>
              </a:path>
              <a:path w="1036954" h="123190">
                <a:moveTo>
                  <a:pt x="629624" y="31328"/>
                </a:moveTo>
                <a:lnTo>
                  <a:pt x="613384" y="34577"/>
                </a:lnTo>
                <a:lnTo>
                  <a:pt x="600850" y="43747"/>
                </a:lnTo>
                <a:lnTo>
                  <a:pt x="592777" y="57974"/>
                </a:lnTo>
                <a:lnTo>
                  <a:pt x="589919" y="76395"/>
                </a:lnTo>
                <a:lnTo>
                  <a:pt x="592777" y="95353"/>
                </a:lnTo>
                <a:lnTo>
                  <a:pt x="600850" y="109944"/>
                </a:lnTo>
                <a:lnTo>
                  <a:pt x="613384" y="119320"/>
                </a:lnTo>
                <a:lnTo>
                  <a:pt x="629624" y="122635"/>
                </a:lnTo>
                <a:lnTo>
                  <a:pt x="639430" y="121310"/>
                </a:lnTo>
                <a:lnTo>
                  <a:pt x="647886" y="117567"/>
                </a:lnTo>
                <a:lnTo>
                  <a:pt x="654456" y="111750"/>
                </a:lnTo>
                <a:lnTo>
                  <a:pt x="655381" y="110069"/>
                </a:lnTo>
                <a:lnTo>
                  <a:pt x="631132" y="110069"/>
                </a:lnTo>
                <a:lnTo>
                  <a:pt x="619913" y="107659"/>
                </a:lnTo>
                <a:lnTo>
                  <a:pt x="611237" y="100834"/>
                </a:lnTo>
                <a:lnTo>
                  <a:pt x="605641" y="90209"/>
                </a:lnTo>
                <a:lnTo>
                  <a:pt x="603657" y="76395"/>
                </a:lnTo>
                <a:lnTo>
                  <a:pt x="605641" y="63118"/>
                </a:lnTo>
                <a:lnTo>
                  <a:pt x="611237" y="52857"/>
                </a:lnTo>
                <a:lnTo>
                  <a:pt x="619913" y="46239"/>
                </a:lnTo>
                <a:lnTo>
                  <a:pt x="631132" y="43893"/>
                </a:lnTo>
                <a:lnTo>
                  <a:pt x="655429" y="43893"/>
                </a:lnTo>
                <a:lnTo>
                  <a:pt x="653702" y="41435"/>
                </a:lnTo>
                <a:lnTo>
                  <a:pt x="646880" y="36040"/>
                </a:lnTo>
                <a:lnTo>
                  <a:pt x="638676" y="32561"/>
                </a:lnTo>
                <a:lnTo>
                  <a:pt x="629624" y="31328"/>
                </a:lnTo>
                <a:close/>
              </a:path>
              <a:path w="1036954" h="123190">
                <a:moveTo>
                  <a:pt x="672010" y="104206"/>
                </a:moveTo>
                <a:lnTo>
                  <a:pt x="658943" y="104206"/>
                </a:lnTo>
                <a:lnTo>
                  <a:pt x="658943" y="119619"/>
                </a:lnTo>
                <a:lnTo>
                  <a:pt x="672010" y="119619"/>
                </a:lnTo>
                <a:lnTo>
                  <a:pt x="672010" y="104206"/>
                </a:lnTo>
                <a:close/>
              </a:path>
              <a:path w="1036954" h="123190">
                <a:moveTo>
                  <a:pt x="655429" y="43893"/>
                </a:moveTo>
                <a:lnTo>
                  <a:pt x="631132" y="43893"/>
                </a:lnTo>
                <a:lnTo>
                  <a:pt x="642543" y="46239"/>
                </a:lnTo>
                <a:lnTo>
                  <a:pt x="651299" y="52857"/>
                </a:lnTo>
                <a:lnTo>
                  <a:pt x="656883" y="63118"/>
                </a:lnTo>
                <a:lnTo>
                  <a:pt x="658775" y="76395"/>
                </a:lnTo>
                <a:lnTo>
                  <a:pt x="656694" y="90209"/>
                </a:lnTo>
                <a:lnTo>
                  <a:pt x="651048" y="100834"/>
                </a:lnTo>
                <a:lnTo>
                  <a:pt x="642354" y="107659"/>
                </a:lnTo>
                <a:lnTo>
                  <a:pt x="631132" y="110069"/>
                </a:lnTo>
                <a:lnTo>
                  <a:pt x="655381" y="110069"/>
                </a:lnTo>
                <a:lnTo>
                  <a:pt x="658608" y="104206"/>
                </a:lnTo>
                <a:lnTo>
                  <a:pt x="672010" y="104206"/>
                </a:lnTo>
                <a:lnTo>
                  <a:pt x="672010" y="48417"/>
                </a:lnTo>
                <a:lnTo>
                  <a:pt x="658608" y="48417"/>
                </a:lnTo>
                <a:lnTo>
                  <a:pt x="655429" y="43893"/>
                </a:lnTo>
                <a:close/>
              </a:path>
              <a:path w="1036954" h="123190">
                <a:moveTo>
                  <a:pt x="672010" y="0"/>
                </a:moveTo>
                <a:lnTo>
                  <a:pt x="658943" y="0"/>
                </a:lnTo>
                <a:lnTo>
                  <a:pt x="658943" y="48417"/>
                </a:lnTo>
                <a:lnTo>
                  <a:pt x="672010" y="48417"/>
                </a:lnTo>
                <a:lnTo>
                  <a:pt x="672010" y="0"/>
                </a:lnTo>
                <a:close/>
              </a:path>
              <a:path w="1036954" h="123190">
                <a:moveTo>
                  <a:pt x="696858" y="35852"/>
                </a:moveTo>
                <a:lnTo>
                  <a:pt x="683790" y="35852"/>
                </a:lnTo>
                <a:lnTo>
                  <a:pt x="683790" y="119619"/>
                </a:lnTo>
                <a:lnTo>
                  <a:pt x="696858" y="119619"/>
                </a:lnTo>
                <a:lnTo>
                  <a:pt x="696858" y="78070"/>
                </a:lnTo>
                <a:lnTo>
                  <a:pt x="698633" y="64107"/>
                </a:lnTo>
                <a:lnTo>
                  <a:pt x="703643" y="53317"/>
                </a:lnTo>
                <a:lnTo>
                  <a:pt x="709119" y="48417"/>
                </a:lnTo>
                <a:lnTo>
                  <a:pt x="696858" y="48417"/>
                </a:lnTo>
                <a:lnTo>
                  <a:pt x="696858" y="35852"/>
                </a:lnTo>
                <a:close/>
              </a:path>
              <a:path w="1036954" h="123190">
                <a:moveTo>
                  <a:pt x="746036" y="43893"/>
                </a:moveTo>
                <a:lnTo>
                  <a:pt x="721485" y="43893"/>
                </a:lnTo>
                <a:lnTo>
                  <a:pt x="729716" y="45430"/>
                </a:lnTo>
                <a:lnTo>
                  <a:pt x="736061" y="49778"/>
                </a:lnTo>
                <a:lnTo>
                  <a:pt x="740145" y="56545"/>
                </a:lnTo>
                <a:lnTo>
                  <a:pt x="741507" y="64835"/>
                </a:lnTo>
                <a:lnTo>
                  <a:pt x="741589" y="119619"/>
                </a:lnTo>
                <a:lnTo>
                  <a:pt x="754657" y="119619"/>
                </a:lnTo>
                <a:lnTo>
                  <a:pt x="754825" y="69526"/>
                </a:lnTo>
                <a:lnTo>
                  <a:pt x="756332" y="59019"/>
                </a:lnTo>
                <a:lnTo>
                  <a:pt x="760605" y="50930"/>
                </a:lnTo>
                <a:lnTo>
                  <a:pt x="763824" y="48417"/>
                </a:lnTo>
                <a:lnTo>
                  <a:pt x="748793" y="48417"/>
                </a:lnTo>
                <a:lnTo>
                  <a:pt x="746036" y="43893"/>
                </a:lnTo>
                <a:close/>
              </a:path>
              <a:path w="1036954" h="123190">
                <a:moveTo>
                  <a:pt x="800911" y="43893"/>
                </a:moveTo>
                <a:lnTo>
                  <a:pt x="775934" y="43893"/>
                </a:lnTo>
                <a:lnTo>
                  <a:pt x="783381" y="45430"/>
                </a:lnTo>
                <a:lnTo>
                  <a:pt x="789148" y="49778"/>
                </a:lnTo>
                <a:lnTo>
                  <a:pt x="792873" y="56545"/>
                </a:lnTo>
                <a:lnTo>
                  <a:pt x="794120" y="64835"/>
                </a:lnTo>
                <a:lnTo>
                  <a:pt x="794195" y="119619"/>
                </a:lnTo>
                <a:lnTo>
                  <a:pt x="807263" y="119619"/>
                </a:lnTo>
                <a:lnTo>
                  <a:pt x="807148" y="64107"/>
                </a:lnTo>
                <a:lnTo>
                  <a:pt x="805095" y="51118"/>
                </a:lnTo>
                <a:lnTo>
                  <a:pt x="800911" y="43893"/>
                </a:lnTo>
                <a:close/>
              </a:path>
              <a:path w="1036954" h="123190">
                <a:moveTo>
                  <a:pt x="723663" y="31328"/>
                </a:moveTo>
                <a:lnTo>
                  <a:pt x="715357" y="32561"/>
                </a:lnTo>
                <a:lnTo>
                  <a:pt x="707852" y="36040"/>
                </a:lnTo>
                <a:lnTo>
                  <a:pt x="701635" y="41435"/>
                </a:lnTo>
                <a:lnTo>
                  <a:pt x="697193" y="48417"/>
                </a:lnTo>
                <a:lnTo>
                  <a:pt x="709119" y="48417"/>
                </a:lnTo>
                <a:lnTo>
                  <a:pt x="711418" y="46359"/>
                </a:lnTo>
                <a:lnTo>
                  <a:pt x="721485" y="43893"/>
                </a:lnTo>
                <a:lnTo>
                  <a:pt x="746036" y="43893"/>
                </a:lnTo>
                <a:lnTo>
                  <a:pt x="744537" y="41435"/>
                </a:lnTo>
                <a:lnTo>
                  <a:pt x="738616" y="36040"/>
                </a:lnTo>
                <a:lnTo>
                  <a:pt x="731501" y="32561"/>
                </a:lnTo>
                <a:lnTo>
                  <a:pt x="723663" y="31328"/>
                </a:lnTo>
                <a:close/>
              </a:path>
              <a:path w="1036954" h="123190">
                <a:moveTo>
                  <a:pt x="777107" y="31328"/>
                </a:moveTo>
                <a:lnTo>
                  <a:pt x="767929" y="32561"/>
                </a:lnTo>
                <a:lnTo>
                  <a:pt x="759851" y="36040"/>
                </a:lnTo>
                <a:lnTo>
                  <a:pt x="753406" y="41435"/>
                </a:lnTo>
                <a:lnTo>
                  <a:pt x="749129" y="48417"/>
                </a:lnTo>
                <a:lnTo>
                  <a:pt x="763824" y="48417"/>
                </a:lnTo>
                <a:lnTo>
                  <a:pt x="767264" y="45731"/>
                </a:lnTo>
                <a:lnTo>
                  <a:pt x="775934" y="43893"/>
                </a:lnTo>
                <a:lnTo>
                  <a:pt x="800911" y="43893"/>
                </a:lnTo>
                <a:lnTo>
                  <a:pt x="798970" y="40543"/>
                </a:lnTo>
                <a:lnTo>
                  <a:pt x="789452" y="33737"/>
                </a:lnTo>
                <a:lnTo>
                  <a:pt x="777107" y="31328"/>
                </a:lnTo>
                <a:close/>
              </a:path>
              <a:path w="1036954" h="123190">
                <a:moveTo>
                  <a:pt x="884047" y="43893"/>
                </a:moveTo>
                <a:lnTo>
                  <a:pt x="867230" y="43893"/>
                </a:lnTo>
                <a:lnTo>
                  <a:pt x="875271" y="48919"/>
                </a:lnTo>
                <a:lnTo>
                  <a:pt x="875271" y="67683"/>
                </a:lnTo>
                <a:lnTo>
                  <a:pt x="836034" y="73424"/>
                </a:lnTo>
                <a:lnTo>
                  <a:pt x="817304" y="97337"/>
                </a:lnTo>
                <a:lnTo>
                  <a:pt x="819351" y="107724"/>
                </a:lnTo>
                <a:lnTo>
                  <a:pt x="825116" y="115703"/>
                </a:lnTo>
                <a:lnTo>
                  <a:pt x="834055" y="120826"/>
                </a:lnTo>
                <a:lnTo>
                  <a:pt x="845618" y="122635"/>
                </a:lnTo>
                <a:lnTo>
                  <a:pt x="855544" y="121281"/>
                </a:lnTo>
                <a:lnTo>
                  <a:pt x="864088" y="117462"/>
                </a:lnTo>
                <a:lnTo>
                  <a:pt x="870685" y="111538"/>
                </a:lnTo>
                <a:lnTo>
                  <a:pt x="871289" y="110405"/>
                </a:lnTo>
                <a:lnTo>
                  <a:pt x="837744" y="110405"/>
                </a:lnTo>
                <a:lnTo>
                  <a:pt x="831042" y="105043"/>
                </a:lnTo>
                <a:lnTo>
                  <a:pt x="831042" y="89798"/>
                </a:lnTo>
                <a:lnTo>
                  <a:pt x="833220" y="84269"/>
                </a:lnTo>
                <a:lnTo>
                  <a:pt x="875104" y="78573"/>
                </a:lnTo>
                <a:lnTo>
                  <a:pt x="888339" y="78573"/>
                </a:lnTo>
                <a:lnTo>
                  <a:pt x="888339" y="56626"/>
                </a:lnTo>
                <a:lnTo>
                  <a:pt x="885993" y="46242"/>
                </a:lnTo>
                <a:lnTo>
                  <a:pt x="884047" y="43893"/>
                </a:lnTo>
                <a:close/>
              </a:path>
              <a:path w="1036954" h="123190">
                <a:moveTo>
                  <a:pt x="888339" y="103871"/>
                </a:moveTo>
                <a:lnTo>
                  <a:pt x="875104" y="103871"/>
                </a:lnTo>
                <a:lnTo>
                  <a:pt x="875104" y="116938"/>
                </a:lnTo>
                <a:lnTo>
                  <a:pt x="879962" y="119619"/>
                </a:lnTo>
                <a:lnTo>
                  <a:pt x="893700" y="119619"/>
                </a:lnTo>
                <a:lnTo>
                  <a:pt x="893700" y="109232"/>
                </a:lnTo>
                <a:lnTo>
                  <a:pt x="889344" y="109232"/>
                </a:lnTo>
                <a:lnTo>
                  <a:pt x="888339" y="107724"/>
                </a:lnTo>
                <a:lnTo>
                  <a:pt x="888339" y="103871"/>
                </a:lnTo>
                <a:close/>
              </a:path>
              <a:path w="1036954" h="123190">
                <a:moveTo>
                  <a:pt x="888339" y="78573"/>
                </a:moveTo>
                <a:lnTo>
                  <a:pt x="875104" y="78573"/>
                </a:lnTo>
                <a:lnTo>
                  <a:pt x="874990" y="85848"/>
                </a:lnTo>
                <a:lnTo>
                  <a:pt x="873148" y="95156"/>
                </a:lnTo>
                <a:lnTo>
                  <a:pt x="867628" y="102886"/>
                </a:lnTo>
                <a:lnTo>
                  <a:pt x="859060" y="108009"/>
                </a:lnTo>
                <a:lnTo>
                  <a:pt x="847963" y="110069"/>
                </a:lnTo>
                <a:lnTo>
                  <a:pt x="837744" y="110405"/>
                </a:lnTo>
                <a:lnTo>
                  <a:pt x="871289" y="110405"/>
                </a:lnTo>
                <a:lnTo>
                  <a:pt x="874769" y="103871"/>
                </a:lnTo>
                <a:lnTo>
                  <a:pt x="888339" y="103871"/>
                </a:lnTo>
                <a:lnTo>
                  <a:pt x="888339" y="78573"/>
                </a:lnTo>
                <a:close/>
              </a:path>
              <a:path w="1036954" h="123190">
                <a:moveTo>
                  <a:pt x="855837" y="31328"/>
                </a:moveTo>
                <a:lnTo>
                  <a:pt x="842123" y="33315"/>
                </a:lnTo>
                <a:lnTo>
                  <a:pt x="831063" y="38930"/>
                </a:lnTo>
                <a:lnTo>
                  <a:pt x="823302" y="47655"/>
                </a:lnTo>
                <a:lnTo>
                  <a:pt x="819482" y="58972"/>
                </a:lnTo>
                <a:lnTo>
                  <a:pt x="832718" y="58972"/>
                </a:lnTo>
                <a:lnTo>
                  <a:pt x="834977" y="52799"/>
                </a:lnTo>
                <a:lnTo>
                  <a:pt x="839733" y="48040"/>
                </a:lnTo>
                <a:lnTo>
                  <a:pt x="846594" y="44977"/>
                </a:lnTo>
                <a:lnTo>
                  <a:pt x="855167" y="43893"/>
                </a:lnTo>
                <a:lnTo>
                  <a:pt x="884047" y="43893"/>
                </a:lnTo>
                <a:lnTo>
                  <a:pt x="879376" y="38260"/>
                </a:lnTo>
                <a:lnTo>
                  <a:pt x="869114" y="33137"/>
                </a:lnTo>
                <a:lnTo>
                  <a:pt x="855837" y="31328"/>
                </a:lnTo>
                <a:close/>
              </a:path>
              <a:path w="1036954" h="123190">
                <a:moveTo>
                  <a:pt x="913574" y="35852"/>
                </a:moveTo>
                <a:lnTo>
                  <a:pt x="900506" y="35852"/>
                </a:lnTo>
                <a:lnTo>
                  <a:pt x="900506" y="119619"/>
                </a:lnTo>
                <a:lnTo>
                  <a:pt x="913574" y="119619"/>
                </a:lnTo>
                <a:lnTo>
                  <a:pt x="913574" y="73547"/>
                </a:lnTo>
                <a:lnTo>
                  <a:pt x="915042" y="62906"/>
                </a:lnTo>
                <a:lnTo>
                  <a:pt x="919542" y="55014"/>
                </a:lnTo>
                <a:lnTo>
                  <a:pt x="927215" y="50105"/>
                </a:lnTo>
                <a:lnTo>
                  <a:pt x="938201" y="48417"/>
                </a:lnTo>
                <a:lnTo>
                  <a:pt x="913574" y="48417"/>
                </a:lnTo>
                <a:lnTo>
                  <a:pt x="913574" y="35852"/>
                </a:lnTo>
                <a:close/>
              </a:path>
              <a:path w="1036954" h="123190">
                <a:moveTo>
                  <a:pt x="949259" y="35852"/>
                </a:moveTo>
                <a:lnTo>
                  <a:pt x="925301" y="35852"/>
                </a:lnTo>
                <a:lnTo>
                  <a:pt x="917595" y="40878"/>
                </a:lnTo>
                <a:lnTo>
                  <a:pt x="913909" y="48417"/>
                </a:lnTo>
                <a:lnTo>
                  <a:pt x="949259" y="48417"/>
                </a:lnTo>
                <a:lnTo>
                  <a:pt x="949259" y="35852"/>
                </a:lnTo>
                <a:close/>
              </a:path>
              <a:path w="1036954" h="123190">
                <a:moveTo>
                  <a:pt x="972347" y="0"/>
                </a:moveTo>
                <a:lnTo>
                  <a:pt x="959279" y="0"/>
                </a:lnTo>
                <a:lnTo>
                  <a:pt x="959279" y="119619"/>
                </a:lnTo>
                <a:lnTo>
                  <a:pt x="972347" y="119619"/>
                </a:lnTo>
                <a:lnTo>
                  <a:pt x="972347" y="87452"/>
                </a:lnTo>
                <a:lnTo>
                  <a:pt x="987928" y="72877"/>
                </a:lnTo>
                <a:lnTo>
                  <a:pt x="1002541" y="72877"/>
                </a:lnTo>
                <a:lnTo>
                  <a:pt x="1000943" y="70699"/>
                </a:lnTo>
                <a:lnTo>
                  <a:pt x="972347" y="70699"/>
                </a:lnTo>
                <a:lnTo>
                  <a:pt x="972347" y="0"/>
                </a:lnTo>
                <a:close/>
              </a:path>
              <a:path w="1036954" h="123190">
                <a:moveTo>
                  <a:pt x="1002541" y="72877"/>
                </a:moveTo>
                <a:lnTo>
                  <a:pt x="987928" y="72877"/>
                </a:lnTo>
                <a:lnTo>
                  <a:pt x="1021937" y="119619"/>
                </a:lnTo>
                <a:lnTo>
                  <a:pt x="1036848" y="119619"/>
                </a:lnTo>
                <a:lnTo>
                  <a:pt x="1002541" y="72877"/>
                </a:lnTo>
                <a:close/>
              </a:path>
              <a:path w="1036954" h="123190">
                <a:moveTo>
                  <a:pt x="1027633" y="35852"/>
                </a:moveTo>
                <a:lnTo>
                  <a:pt x="1010042" y="35852"/>
                </a:lnTo>
                <a:lnTo>
                  <a:pt x="972682" y="70699"/>
                </a:lnTo>
                <a:lnTo>
                  <a:pt x="1000943" y="70699"/>
                </a:lnTo>
                <a:lnTo>
                  <a:pt x="996639" y="64835"/>
                </a:lnTo>
                <a:lnTo>
                  <a:pt x="996639" y="64500"/>
                </a:lnTo>
                <a:lnTo>
                  <a:pt x="1027633" y="35852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6643083" y="6407375"/>
            <a:ext cx="10795" cy="314325"/>
          </a:xfrm>
          <a:custGeom>
            <a:avLst/>
            <a:gdLst/>
            <a:ahLst/>
            <a:cxnLst/>
            <a:rect l="l" t="t" r="r" b="b"/>
            <a:pathLst>
              <a:path w="10794" h="314325">
                <a:moveTo>
                  <a:pt x="10470" y="0"/>
                </a:moveTo>
                <a:lnTo>
                  <a:pt x="0" y="0"/>
                </a:lnTo>
                <a:lnTo>
                  <a:pt x="0" y="314126"/>
                </a:lnTo>
                <a:lnTo>
                  <a:pt x="10470" y="314126"/>
                </a:lnTo>
                <a:lnTo>
                  <a:pt x="10470" y="0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2308129" y="6417853"/>
            <a:ext cx="4345940" cy="314325"/>
          </a:xfrm>
          <a:custGeom>
            <a:avLst/>
            <a:gdLst/>
            <a:ahLst/>
            <a:cxnLst/>
            <a:rect l="l" t="t" r="r" b="b"/>
            <a:pathLst>
              <a:path w="4345940" h="314325">
                <a:moveTo>
                  <a:pt x="4345419" y="303657"/>
                </a:moveTo>
                <a:lnTo>
                  <a:pt x="10477" y="303657"/>
                </a:lnTo>
                <a:lnTo>
                  <a:pt x="10477" y="0"/>
                </a:lnTo>
                <a:lnTo>
                  <a:pt x="0" y="0"/>
                </a:lnTo>
                <a:lnTo>
                  <a:pt x="0" y="314121"/>
                </a:lnTo>
                <a:lnTo>
                  <a:pt x="10477" y="314121"/>
                </a:lnTo>
                <a:lnTo>
                  <a:pt x="4345419" y="314121"/>
                </a:lnTo>
                <a:lnTo>
                  <a:pt x="4345419" y="30365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4319250" y="6872803"/>
            <a:ext cx="459105" cy="158750"/>
          </a:xfrm>
          <a:custGeom>
            <a:avLst/>
            <a:gdLst/>
            <a:ahLst/>
            <a:cxnLst/>
            <a:rect l="l" t="t" r="r" b="b"/>
            <a:pathLst>
              <a:path w="459105" h="158750">
                <a:moveTo>
                  <a:pt x="146140" y="43893"/>
                </a:moveTo>
                <a:lnTo>
                  <a:pt x="129325" y="43893"/>
                </a:lnTo>
                <a:lnTo>
                  <a:pt x="137357" y="48919"/>
                </a:lnTo>
                <a:lnTo>
                  <a:pt x="137357" y="67683"/>
                </a:lnTo>
                <a:lnTo>
                  <a:pt x="98130" y="73424"/>
                </a:lnTo>
                <a:lnTo>
                  <a:pt x="79400" y="97337"/>
                </a:lnTo>
                <a:lnTo>
                  <a:pt x="81446" y="107724"/>
                </a:lnTo>
                <a:lnTo>
                  <a:pt x="87210" y="115703"/>
                </a:lnTo>
                <a:lnTo>
                  <a:pt x="96147" y="120826"/>
                </a:lnTo>
                <a:lnTo>
                  <a:pt x="107703" y="122635"/>
                </a:lnTo>
                <a:lnTo>
                  <a:pt x="117635" y="121281"/>
                </a:lnTo>
                <a:lnTo>
                  <a:pt x="126183" y="117462"/>
                </a:lnTo>
                <a:lnTo>
                  <a:pt x="132781" y="111538"/>
                </a:lnTo>
                <a:lnTo>
                  <a:pt x="133384" y="110405"/>
                </a:lnTo>
                <a:lnTo>
                  <a:pt x="99829" y="110405"/>
                </a:lnTo>
                <a:lnTo>
                  <a:pt x="93138" y="105043"/>
                </a:lnTo>
                <a:lnTo>
                  <a:pt x="93138" y="89798"/>
                </a:lnTo>
                <a:lnTo>
                  <a:pt x="95316" y="84269"/>
                </a:lnTo>
                <a:lnTo>
                  <a:pt x="137200" y="78573"/>
                </a:lnTo>
                <a:lnTo>
                  <a:pt x="150435" y="78573"/>
                </a:lnTo>
                <a:lnTo>
                  <a:pt x="150435" y="56626"/>
                </a:lnTo>
                <a:lnTo>
                  <a:pt x="148088" y="46242"/>
                </a:lnTo>
                <a:lnTo>
                  <a:pt x="146140" y="43893"/>
                </a:lnTo>
                <a:close/>
              </a:path>
              <a:path w="459105" h="158750">
                <a:moveTo>
                  <a:pt x="51935" y="13402"/>
                </a:moveTo>
                <a:lnTo>
                  <a:pt x="37360" y="13402"/>
                </a:lnTo>
                <a:lnTo>
                  <a:pt x="37360" y="119619"/>
                </a:lnTo>
                <a:lnTo>
                  <a:pt x="51935" y="119619"/>
                </a:lnTo>
                <a:lnTo>
                  <a:pt x="51935" y="13402"/>
                </a:lnTo>
                <a:close/>
              </a:path>
              <a:path w="459105" h="158750">
                <a:moveTo>
                  <a:pt x="150435" y="103871"/>
                </a:moveTo>
                <a:lnTo>
                  <a:pt x="137200" y="103871"/>
                </a:lnTo>
                <a:lnTo>
                  <a:pt x="137200" y="116938"/>
                </a:lnTo>
                <a:lnTo>
                  <a:pt x="142058" y="119619"/>
                </a:lnTo>
                <a:lnTo>
                  <a:pt x="155796" y="119619"/>
                </a:lnTo>
                <a:lnTo>
                  <a:pt x="155796" y="109232"/>
                </a:lnTo>
                <a:lnTo>
                  <a:pt x="151440" y="109232"/>
                </a:lnTo>
                <a:lnTo>
                  <a:pt x="150435" y="107724"/>
                </a:lnTo>
                <a:lnTo>
                  <a:pt x="150435" y="103871"/>
                </a:lnTo>
                <a:close/>
              </a:path>
              <a:path w="459105" h="158750">
                <a:moveTo>
                  <a:pt x="150435" y="78573"/>
                </a:moveTo>
                <a:lnTo>
                  <a:pt x="137200" y="78573"/>
                </a:lnTo>
                <a:lnTo>
                  <a:pt x="137086" y="85848"/>
                </a:lnTo>
                <a:lnTo>
                  <a:pt x="135242" y="95156"/>
                </a:lnTo>
                <a:lnTo>
                  <a:pt x="129718" y="102886"/>
                </a:lnTo>
                <a:lnTo>
                  <a:pt x="121147" y="108009"/>
                </a:lnTo>
                <a:lnTo>
                  <a:pt x="110049" y="110069"/>
                </a:lnTo>
                <a:lnTo>
                  <a:pt x="99829" y="110405"/>
                </a:lnTo>
                <a:lnTo>
                  <a:pt x="133384" y="110405"/>
                </a:lnTo>
                <a:lnTo>
                  <a:pt x="136864" y="103871"/>
                </a:lnTo>
                <a:lnTo>
                  <a:pt x="150435" y="103871"/>
                </a:lnTo>
                <a:lnTo>
                  <a:pt x="150435" y="78573"/>
                </a:lnTo>
                <a:close/>
              </a:path>
              <a:path w="459105" h="158750">
                <a:moveTo>
                  <a:pt x="117933" y="31328"/>
                </a:moveTo>
                <a:lnTo>
                  <a:pt x="104219" y="33315"/>
                </a:lnTo>
                <a:lnTo>
                  <a:pt x="93159" y="38930"/>
                </a:lnTo>
                <a:lnTo>
                  <a:pt x="85397" y="47655"/>
                </a:lnTo>
                <a:lnTo>
                  <a:pt x="81578" y="58972"/>
                </a:lnTo>
                <a:lnTo>
                  <a:pt x="94813" y="58972"/>
                </a:lnTo>
                <a:lnTo>
                  <a:pt x="97072" y="52799"/>
                </a:lnTo>
                <a:lnTo>
                  <a:pt x="101829" y="48040"/>
                </a:lnTo>
                <a:lnTo>
                  <a:pt x="108690" y="44977"/>
                </a:lnTo>
                <a:lnTo>
                  <a:pt x="117263" y="43893"/>
                </a:lnTo>
                <a:lnTo>
                  <a:pt x="146140" y="43893"/>
                </a:lnTo>
                <a:lnTo>
                  <a:pt x="141468" y="38260"/>
                </a:lnTo>
                <a:lnTo>
                  <a:pt x="131206" y="33137"/>
                </a:lnTo>
                <a:lnTo>
                  <a:pt x="117933" y="31328"/>
                </a:lnTo>
                <a:close/>
              </a:path>
              <a:path w="459105" h="158750">
                <a:moveTo>
                  <a:pt x="89463" y="0"/>
                </a:moveTo>
                <a:lnTo>
                  <a:pt x="0" y="0"/>
                </a:lnTo>
                <a:lnTo>
                  <a:pt x="0" y="13402"/>
                </a:lnTo>
                <a:lnTo>
                  <a:pt x="89463" y="13402"/>
                </a:lnTo>
                <a:lnTo>
                  <a:pt x="89463" y="0"/>
                </a:lnTo>
                <a:close/>
              </a:path>
              <a:path w="459105" h="158750">
                <a:moveTo>
                  <a:pt x="175345" y="131011"/>
                </a:moveTo>
                <a:lnTo>
                  <a:pt x="162445" y="131011"/>
                </a:lnTo>
                <a:lnTo>
                  <a:pt x="165005" y="142205"/>
                </a:lnTo>
                <a:lnTo>
                  <a:pt x="172246" y="150822"/>
                </a:lnTo>
                <a:lnTo>
                  <a:pt x="183507" y="156361"/>
                </a:lnTo>
                <a:lnTo>
                  <a:pt x="198130" y="158319"/>
                </a:lnTo>
                <a:lnTo>
                  <a:pt x="214344" y="155157"/>
                </a:lnTo>
                <a:lnTo>
                  <a:pt x="226820" y="146215"/>
                </a:lnTo>
                <a:lnTo>
                  <a:pt x="227085" y="145754"/>
                </a:lnTo>
                <a:lnTo>
                  <a:pt x="198297" y="145754"/>
                </a:lnTo>
                <a:lnTo>
                  <a:pt x="188915" y="144699"/>
                </a:lnTo>
                <a:lnTo>
                  <a:pt x="181669" y="141712"/>
                </a:lnTo>
                <a:lnTo>
                  <a:pt x="176999" y="137061"/>
                </a:lnTo>
                <a:lnTo>
                  <a:pt x="175345" y="131011"/>
                </a:lnTo>
                <a:close/>
              </a:path>
              <a:path w="459105" h="158750">
                <a:moveTo>
                  <a:pt x="237668" y="104206"/>
                </a:moveTo>
                <a:lnTo>
                  <a:pt x="224600" y="104206"/>
                </a:lnTo>
                <a:lnTo>
                  <a:pt x="224526" y="117567"/>
                </a:lnTo>
                <a:lnTo>
                  <a:pt x="222705" y="128862"/>
                </a:lnTo>
                <a:lnTo>
                  <a:pt x="217354" y="137901"/>
                </a:lnTo>
                <a:lnTo>
                  <a:pt x="209051" y="143705"/>
                </a:lnTo>
                <a:lnTo>
                  <a:pt x="198297" y="145754"/>
                </a:lnTo>
                <a:lnTo>
                  <a:pt x="227085" y="145754"/>
                </a:lnTo>
                <a:lnTo>
                  <a:pt x="234835" y="132310"/>
                </a:lnTo>
                <a:lnTo>
                  <a:pt x="237668" y="114258"/>
                </a:lnTo>
                <a:lnTo>
                  <a:pt x="237668" y="104206"/>
                </a:lnTo>
                <a:close/>
              </a:path>
              <a:path w="459105" h="158750">
                <a:moveTo>
                  <a:pt x="196622" y="31328"/>
                </a:moveTo>
                <a:lnTo>
                  <a:pt x="180944" y="34611"/>
                </a:lnTo>
                <a:lnTo>
                  <a:pt x="168832" y="43893"/>
                </a:lnTo>
                <a:lnTo>
                  <a:pt x="161023" y="58328"/>
                </a:lnTo>
                <a:lnTo>
                  <a:pt x="158256" y="77065"/>
                </a:lnTo>
                <a:lnTo>
                  <a:pt x="160995" y="95706"/>
                </a:lnTo>
                <a:lnTo>
                  <a:pt x="168727" y="110090"/>
                </a:lnTo>
                <a:lnTo>
                  <a:pt x="180732" y="119355"/>
                </a:lnTo>
                <a:lnTo>
                  <a:pt x="196287" y="122635"/>
                </a:lnTo>
                <a:lnTo>
                  <a:pt x="205182" y="121310"/>
                </a:lnTo>
                <a:lnTo>
                  <a:pt x="213166" y="117567"/>
                </a:lnTo>
                <a:lnTo>
                  <a:pt x="219705" y="111750"/>
                </a:lnTo>
                <a:lnTo>
                  <a:pt x="220721" y="110069"/>
                </a:lnTo>
                <a:lnTo>
                  <a:pt x="197962" y="110069"/>
                </a:lnTo>
                <a:lnTo>
                  <a:pt x="187428" y="107690"/>
                </a:lnTo>
                <a:lnTo>
                  <a:pt x="179282" y="100960"/>
                </a:lnTo>
                <a:lnTo>
                  <a:pt x="174026" y="90492"/>
                </a:lnTo>
                <a:lnTo>
                  <a:pt x="172162" y="76898"/>
                </a:lnTo>
                <a:lnTo>
                  <a:pt x="174026" y="63427"/>
                </a:lnTo>
                <a:lnTo>
                  <a:pt x="179282" y="53066"/>
                </a:lnTo>
                <a:lnTo>
                  <a:pt x="187428" y="46412"/>
                </a:lnTo>
                <a:lnTo>
                  <a:pt x="197962" y="44061"/>
                </a:lnTo>
                <a:lnTo>
                  <a:pt x="221908" y="44061"/>
                </a:lnTo>
                <a:lnTo>
                  <a:pt x="220488" y="41435"/>
                </a:lnTo>
                <a:lnTo>
                  <a:pt x="214276" y="36040"/>
                </a:lnTo>
                <a:lnTo>
                  <a:pt x="206148" y="32561"/>
                </a:lnTo>
                <a:lnTo>
                  <a:pt x="196622" y="31328"/>
                </a:lnTo>
                <a:close/>
              </a:path>
              <a:path w="459105" h="158750">
                <a:moveTo>
                  <a:pt x="221908" y="44061"/>
                </a:moveTo>
                <a:lnTo>
                  <a:pt x="197962" y="44061"/>
                </a:lnTo>
                <a:lnTo>
                  <a:pt x="208839" y="46412"/>
                </a:lnTo>
                <a:lnTo>
                  <a:pt x="217249" y="53066"/>
                </a:lnTo>
                <a:lnTo>
                  <a:pt x="222676" y="63427"/>
                </a:lnTo>
                <a:lnTo>
                  <a:pt x="224600" y="76898"/>
                </a:lnTo>
                <a:lnTo>
                  <a:pt x="222676" y="90492"/>
                </a:lnTo>
                <a:lnTo>
                  <a:pt x="217249" y="100960"/>
                </a:lnTo>
                <a:lnTo>
                  <a:pt x="208839" y="107690"/>
                </a:lnTo>
                <a:lnTo>
                  <a:pt x="197962" y="110069"/>
                </a:lnTo>
                <a:lnTo>
                  <a:pt x="220721" y="110069"/>
                </a:lnTo>
                <a:lnTo>
                  <a:pt x="224265" y="104206"/>
                </a:lnTo>
                <a:lnTo>
                  <a:pt x="237668" y="104206"/>
                </a:lnTo>
                <a:lnTo>
                  <a:pt x="237668" y="48417"/>
                </a:lnTo>
                <a:lnTo>
                  <a:pt x="224265" y="48417"/>
                </a:lnTo>
                <a:lnTo>
                  <a:pt x="221908" y="44061"/>
                </a:lnTo>
                <a:close/>
              </a:path>
              <a:path w="459105" h="158750">
                <a:moveTo>
                  <a:pt x="237668" y="35852"/>
                </a:moveTo>
                <a:lnTo>
                  <a:pt x="224600" y="35852"/>
                </a:lnTo>
                <a:lnTo>
                  <a:pt x="224600" y="48417"/>
                </a:lnTo>
                <a:lnTo>
                  <a:pt x="237668" y="48417"/>
                </a:lnTo>
                <a:lnTo>
                  <a:pt x="237668" y="35852"/>
                </a:lnTo>
                <a:close/>
              </a:path>
              <a:path w="459105" h="158750">
                <a:moveTo>
                  <a:pt x="262421" y="0"/>
                </a:moveTo>
                <a:lnTo>
                  <a:pt x="249353" y="0"/>
                </a:lnTo>
                <a:lnTo>
                  <a:pt x="249353" y="119619"/>
                </a:lnTo>
                <a:lnTo>
                  <a:pt x="262421" y="119619"/>
                </a:lnTo>
                <a:lnTo>
                  <a:pt x="262421" y="0"/>
                </a:lnTo>
                <a:close/>
              </a:path>
              <a:path w="459105" h="158750">
                <a:moveTo>
                  <a:pt x="287174" y="3183"/>
                </a:moveTo>
                <a:lnTo>
                  <a:pt x="274106" y="3183"/>
                </a:lnTo>
                <a:lnTo>
                  <a:pt x="274106" y="20104"/>
                </a:lnTo>
                <a:lnTo>
                  <a:pt x="287174" y="20104"/>
                </a:lnTo>
                <a:lnTo>
                  <a:pt x="287174" y="3183"/>
                </a:lnTo>
                <a:close/>
              </a:path>
              <a:path w="459105" h="158750">
                <a:moveTo>
                  <a:pt x="287174" y="35852"/>
                </a:moveTo>
                <a:lnTo>
                  <a:pt x="274106" y="35852"/>
                </a:lnTo>
                <a:lnTo>
                  <a:pt x="274106" y="119619"/>
                </a:lnTo>
                <a:lnTo>
                  <a:pt x="287174" y="119619"/>
                </a:lnTo>
                <a:lnTo>
                  <a:pt x="287174" y="35852"/>
                </a:lnTo>
                <a:close/>
              </a:path>
              <a:path w="459105" h="158750">
                <a:moveTo>
                  <a:pt x="311917" y="35852"/>
                </a:moveTo>
                <a:lnTo>
                  <a:pt x="298849" y="35852"/>
                </a:lnTo>
                <a:lnTo>
                  <a:pt x="298849" y="119619"/>
                </a:lnTo>
                <a:lnTo>
                  <a:pt x="311917" y="119619"/>
                </a:lnTo>
                <a:lnTo>
                  <a:pt x="311917" y="78238"/>
                </a:lnTo>
                <a:lnTo>
                  <a:pt x="313841" y="64178"/>
                </a:lnTo>
                <a:lnTo>
                  <a:pt x="319267" y="53338"/>
                </a:lnTo>
                <a:lnTo>
                  <a:pt x="325201" y="48417"/>
                </a:lnTo>
                <a:lnTo>
                  <a:pt x="311917" y="48417"/>
                </a:lnTo>
                <a:lnTo>
                  <a:pt x="311917" y="35852"/>
                </a:lnTo>
                <a:close/>
              </a:path>
              <a:path w="459105" h="158750">
                <a:moveTo>
                  <a:pt x="363947" y="43893"/>
                </a:moveTo>
                <a:lnTo>
                  <a:pt x="338555" y="43893"/>
                </a:lnTo>
                <a:lnTo>
                  <a:pt x="346565" y="45577"/>
                </a:lnTo>
                <a:lnTo>
                  <a:pt x="352753" y="50323"/>
                </a:lnTo>
                <a:lnTo>
                  <a:pt x="356743" y="57676"/>
                </a:lnTo>
                <a:lnTo>
                  <a:pt x="358081" y="66678"/>
                </a:lnTo>
                <a:lnTo>
                  <a:pt x="358156" y="119619"/>
                </a:lnTo>
                <a:lnTo>
                  <a:pt x="371224" y="119619"/>
                </a:lnTo>
                <a:lnTo>
                  <a:pt x="371224" y="66678"/>
                </a:lnTo>
                <a:lnTo>
                  <a:pt x="368876" y="52179"/>
                </a:lnTo>
                <a:lnTo>
                  <a:pt x="363947" y="43893"/>
                </a:lnTo>
                <a:close/>
              </a:path>
              <a:path w="459105" h="158750">
                <a:moveTo>
                  <a:pt x="338555" y="31328"/>
                </a:moveTo>
                <a:lnTo>
                  <a:pt x="330440" y="32561"/>
                </a:lnTo>
                <a:lnTo>
                  <a:pt x="323016" y="36040"/>
                </a:lnTo>
                <a:lnTo>
                  <a:pt x="316786" y="41435"/>
                </a:lnTo>
                <a:lnTo>
                  <a:pt x="312252" y="48417"/>
                </a:lnTo>
                <a:lnTo>
                  <a:pt x="325201" y="48417"/>
                </a:lnTo>
                <a:lnTo>
                  <a:pt x="327678" y="46362"/>
                </a:lnTo>
                <a:lnTo>
                  <a:pt x="338555" y="43893"/>
                </a:lnTo>
                <a:lnTo>
                  <a:pt x="363947" y="43893"/>
                </a:lnTo>
                <a:lnTo>
                  <a:pt x="362240" y="41024"/>
                </a:lnTo>
                <a:lnTo>
                  <a:pt x="351929" y="33860"/>
                </a:lnTo>
                <a:lnTo>
                  <a:pt x="338555" y="31328"/>
                </a:lnTo>
                <a:close/>
              </a:path>
              <a:path w="459105" h="158750">
                <a:moveTo>
                  <a:pt x="418552" y="31328"/>
                </a:moveTo>
                <a:lnTo>
                  <a:pt x="401969" y="34548"/>
                </a:lnTo>
                <a:lnTo>
                  <a:pt x="389171" y="43642"/>
                </a:lnTo>
                <a:lnTo>
                  <a:pt x="380928" y="57762"/>
                </a:lnTo>
                <a:lnTo>
                  <a:pt x="378009" y="76060"/>
                </a:lnTo>
                <a:lnTo>
                  <a:pt x="380896" y="95141"/>
                </a:lnTo>
                <a:lnTo>
                  <a:pt x="389045" y="109839"/>
                </a:lnTo>
                <a:lnTo>
                  <a:pt x="401686" y="119292"/>
                </a:lnTo>
                <a:lnTo>
                  <a:pt x="418050" y="122635"/>
                </a:lnTo>
                <a:lnTo>
                  <a:pt x="430429" y="120977"/>
                </a:lnTo>
                <a:lnTo>
                  <a:pt x="441442" y="116289"/>
                </a:lnTo>
                <a:lnTo>
                  <a:pt x="449036" y="110069"/>
                </a:lnTo>
                <a:lnTo>
                  <a:pt x="418050" y="110069"/>
                </a:lnTo>
                <a:lnTo>
                  <a:pt x="407322" y="107991"/>
                </a:lnTo>
                <a:lnTo>
                  <a:pt x="399076" y="102112"/>
                </a:lnTo>
                <a:lnTo>
                  <a:pt x="393783" y="92965"/>
                </a:lnTo>
                <a:lnTo>
                  <a:pt x="391914" y="81086"/>
                </a:lnTo>
                <a:lnTo>
                  <a:pt x="458760" y="81086"/>
                </a:lnTo>
                <a:lnTo>
                  <a:pt x="458760" y="75222"/>
                </a:lnTo>
                <a:lnTo>
                  <a:pt x="457682" y="68521"/>
                </a:lnTo>
                <a:lnTo>
                  <a:pt x="392249" y="68521"/>
                </a:lnTo>
                <a:lnTo>
                  <a:pt x="394145" y="58453"/>
                </a:lnTo>
                <a:lnTo>
                  <a:pt x="399495" y="50679"/>
                </a:lnTo>
                <a:lnTo>
                  <a:pt x="407799" y="45668"/>
                </a:lnTo>
                <a:lnTo>
                  <a:pt x="418552" y="43893"/>
                </a:lnTo>
                <a:lnTo>
                  <a:pt x="447987" y="43893"/>
                </a:lnTo>
                <a:lnTo>
                  <a:pt x="447703" y="43412"/>
                </a:lnTo>
                <a:lnTo>
                  <a:pt x="435012" y="34488"/>
                </a:lnTo>
                <a:lnTo>
                  <a:pt x="418552" y="31328"/>
                </a:lnTo>
                <a:close/>
              </a:path>
              <a:path w="459105" h="158750">
                <a:moveTo>
                  <a:pt x="444017" y="95829"/>
                </a:moveTo>
                <a:lnTo>
                  <a:pt x="440172" y="101659"/>
                </a:lnTo>
                <a:lnTo>
                  <a:pt x="434238" y="106153"/>
                </a:lnTo>
                <a:lnTo>
                  <a:pt x="426701" y="109046"/>
                </a:lnTo>
                <a:lnTo>
                  <a:pt x="418050" y="110069"/>
                </a:lnTo>
                <a:lnTo>
                  <a:pt x="449036" y="110069"/>
                </a:lnTo>
                <a:lnTo>
                  <a:pt x="450350" y="108994"/>
                </a:lnTo>
                <a:lnTo>
                  <a:pt x="456415" y="99515"/>
                </a:lnTo>
                <a:lnTo>
                  <a:pt x="444017" y="95829"/>
                </a:lnTo>
                <a:close/>
              </a:path>
              <a:path w="459105" h="158750">
                <a:moveTo>
                  <a:pt x="447987" y="43893"/>
                </a:moveTo>
                <a:lnTo>
                  <a:pt x="418552" y="43893"/>
                </a:lnTo>
                <a:lnTo>
                  <a:pt x="429086" y="45668"/>
                </a:lnTo>
                <a:lnTo>
                  <a:pt x="437232" y="50679"/>
                </a:lnTo>
                <a:lnTo>
                  <a:pt x="442489" y="58453"/>
                </a:lnTo>
                <a:lnTo>
                  <a:pt x="444352" y="68521"/>
                </a:lnTo>
                <a:lnTo>
                  <a:pt x="457682" y="68521"/>
                </a:lnTo>
                <a:lnTo>
                  <a:pt x="455870" y="57267"/>
                </a:lnTo>
                <a:lnTo>
                  <a:pt x="447987" y="43893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156461" y="7988479"/>
            <a:ext cx="10795" cy="314325"/>
          </a:xfrm>
          <a:custGeom>
            <a:avLst/>
            <a:gdLst/>
            <a:ahLst/>
            <a:cxnLst/>
            <a:rect l="l" t="t" r="r" b="b"/>
            <a:pathLst>
              <a:path w="10795" h="314325">
                <a:moveTo>
                  <a:pt x="10470" y="0"/>
                </a:moveTo>
                <a:lnTo>
                  <a:pt x="0" y="0"/>
                </a:lnTo>
                <a:lnTo>
                  <a:pt x="0" y="314126"/>
                </a:lnTo>
                <a:lnTo>
                  <a:pt x="10470" y="314126"/>
                </a:lnTo>
                <a:lnTo>
                  <a:pt x="10470" y="0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156450" y="7988487"/>
            <a:ext cx="10366375" cy="325120"/>
          </a:xfrm>
          <a:custGeom>
            <a:avLst/>
            <a:gdLst/>
            <a:ahLst/>
            <a:cxnLst/>
            <a:rect l="l" t="t" r="r" b="b"/>
            <a:pathLst>
              <a:path w="10366375" h="325120">
                <a:moveTo>
                  <a:pt x="10366184" y="0"/>
                </a:moveTo>
                <a:lnTo>
                  <a:pt x="10355758" y="0"/>
                </a:lnTo>
                <a:lnTo>
                  <a:pt x="10355758" y="314121"/>
                </a:lnTo>
                <a:lnTo>
                  <a:pt x="0" y="314121"/>
                </a:lnTo>
                <a:lnTo>
                  <a:pt x="0" y="324599"/>
                </a:lnTo>
                <a:lnTo>
                  <a:pt x="10366184" y="324599"/>
                </a:lnTo>
                <a:lnTo>
                  <a:pt x="10366184" y="314121"/>
                </a:lnTo>
                <a:lnTo>
                  <a:pt x="10366184" y="0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1806643" y="8465700"/>
            <a:ext cx="1080135" cy="123189"/>
          </a:xfrm>
          <a:custGeom>
            <a:avLst/>
            <a:gdLst/>
            <a:ahLst/>
            <a:cxnLst/>
            <a:rect l="l" t="t" r="r" b="b"/>
            <a:pathLst>
              <a:path w="1080134" h="123190">
                <a:moveTo>
                  <a:pt x="51935" y="13402"/>
                </a:moveTo>
                <a:lnTo>
                  <a:pt x="37360" y="13402"/>
                </a:lnTo>
                <a:lnTo>
                  <a:pt x="37360" y="119619"/>
                </a:lnTo>
                <a:lnTo>
                  <a:pt x="51935" y="119619"/>
                </a:lnTo>
                <a:lnTo>
                  <a:pt x="51935" y="13402"/>
                </a:lnTo>
                <a:close/>
              </a:path>
              <a:path w="1080134" h="123190">
                <a:moveTo>
                  <a:pt x="89463" y="0"/>
                </a:moveTo>
                <a:lnTo>
                  <a:pt x="0" y="0"/>
                </a:lnTo>
                <a:lnTo>
                  <a:pt x="0" y="13402"/>
                </a:lnTo>
                <a:lnTo>
                  <a:pt x="89463" y="13402"/>
                </a:lnTo>
                <a:lnTo>
                  <a:pt x="89463" y="0"/>
                </a:lnTo>
                <a:close/>
              </a:path>
              <a:path w="1080134" h="123190">
                <a:moveTo>
                  <a:pt x="112624" y="0"/>
                </a:moveTo>
                <a:lnTo>
                  <a:pt x="99557" y="0"/>
                </a:lnTo>
                <a:lnTo>
                  <a:pt x="99557" y="119619"/>
                </a:lnTo>
                <a:lnTo>
                  <a:pt x="112624" y="119619"/>
                </a:lnTo>
                <a:lnTo>
                  <a:pt x="112624" y="78238"/>
                </a:lnTo>
                <a:lnTo>
                  <a:pt x="114548" y="64178"/>
                </a:lnTo>
                <a:lnTo>
                  <a:pt x="119975" y="53338"/>
                </a:lnTo>
                <a:lnTo>
                  <a:pt x="125908" y="48417"/>
                </a:lnTo>
                <a:lnTo>
                  <a:pt x="112624" y="48417"/>
                </a:lnTo>
                <a:lnTo>
                  <a:pt x="112624" y="0"/>
                </a:lnTo>
                <a:close/>
              </a:path>
              <a:path w="1080134" h="123190">
                <a:moveTo>
                  <a:pt x="164654" y="43893"/>
                </a:moveTo>
                <a:lnTo>
                  <a:pt x="139262" y="43893"/>
                </a:lnTo>
                <a:lnTo>
                  <a:pt x="147273" y="45577"/>
                </a:lnTo>
                <a:lnTo>
                  <a:pt x="153461" y="50323"/>
                </a:lnTo>
                <a:lnTo>
                  <a:pt x="157450" y="57676"/>
                </a:lnTo>
                <a:lnTo>
                  <a:pt x="158789" y="66678"/>
                </a:lnTo>
                <a:lnTo>
                  <a:pt x="158864" y="119619"/>
                </a:lnTo>
                <a:lnTo>
                  <a:pt x="171931" y="119619"/>
                </a:lnTo>
                <a:lnTo>
                  <a:pt x="171931" y="66678"/>
                </a:lnTo>
                <a:lnTo>
                  <a:pt x="169583" y="52179"/>
                </a:lnTo>
                <a:lnTo>
                  <a:pt x="164654" y="43893"/>
                </a:lnTo>
                <a:close/>
              </a:path>
              <a:path w="1080134" h="123190">
                <a:moveTo>
                  <a:pt x="139262" y="31328"/>
                </a:moveTo>
                <a:lnTo>
                  <a:pt x="131147" y="32561"/>
                </a:lnTo>
                <a:lnTo>
                  <a:pt x="123723" y="36040"/>
                </a:lnTo>
                <a:lnTo>
                  <a:pt x="117493" y="41435"/>
                </a:lnTo>
                <a:lnTo>
                  <a:pt x="112959" y="48417"/>
                </a:lnTo>
                <a:lnTo>
                  <a:pt x="125908" y="48417"/>
                </a:lnTo>
                <a:lnTo>
                  <a:pt x="128386" y="46362"/>
                </a:lnTo>
                <a:lnTo>
                  <a:pt x="139262" y="43893"/>
                </a:lnTo>
                <a:lnTo>
                  <a:pt x="164654" y="43893"/>
                </a:lnTo>
                <a:lnTo>
                  <a:pt x="162947" y="41024"/>
                </a:lnTo>
                <a:lnTo>
                  <a:pt x="152636" y="33860"/>
                </a:lnTo>
                <a:lnTo>
                  <a:pt x="139262" y="31328"/>
                </a:lnTo>
                <a:close/>
              </a:path>
              <a:path w="1080134" h="123190">
                <a:moveTo>
                  <a:pt x="219249" y="31328"/>
                </a:moveTo>
                <a:lnTo>
                  <a:pt x="202672" y="34548"/>
                </a:lnTo>
                <a:lnTo>
                  <a:pt x="189877" y="43642"/>
                </a:lnTo>
                <a:lnTo>
                  <a:pt x="181635" y="57762"/>
                </a:lnTo>
                <a:lnTo>
                  <a:pt x="178717" y="76060"/>
                </a:lnTo>
                <a:lnTo>
                  <a:pt x="181602" y="95141"/>
                </a:lnTo>
                <a:lnTo>
                  <a:pt x="189748" y="109839"/>
                </a:lnTo>
                <a:lnTo>
                  <a:pt x="202385" y="119292"/>
                </a:lnTo>
                <a:lnTo>
                  <a:pt x="218747" y="122635"/>
                </a:lnTo>
                <a:lnTo>
                  <a:pt x="231130" y="120977"/>
                </a:lnTo>
                <a:lnTo>
                  <a:pt x="242143" y="116289"/>
                </a:lnTo>
                <a:lnTo>
                  <a:pt x="249735" y="110069"/>
                </a:lnTo>
                <a:lnTo>
                  <a:pt x="218747" y="110069"/>
                </a:lnTo>
                <a:lnTo>
                  <a:pt x="208021" y="107991"/>
                </a:lnTo>
                <a:lnTo>
                  <a:pt x="199779" y="102112"/>
                </a:lnTo>
                <a:lnTo>
                  <a:pt x="194489" y="92965"/>
                </a:lnTo>
                <a:lnTo>
                  <a:pt x="192622" y="81086"/>
                </a:lnTo>
                <a:lnTo>
                  <a:pt x="259458" y="81086"/>
                </a:lnTo>
                <a:lnTo>
                  <a:pt x="259458" y="75222"/>
                </a:lnTo>
                <a:lnTo>
                  <a:pt x="258379" y="68521"/>
                </a:lnTo>
                <a:lnTo>
                  <a:pt x="192957" y="68521"/>
                </a:lnTo>
                <a:lnTo>
                  <a:pt x="194852" y="58453"/>
                </a:lnTo>
                <a:lnTo>
                  <a:pt x="200202" y="50679"/>
                </a:lnTo>
                <a:lnTo>
                  <a:pt x="208502" y="45668"/>
                </a:lnTo>
                <a:lnTo>
                  <a:pt x="219249" y="43893"/>
                </a:lnTo>
                <a:lnTo>
                  <a:pt x="248688" y="43893"/>
                </a:lnTo>
                <a:lnTo>
                  <a:pt x="248404" y="43412"/>
                </a:lnTo>
                <a:lnTo>
                  <a:pt x="235714" y="34488"/>
                </a:lnTo>
                <a:lnTo>
                  <a:pt x="219249" y="31328"/>
                </a:lnTo>
                <a:close/>
              </a:path>
              <a:path w="1080134" h="123190">
                <a:moveTo>
                  <a:pt x="244725" y="95829"/>
                </a:moveTo>
                <a:lnTo>
                  <a:pt x="240879" y="101659"/>
                </a:lnTo>
                <a:lnTo>
                  <a:pt x="234944" y="106153"/>
                </a:lnTo>
                <a:lnTo>
                  <a:pt x="227404" y="109046"/>
                </a:lnTo>
                <a:lnTo>
                  <a:pt x="218747" y="110069"/>
                </a:lnTo>
                <a:lnTo>
                  <a:pt x="249735" y="110069"/>
                </a:lnTo>
                <a:lnTo>
                  <a:pt x="251048" y="108994"/>
                </a:lnTo>
                <a:lnTo>
                  <a:pt x="257112" y="99515"/>
                </a:lnTo>
                <a:lnTo>
                  <a:pt x="244725" y="95829"/>
                </a:lnTo>
                <a:close/>
              </a:path>
              <a:path w="1080134" h="123190">
                <a:moveTo>
                  <a:pt x="248688" y="43893"/>
                </a:moveTo>
                <a:lnTo>
                  <a:pt x="219249" y="43893"/>
                </a:lnTo>
                <a:lnTo>
                  <a:pt x="229789" y="45668"/>
                </a:lnTo>
                <a:lnTo>
                  <a:pt x="237939" y="50679"/>
                </a:lnTo>
                <a:lnTo>
                  <a:pt x="243196" y="58453"/>
                </a:lnTo>
                <a:lnTo>
                  <a:pt x="245060" y="68521"/>
                </a:lnTo>
                <a:lnTo>
                  <a:pt x="258379" y="68521"/>
                </a:lnTo>
                <a:lnTo>
                  <a:pt x="256569" y="57267"/>
                </a:lnTo>
                <a:lnTo>
                  <a:pt x="248688" y="43893"/>
                </a:lnTo>
                <a:close/>
              </a:path>
              <a:path w="1080134" h="123190">
                <a:moveTo>
                  <a:pt x="371004" y="0"/>
                </a:moveTo>
                <a:lnTo>
                  <a:pt x="316388" y="0"/>
                </a:lnTo>
                <a:lnTo>
                  <a:pt x="316388" y="119619"/>
                </a:lnTo>
                <a:lnTo>
                  <a:pt x="371004" y="119619"/>
                </a:lnTo>
                <a:lnTo>
                  <a:pt x="386901" y="117423"/>
                </a:lnTo>
                <a:lnTo>
                  <a:pt x="399171" y="111221"/>
                </a:lnTo>
                <a:lnTo>
                  <a:pt x="402180" y="107556"/>
                </a:lnTo>
                <a:lnTo>
                  <a:pt x="330963" y="107556"/>
                </a:lnTo>
                <a:lnTo>
                  <a:pt x="330963" y="63160"/>
                </a:lnTo>
                <a:lnTo>
                  <a:pt x="397289" y="63160"/>
                </a:lnTo>
                <a:lnTo>
                  <a:pt x="394323" y="60715"/>
                </a:lnTo>
                <a:lnTo>
                  <a:pt x="383569" y="57296"/>
                </a:lnTo>
                <a:lnTo>
                  <a:pt x="383569" y="56961"/>
                </a:lnTo>
                <a:lnTo>
                  <a:pt x="392142" y="54006"/>
                </a:lnTo>
                <a:lnTo>
                  <a:pt x="395224" y="51097"/>
                </a:lnTo>
                <a:lnTo>
                  <a:pt x="330963" y="51097"/>
                </a:lnTo>
                <a:lnTo>
                  <a:pt x="330963" y="12062"/>
                </a:lnTo>
                <a:lnTo>
                  <a:pt x="398776" y="12062"/>
                </a:lnTo>
                <a:lnTo>
                  <a:pt x="395296" y="7601"/>
                </a:lnTo>
                <a:lnTo>
                  <a:pt x="384721" y="1986"/>
                </a:lnTo>
                <a:lnTo>
                  <a:pt x="371004" y="0"/>
                </a:lnTo>
                <a:close/>
              </a:path>
              <a:path w="1080134" h="123190">
                <a:moveTo>
                  <a:pt x="397289" y="63160"/>
                </a:moveTo>
                <a:lnTo>
                  <a:pt x="371004" y="63160"/>
                </a:lnTo>
                <a:lnTo>
                  <a:pt x="380949" y="64754"/>
                </a:lnTo>
                <a:lnTo>
                  <a:pt x="388616" y="69254"/>
                </a:lnTo>
                <a:lnTo>
                  <a:pt x="393550" y="76235"/>
                </a:lnTo>
                <a:lnTo>
                  <a:pt x="395296" y="85274"/>
                </a:lnTo>
                <a:lnTo>
                  <a:pt x="393550" y="94410"/>
                </a:lnTo>
                <a:lnTo>
                  <a:pt x="388616" y="101441"/>
                </a:lnTo>
                <a:lnTo>
                  <a:pt x="380949" y="105960"/>
                </a:lnTo>
                <a:lnTo>
                  <a:pt x="371004" y="107556"/>
                </a:lnTo>
                <a:lnTo>
                  <a:pt x="402180" y="107556"/>
                </a:lnTo>
                <a:lnTo>
                  <a:pt x="407073" y="101596"/>
                </a:lnTo>
                <a:lnTo>
                  <a:pt x="409872" y="89128"/>
                </a:lnTo>
                <a:lnTo>
                  <a:pt x="407977" y="77228"/>
                </a:lnTo>
                <a:lnTo>
                  <a:pt x="402626" y="67558"/>
                </a:lnTo>
                <a:lnTo>
                  <a:pt x="397289" y="63160"/>
                </a:lnTo>
                <a:close/>
              </a:path>
              <a:path w="1080134" h="123190">
                <a:moveTo>
                  <a:pt x="398776" y="12062"/>
                </a:moveTo>
                <a:lnTo>
                  <a:pt x="371004" y="12062"/>
                </a:lnTo>
                <a:lnTo>
                  <a:pt x="378768" y="13449"/>
                </a:lnTo>
                <a:lnTo>
                  <a:pt x="384742" y="17381"/>
                </a:lnTo>
                <a:lnTo>
                  <a:pt x="388579" y="23512"/>
                </a:lnTo>
                <a:lnTo>
                  <a:pt x="389935" y="31496"/>
                </a:lnTo>
                <a:lnTo>
                  <a:pt x="388579" y="39506"/>
                </a:lnTo>
                <a:lnTo>
                  <a:pt x="384742" y="45694"/>
                </a:lnTo>
                <a:lnTo>
                  <a:pt x="378768" y="49684"/>
                </a:lnTo>
                <a:lnTo>
                  <a:pt x="371004" y="51097"/>
                </a:lnTo>
                <a:lnTo>
                  <a:pt x="395224" y="51097"/>
                </a:lnTo>
                <a:lnTo>
                  <a:pt x="398752" y="47768"/>
                </a:lnTo>
                <a:lnTo>
                  <a:pt x="403006" y="38797"/>
                </a:lnTo>
                <a:lnTo>
                  <a:pt x="404511" y="27643"/>
                </a:lnTo>
                <a:lnTo>
                  <a:pt x="402102" y="16326"/>
                </a:lnTo>
                <a:lnTo>
                  <a:pt x="398776" y="12062"/>
                </a:lnTo>
                <a:close/>
              </a:path>
              <a:path w="1080134" h="123190">
                <a:moveTo>
                  <a:pt x="432992" y="35852"/>
                </a:moveTo>
                <a:lnTo>
                  <a:pt x="419924" y="35852"/>
                </a:lnTo>
                <a:lnTo>
                  <a:pt x="419924" y="119619"/>
                </a:lnTo>
                <a:lnTo>
                  <a:pt x="432992" y="119619"/>
                </a:lnTo>
                <a:lnTo>
                  <a:pt x="432992" y="73547"/>
                </a:lnTo>
                <a:lnTo>
                  <a:pt x="434460" y="62906"/>
                </a:lnTo>
                <a:lnTo>
                  <a:pt x="438960" y="55014"/>
                </a:lnTo>
                <a:lnTo>
                  <a:pt x="446632" y="50105"/>
                </a:lnTo>
                <a:lnTo>
                  <a:pt x="457619" y="48417"/>
                </a:lnTo>
                <a:lnTo>
                  <a:pt x="432992" y="48417"/>
                </a:lnTo>
                <a:lnTo>
                  <a:pt x="432992" y="35852"/>
                </a:lnTo>
                <a:close/>
              </a:path>
              <a:path w="1080134" h="123190">
                <a:moveTo>
                  <a:pt x="468676" y="35852"/>
                </a:moveTo>
                <a:lnTo>
                  <a:pt x="444719" y="35852"/>
                </a:lnTo>
                <a:lnTo>
                  <a:pt x="437012" y="40878"/>
                </a:lnTo>
                <a:lnTo>
                  <a:pt x="433327" y="48417"/>
                </a:lnTo>
                <a:lnTo>
                  <a:pt x="468676" y="48417"/>
                </a:lnTo>
                <a:lnTo>
                  <a:pt x="468676" y="35852"/>
                </a:lnTo>
                <a:close/>
              </a:path>
              <a:path w="1080134" h="123190">
                <a:moveTo>
                  <a:pt x="537062" y="43893"/>
                </a:moveTo>
                <a:lnTo>
                  <a:pt x="520245" y="43893"/>
                </a:lnTo>
                <a:lnTo>
                  <a:pt x="528287" y="48919"/>
                </a:lnTo>
                <a:lnTo>
                  <a:pt x="528287" y="67683"/>
                </a:lnTo>
                <a:lnTo>
                  <a:pt x="489050" y="73424"/>
                </a:lnTo>
                <a:lnTo>
                  <a:pt x="470320" y="97337"/>
                </a:lnTo>
                <a:lnTo>
                  <a:pt x="472367" y="107724"/>
                </a:lnTo>
                <a:lnTo>
                  <a:pt x="478132" y="115703"/>
                </a:lnTo>
                <a:lnTo>
                  <a:pt x="487071" y="120826"/>
                </a:lnTo>
                <a:lnTo>
                  <a:pt x="498634" y="122635"/>
                </a:lnTo>
                <a:lnTo>
                  <a:pt x="508560" y="121281"/>
                </a:lnTo>
                <a:lnTo>
                  <a:pt x="517104" y="117462"/>
                </a:lnTo>
                <a:lnTo>
                  <a:pt x="523701" y="111538"/>
                </a:lnTo>
                <a:lnTo>
                  <a:pt x="524305" y="110405"/>
                </a:lnTo>
                <a:lnTo>
                  <a:pt x="490759" y="110405"/>
                </a:lnTo>
                <a:lnTo>
                  <a:pt x="484058" y="105043"/>
                </a:lnTo>
                <a:lnTo>
                  <a:pt x="484058" y="89798"/>
                </a:lnTo>
                <a:lnTo>
                  <a:pt x="486236" y="84269"/>
                </a:lnTo>
                <a:lnTo>
                  <a:pt x="528120" y="78573"/>
                </a:lnTo>
                <a:lnTo>
                  <a:pt x="541355" y="78573"/>
                </a:lnTo>
                <a:lnTo>
                  <a:pt x="541355" y="56626"/>
                </a:lnTo>
                <a:lnTo>
                  <a:pt x="539009" y="46242"/>
                </a:lnTo>
                <a:lnTo>
                  <a:pt x="537062" y="43893"/>
                </a:lnTo>
                <a:close/>
              </a:path>
              <a:path w="1080134" h="123190">
                <a:moveTo>
                  <a:pt x="541355" y="103871"/>
                </a:moveTo>
                <a:lnTo>
                  <a:pt x="528120" y="103871"/>
                </a:lnTo>
                <a:lnTo>
                  <a:pt x="528120" y="116938"/>
                </a:lnTo>
                <a:lnTo>
                  <a:pt x="532978" y="119619"/>
                </a:lnTo>
                <a:lnTo>
                  <a:pt x="546716" y="119619"/>
                </a:lnTo>
                <a:lnTo>
                  <a:pt x="546716" y="109232"/>
                </a:lnTo>
                <a:lnTo>
                  <a:pt x="542360" y="109232"/>
                </a:lnTo>
                <a:lnTo>
                  <a:pt x="541355" y="107724"/>
                </a:lnTo>
                <a:lnTo>
                  <a:pt x="541355" y="103871"/>
                </a:lnTo>
                <a:close/>
              </a:path>
              <a:path w="1080134" h="123190">
                <a:moveTo>
                  <a:pt x="541355" y="78573"/>
                </a:moveTo>
                <a:lnTo>
                  <a:pt x="528120" y="78573"/>
                </a:lnTo>
                <a:lnTo>
                  <a:pt x="528006" y="85848"/>
                </a:lnTo>
                <a:lnTo>
                  <a:pt x="526164" y="95156"/>
                </a:lnTo>
                <a:lnTo>
                  <a:pt x="520643" y="102886"/>
                </a:lnTo>
                <a:lnTo>
                  <a:pt x="512076" y="108009"/>
                </a:lnTo>
                <a:lnTo>
                  <a:pt x="500979" y="110069"/>
                </a:lnTo>
                <a:lnTo>
                  <a:pt x="490759" y="110405"/>
                </a:lnTo>
                <a:lnTo>
                  <a:pt x="524305" y="110405"/>
                </a:lnTo>
                <a:lnTo>
                  <a:pt x="527784" y="103871"/>
                </a:lnTo>
                <a:lnTo>
                  <a:pt x="541355" y="103871"/>
                </a:lnTo>
                <a:lnTo>
                  <a:pt x="541355" y="78573"/>
                </a:lnTo>
                <a:close/>
              </a:path>
              <a:path w="1080134" h="123190">
                <a:moveTo>
                  <a:pt x="508853" y="31328"/>
                </a:moveTo>
                <a:lnTo>
                  <a:pt x="495139" y="33315"/>
                </a:lnTo>
                <a:lnTo>
                  <a:pt x="484079" y="38930"/>
                </a:lnTo>
                <a:lnTo>
                  <a:pt x="476317" y="47655"/>
                </a:lnTo>
                <a:lnTo>
                  <a:pt x="472498" y="58972"/>
                </a:lnTo>
                <a:lnTo>
                  <a:pt x="485733" y="58972"/>
                </a:lnTo>
                <a:lnTo>
                  <a:pt x="487992" y="52799"/>
                </a:lnTo>
                <a:lnTo>
                  <a:pt x="492749" y="48040"/>
                </a:lnTo>
                <a:lnTo>
                  <a:pt x="499610" y="44977"/>
                </a:lnTo>
                <a:lnTo>
                  <a:pt x="508183" y="43893"/>
                </a:lnTo>
                <a:lnTo>
                  <a:pt x="537062" y="43893"/>
                </a:lnTo>
                <a:lnTo>
                  <a:pt x="532392" y="38260"/>
                </a:lnTo>
                <a:lnTo>
                  <a:pt x="522130" y="33137"/>
                </a:lnTo>
                <a:lnTo>
                  <a:pt x="508853" y="31328"/>
                </a:lnTo>
                <a:close/>
              </a:path>
              <a:path w="1080134" h="123190">
                <a:moveTo>
                  <a:pt x="566590" y="35852"/>
                </a:moveTo>
                <a:lnTo>
                  <a:pt x="553522" y="35852"/>
                </a:lnTo>
                <a:lnTo>
                  <a:pt x="553522" y="119619"/>
                </a:lnTo>
                <a:lnTo>
                  <a:pt x="566590" y="119619"/>
                </a:lnTo>
                <a:lnTo>
                  <a:pt x="566590" y="78238"/>
                </a:lnTo>
                <a:lnTo>
                  <a:pt x="568514" y="64178"/>
                </a:lnTo>
                <a:lnTo>
                  <a:pt x="573940" y="53338"/>
                </a:lnTo>
                <a:lnTo>
                  <a:pt x="579873" y="48417"/>
                </a:lnTo>
                <a:lnTo>
                  <a:pt x="566590" y="48417"/>
                </a:lnTo>
                <a:lnTo>
                  <a:pt x="566590" y="35852"/>
                </a:lnTo>
                <a:close/>
              </a:path>
              <a:path w="1080134" h="123190">
                <a:moveTo>
                  <a:pt x="618620" y="43893"/>
                </a:moveTo>
                <a:lnTo>
                  <a:pt x="593228" y="43893"/>
                </a:lnTo>
                <a:lnTo>
                  <a:pt x="601238" y="45577"/>
                </a:lnTo>
                <a:lnTo>
                  <a:pt x="607426" y="50323"/>
                </a:lnTo>
                <a:lnTo>
                  <a:pt x="611415" y="57676"/>
                </a:lnTo>
                <a:lnTo>
                  <a:pt x="612754" y="66678"/>
                </a:lnTo>
                <a:lnTo>
                  <a:pt x="612829" y="119619"/>
                </a:lnTo>
                <a:lnTo>
                  <a:pt x="625897" y="119619"/>
                </a:lnTo>
                <a:lnTo>
                  <a:pt x="625897" y="66678"/>
                </a:lnTo>
                <a:lnTo>
                  <a:pt x="623549" y="52179"/>
                </a:lnTo>
                <a:lnTo>
                  <a:pt x="618620" y="43893"/>
                </a:lnTo>
                <a:close/>
              </a:path>
              <a:path w="1080134" h="123190">
                <a:moveTo>
                  <a:pt x="593228" y="31328"/>
                </a:moveTo>
                <a:lnTo>
                  <a:pt x="585113" y="32561"/>
                </a:lnTo>
                <a:lnTo>
                  <a:pt x="577689" y="36040"/>
                </a:lnTo>
                <a:lnTo>
                  <a:pt x="571459" y="41435"/>
                </a:lnTo>
                <a:lnTo>
                  <a:pt x="566925" y="48417"/>
                </a:lnTo>
                <a:lnTo>
                  <a:pt x="579873" y="48417"/>
                </a:lnTo>
                <a:lnTo>
                  <a:pt x="582351" y="46362"/>
                </a:lnTo>
                <a:lnTo>
                  <a:pt x="593228" y="43893"/>
                </a:lnTo>
                <a:lnTo>
                  <a:pt x="618620" y="43893"/>
                </a:lnTo>
                <a:lnTo>
                  <a:pt x="616913" y="41024"/>
                </a:lnTo>
                <a:lnTo>
                  <a:pt x="606601" y="33860"/>
                </a:lnTo>
                <a:lnTo>
                  <a:pt x="593228" y="31328"/>
                </a:lnTo>
                <a:close/>
              </a:path>
              <a:path w="1080134" h="123190">
                <a:moveTo>
                  <a:pt x="672377" y="31328"/>
                </a:moveTo>
                <a:lnTo>
                  <a:pt x="656137" y="34577"/>
                </a:lnTo>
                <a:lnTo>
                  <a:pt x="643603" y="43747"/>
                </a:lnTo>
                <a:lnTo>
                  <a:pt x="635530" y="57974"/>
                </a:lnTo>
                <a:lnTo>
                  <a:pt x="632671" y="76395"/>
                </a:lnTo>
                <a:lnTo>
                  <a:pt x="635530" y="95353"/>
                </a:lnTo>
                <a:lnTo>
                  <a:pt x="643603" y="109944"/>
                </a:lnTo>
                <a:lnTo>
                  <a:pt x="656137" y="119320"/>
                </a:lnTo>
                <a:lnTo>
                  <a:pt x="672377" y="122635"/>
                </a:lnTo>
                <a:lnTo>
                  <a:pt x="682183" y="121310"/>
                </a:lnTo>
                <a:lnTo>
                  <a:pt x="690638" y="117567"/>
                </a:lnTo>
                <a:lnTo>
                  <a:pt x="697209" y="111750"/>
                </a:lnTo>
                <a:lnTo>
                  <a:pt x="698133" y="110069"/>
                </a:lnTo>
                <a:lnTo>
                  <a:pt x="673885" y="110069"/>
                </a:lnTo>
                <a:lnTo>
                  <a:pt x="662665" y="107659"/>
                </a:lnTo>
                <a:lnTo>
                  <a:pt x="653990" y="100834"/>
                </a:lnTo>
                <a:lnTo>
                  <a:pt x="648393" y="90209"/>
                </a:lnTo>
                <a:lnTo>
                  <a:pt x="646409" y="76395"/>
                </a:lnTo>
                <a:lnTo>
                  <a:pt x="648393" y="63118"/>
                </a:lnTo>
                <a:lnTo>
                  <a:pt x="653990" y="52857"/>
                </a:lnTo>
                <a:lnTo>
                  <a:pt x="662665" y="46239"/>
                </a:lnTo>
                <a:lnTo>
                  <a:pt x="673885" y="43893"/>
                </a:lnTo>
                <a:lnTo>
                  <a:pt x="698182" y="43893"/>
                </a:lnTo>
                <a:lnTo>
                  <a:pt x="696455" y="41435"/>
                </a:lnTo>
                <a:lnTo>
                  <a:pt x="689633" y="36040"/>
                </a:lnTo>
                <a:lnTo>
                  <a:pt x="681429" y="32561"/>
                </a:lnTo>
                <a:lnTo>
                  <a:pt x="672377" y="31328"/>
                </a:lnTo>
                <a:close/>
              </a:path>
              <a:path w="1080134" h="123190">
                <a:moveTo>
                  <a:pt x="714763" y="104206"/>
                </a:moveTo>
                <a:lnTo>
                  <a:pt x="701695" y="104206"/>
                </a:lnTo>
                <a:lnTo>
                  <a:pt x="701695" y="119619"/>
                </a:lnTo>
                <a:lnTo>
                  <a:pt x="714763" y="119619"/>
                </a:lnTo>
                <a:lnTo>
                  <a:pt x="714763" y="104206"/>
                </a:lnTo>
                <a:close/>
              </a:path>
              <a:path w="1080134" h="123190">
                <a:moveTo>
                  <a:pt x="698182" y="43893"/>
                </a:moveTo>
                <a:lnTo>
                  <a:pt x="673885" y="43893"/>
                </a:lnTo>
                <a:lnTo>
                  <a:pt x="685295" y="46239"/>
                </a:lnTo>
                <a:lnTo>
                  <a:pt x="694052" y="52857"/>
                </a:lnTo>
                <a:lnTo>
                  <a:pt x="699635" y="63118"/>
                </a:lnTo>
                <a:lnTo>
                  <a:pt x="701528" y="76395"/>
                </a:lnTo>
                <a:lnTo>
                  <a:pt x="699447" y="90209"/>
                </a:lnTo>
                <a:lnTo>
                  <a:pt x="693800" y="100834"/>
                </a:lnTo>
                <a:lnTo>
                  <a:pt x="685107" y="107659"/>
                </a:lnTo>
                <a:lnTo>
                  <a:pt x="673885" y="110069"/>
                </a:lnTo>
                <a:lnTo>
                  <a:pt x="698133" y="110069"/>
                </a:lnTo>
                <a:lnTo>
                  <a:pt x="701360" y="104206"/>
                </a:lnTo>
                <a:lnTo>
                  <a:pt x="714763" y="104206"/>
                </a:lnTo>
                <a:lnTo>
                  <a:pt x="714763" y="48417"/>
                </a:lnTo>
                <a:lnTo>
                  <a:pt x="701360" y="48417"/>
                </a:lnTo>
                <a:lnTo>
                  <a:pt x="698182" y="43893"/>
                </a:lnTo>
                <a:close/>
              </a:path>
              <a:path w="1080134" h="123190">
                <a:moveTo>
                  <a:pt x="714763" y="0"/>
                </a:moveTo>
                <a:lnTo>
                  <a:pt x="701695" y="0"/>
                </a:lnTo>
                <a:lnTo>
                  <a:pt x="701695" y="48417"/>
                </a:lnTo>
                <a:lnTo>
                  <a:pt x="714763" y="48417"/>
                </a:lnTo>
                <a:lnTo>
                  <a:pt x="714763" y="0"/>
                </a:lnTo>
                <a:close/>
              </a:path>
              <a:path w="1080134" h="123190">
                <a:moveTo>
                  <a:pt x="739610" y="35852"/>
                </a:moveTo>
                <a:lnTo>
                  <a:pt x="726543" y="35852"/>
                </a:lnTo>
                <a:lnTo>
                  <a:pt x="726543" y="119619"/>
                </a:lnTo>
                <a:lnTo>
                  <a:pt x="739610" y="119619"/>
                </a:lnTo>
                <a:lnTo>
                  <a:pt x="739610" y="78070"/>
                </a:lnTo>
                <a:lnTo>
                  <a:pt x="741385" y="64107"/>
                </a:lnTo>
                <a:lnTo>
                  <a:pt x="746396" y="53317"/>
                </a:lnTo>
                <a:lnTo>
                  <a:pt x="751871" y="48417"/>
                </a:lnTo>
                <a:lnTo>
                  <a:pt x="739610" y="48417"/>
                </a:lnTo>
                <a:lnTo>
                  <a:pt x="739610" y="35852"/>
                </a:lnTo>
                <a:close/>
              </a:path>
              <a:path w="1080134" h="123190">
                <a:moveTo>
                  <a:pt x="788788" y="43893"/>
                </a:moveTo>
                <a:lnTo>
                  <a:pt x="764238" y="43893"/>
                </a:lnTo>
                <a:lnTo>
                  <a:pt x="772468" y="45430"/>
                </a:lnTo>
                <a:lnTo>
                  <a:pt x="778813" y="49778"/>
                </a:lnTo>
                <a:lnTo>
                  <a:pt x="782897" y="56545"/>
                </a:lnTo>
                <a:lnTo>
                  <a:pt x="784260" y="64835"/>
                </a:lnTo>
                <a:lnTo>
                  <a:pt x="784342" y="119619"/>
                </a:lnTo>
                <a:lnTo>
                  <a:pt x="797410" y="119619"/>
                </a:lnTo>
                <a:lnTo>
                  <a:pt x="797577" y="69526"/>
                </a:lnTo>
                <a:lnTo>
                  <a:pt x="799085" y="59019"/>
                </a:lnTo>
                <a:lnTo>
                  <a:pt x="803357" y="50930"/>
                </a:lnTo>
                <a:lnTo>
                  <a:pt x="806576" y="48417"/>
                </a:lnTo>
                <a:lnTo>
                  <a:pt x="791546" y="48417"/>
                </a:lnTo>
                <a:lnTo>
                  <a:pt x="788788" y="43893"/>
                </a:lnTo>
                <a:close/>
              </a:path>
              <a:path w="1080134" h="123190">
                <a:moveTo>
                  <a:pt x="843663" y="43893"/>
                </a:moveTo>
                <a:lnTo>
                  <a:pt x="818687" y="43893"/>
                </a:lnTo>
                <a:lnTo>
                  <a:pt x="826134" y="45430"/>
                </a:lnTo>
                <a:lnTo>
                  <a:pt x="831901" y="49778"/>
                </a:lnTo>
                <a:lnTo>
                  <a:pt x="835626" y="56545"/>
                </a:lnTo>
                <a:lnTo>
                  <a:pt x="836872" y="64835"/>
                </a:lnTo>
                <a:lnTo>
                  <a:pt x="836948" y="119619"/>
                </a:lnTo>
                <a:lnTo>
                  <a:pt x="850016" y="119619"/>
                </a:lnTo>
                <a:lnTo>
                  <a:pt x="849901" y="64107"/>
                </a:lnTo>
                <a:lnTo>
                  <a:pt x="847848" y="51118"/>
                </a:lnTo>
                <a:lnTo>
                  <a:pt x="843663" y="43893"/>
                </a:lnTo>
                <a:close/>
              </a:path>
              <a:path w="1080134" h="123190">
                <a:moveTo>
                  <a:pt x="766416" y="31328"/>
                </a:moveTo>
                <a:lnTo>
                  <a:pt x="758110" y="32561"/>
                </a:lnTo>
                <a:lnTo>
                  <a:pt x="750605" y="36040"/>
                </a:lnTo>
                <a:lnTo>
                  <a:pt x="744388" y="41435"/>
                </a:lnTo>
                <a:lnTo>
                  <a:pt x="739946" y="48417"/>
                </a:lnTo>
                <a:lnTo>
                  <a:pt x="751871" y="48417"/>
                </a:lnTo>
                <a:lnTo>
                  <a:pt x="754170" y="46359"/>
                </a:lnTo>
                <a:lnTo>
                  <a:pt x="764238" y="43893"/>
                </a:lnTo>
                <a:lnTo>
                  <a:pt x="788788" y="43893"/>
                </a:lnTo>
                <a:lnTo>
                  <a:pt x="787290" y="41435"/>
                </a:lnTo>
                <a:lnTo>
                  <a:pt x="781368" y="36040"/>
                </a:lnTo>
                <a:lnTo>
                  <a:pt x="774253" y="32561"/>
                </a:lnTo>
                <a:lnTo>
                  <a:pt x="766416" y="31328"/>
                </a:lnTo>
                <a:close/>
              </a:path>
              <a:path w="1080134" h="123190">
                <a:moveTo>
                  <a:pt x="819859" y="31328"/>
                </a:moveTo>
                <a:lnTo>
                  <a:pt x="810682" y="32561"/>
                </a:lnTo>
                <a:lnTo>
                  <a:pt x="802603" y="36040"/>
                </a:lnTo>
                <a:lnTo>
                  <a:pt x="796159" y="41435"/>
                </a:lnTo>
                <a:lnTo>
                  <a:pt x="791881" y="48417"/>
                </a:lnTo>
                <a:lnTo>
                  <a:pt x="806576" y="48417"/>
                </a:lnTo>
                <a:lnTo>
                  <a:pt x="810017" y="45731"/>
                </a:lnTo>
                <a:lnTo>
                  <a:pt x="818687" y="43893"/>
                </a:lnTo>
                <a:lnTo>
                  <a:pt x="843663" y="43893"/>
                </a:lnTo>
                <a:lnTo>
                  <a:pt x="841723" y="40543"/>
                </a:lnTo>
                <a:lnTo>
                  <a:pt x="832205" y="33737"/>
                </a:lnTo>
                <a:lnTo>
                  <a:pt x="819859" y="31328"/>
                </a:lnTo>
                <a:close/>
              </a:path>
              <a:path w="1080134" h="123190">
                <a:moveTo>
                  <a:pt x="926799" y="43893"/>
                </a:moveTo>
                <a:lnTo>
                  <a:pt x="909982" y="43893"/>
                </a:lnTo>
                <a:lnTo>
                  <a:pt x="918024" y="48919"/>
                </a:lnTo>
                <a:lnTo>
                  <a:pt x="918024" y="67683"/>
                </a:lnTo>
                <a:lnTo>
                  <a:pt x="878787" y="73424"/>
                </a:lnTo>
                <a:lnTo>
                  <a:pt x="860057" y="97337"/>
                </a:lnTo>
                <a:lnTo>
                  <a:pt x="862103" y="107724"/>
                </a:lnTo>
                <a:lnTo>
                  <a:pt x="867868" y="115703"/>
                </a:lnTo>
                <a:lnTo>
                  <a:pt x="876808" y="120826"/>
                </a:lnTo>
                <a:lnTo>
                  <a:pt x="888370" y="122635"/>
                </a:lnTo>
                <a:lnTo>
                  <a:pt x="898297" y="121281"/>
                </a:lnTo>
                <a:lnTo>
                  <a:pt x="906841" y="117462"/>
                </a:lnTo>
                <a:lnTo>
                  <a:pt x="913438" y="111538"/>
                </a:lnTo>
                <a:lnTo>
                  <a:pt x="914041" y="110405"/>
                </a:lnTo>
                <a:lnTo>
                  <a:pt x="880486" y="110405"/>
                </a:lnTo>
                <a:lnTo>
                  <a:pt x="873795" y="105043"/>
                </a:lnTo>
                <a:lnTo>
                  <a:pt x="873795" y="89798"/>
                </a:lnTo>
                <a:lnTo>
                  <a:pt x="875962" y="84269"/>
                </a:lnTo>
                <a:lnTo>
                  <a:pt x="917846" y="78573"/>
                </a:lnTo>
                <a:lnTo>
                  <a:pt x="931092" y="78573"/>
                </a:lnTo>
                <a:lnTo>
                  <a:pt x="931092" y="56626"/>
                </a:lnTo>
                <a:lnTo>
                  <a:pt x="928746" y="46242"/>
                </a:lnTo>
                <a:lnTo>
                  <a:pt x="926799" y="43893"/>
                </a:lnTo>
                <a:close/>
              </a:path>
              <a:path w="1080134" h="123190">
                <a:moveTo>
                  <a:pt x="931092" y="103871"/>
                </a:moveTo>
                <a:lnTo>
                  <a:pt x="917846" y="103871"/>
                </a:lnTo>
                <a:lnTo>
                  <a:pt x="917846" y="116938"/>
                </a:lnTo>
                <a:lnTo>
                  <a:pt x="922715" y="119619"/>
                </a:lnTo>
                <a:lnTo>
                  <a:pt x="936442" y="119619"/>
                </a:lnTo>
                <a:lnTo>
                  <a:pt x="936442" y="109232"/>
                </a:lnTo>
                <a:lnTo>
                  <a:pt x="932097" y="109232"/>
                </a:lnTo>
                <a:lnTo>
                  <a:pt x="931092" y="107724"/>
                </a:lnTo>
                <a:lnTo>
                  <a:pt x="931092" y="103871"/>
                </a:lnTo>
                <a:close/>
              </a:path>
              <a:path w="1080134" h="123190">
                <a:moveTo>
                  <a:pt x="931092" y="78573"/>
                </a:moveTo>
                <a:lnTo>
                  <a:pt x="917846" y="78573"/>
                </a:lnTo>
                <a:lnTo>
                  <a:pt x="917733" y="85848"/>
                </a:lnTo>
                <a:lnTo>
                  <a:pt x="915892" y="95156"/>
                </a:lnTo>
                <a:lnTo>
                  <a:pt x="910375" y="102886"/>
                </a:lnTo>
                <a:lnTo>
                  <a:pt x="901811" y="108009"/>
                </a:lnTo>
                <a:lnTo>
                  <a:pt x="890716" y="110069"/>
                </a:lnTo>
                <a:lnTo>
                  <a:pt x="880486" y="110405"/>
                </a:lnTo>
                <a:lnTo>
                  <a:pt x="914041" y="110405"/>
                </a:lnTo>
                <a:lnTo>
                  <a:pt x="917521" y="103871"/>
                </a:lnTo>
                <a:lnTo>
                  <a:pt x="931092" y="103871"/>
                </a:lnTo>
                <a:lnTo>
                  <a:pt x="931092" y="78573"/>
                </a:lnTo>
                <a:close/>
              </a:path>
              <a:path w="1080134" h="123190">
                <a:moveTo>
                  <a:pt x="898590" y="31328"/>
                </a:moveTo>
                <a:lnTo>
                  <a:pt x="884876" y="33315"/>
                </a:lnTo>
                <a:lnTo>
                  <a:pt x="873816" y="38930"/>
                </a:lnTo>
                <a:lnTo>
                  <a:pt x="866054" y="47655"/>
                </a:lnTo>
                <a:lnTo>
                  <a:pt x="862235" y="58972"/>
                </a:lnTo>
                <a:lnTo>
                  <a:pt x="875470" y="58972"/>
                </a:lnTo>
                <a:lnTo>
                  <a:pt x="877729" y="52799"/>
                </a:lnTo>
                <a:lnTo>
                  <a:pt x="882484" y="48040"/>
                </a:lnTo>
                <a:lnTo>
                  <a:pt x="889342" y="44977"/>
                </a:lnTo>
                <a:lnTo>
                  <a:pt x="897909" y="43893"/>
                </a:lnTo>
                <a:lnTo>
                  <a:pt x="926799" y="43893"/>
                </a:lnTo>
                <a:lnTo>
                  <a:pt x="922128" y="38260"/>
                </a:lnTo>
                <a:lnTo>
                  <a:pt x="911867" y="33137"/>
                </a:lnTo>
                <a:lnTo>
                  <a:pt x="898590" y="31328"/>
                </a:lnTo>
                <a:close/>
              </a:path>
              <a:path w="1080134" h="123190">
                <a:moveTo>
                  <a:pt x="956316" y="35852"/>
                </a:moveTo>
                <a:lnTo>
                  <a:pt x="943248" y="35852"/>
                </a:lnTo>
                <a:lnTo>
                  <a:pt x="943248" y="119619"/>
                </a:lnTo>
                <a:lnTo>
                  <a:pt x="956316" y="119619"/>
                </a:lnTo>
                <a:lnTo>
                  <a:pt x="956316" y="73547"/>
                </a:lnTo>
                <a:lnTo>
                  <a:pt x="957784" y="62906"/>
                </a:lnTo>
                <a:lnTo>
                  <a:pt x="962284" y="55014"/>
                </a:lnTo>
                <a:lnTo>
                  <a:pt x="969957" y="50105"/>
                </a:lnTo>
                <a:lnTo>
                  <a:pt x="980943" y="48417"/>
                </a:lnTo>
                <a:lnTo>
                  <a:pt x="956316" y="48417"/>
                </a:lnTo>
                <a:lnTo>
                  <a:pt x="956316" y="35852"/>
                </a:lnTo>
                <a:close/>
              </a:path>
              <a:path w="1080134" h="123190">
                <a:moveTo>
                  <a:pt x="992001" y="35852"/>
                </a:moveTo>
                <a:lnTo>
                  <a:pt x="968043" y="35852"/>
                </a:lnTo>
                <a:lnTo>
                  <a:pt x="960337" y="40878"/>
                </a:lnTo>
                <a:lnTo>
                  <a:pt x="956651" y="48417"/>
                </a:lnTo>
                <a:lnTo>
                  <a:pt x="992001" y="48417"/>
                </a:lnTo>
                <a:lnTo>
                  <a:pt x="992001" y="35852"/>
                </a:lnTo>
                <a:close/>
              </a:path>
              <a:path w="1080134" h="123190">
                <a:moveTo>
                  <a:pt x="1015099" y="0"/>
                </a:moveTo>
                <a:lnTo>
                  <a:pt x="1002032" y="0"/>
                </a:lnTo>
                <a:lnTo>
                  <a:pt x="1002032" y="119619"/>
                </a:lnTo>
                <a:lnTo>
                  <a:pt x="1015099" y="119619"/>
                </a:lnTo>
                <a:lnTo>
                  <a:pt x="1015099" y="87452"/>
                </a:lnTo>
                <a:lnTo>
                  <a:pt x="1030680" y="72877"/>
                </a:lnTo>
                <a:lnTo>
                  <a:pt x="1045294" y="72877"/>
                </a:lnTo>
                <a:lnTo>
                  <a:pt x="1043696" y="70699"/>
                </a:lnTo>
                <a:lnTo>
                  <a:pt x="1015099" y="70699"/>
                </a:lnTo>
                <a:lnTo>
                  <a:pt x="1015099" y="0"/>
                </a:lnTo>
                <a:close/>
              </a:path>
              <a:path w="1080134" h="123190">
                <a:moveTo>
                  <a:pt x="1045294" y="72877"/>
                </a:moveTo>
                <a:lnTo>
                  <a:pt x="1030680" y="72877"/>
                </a:lnTo>
                <a:lnTo>
                  <a:pt x="1064690" y="119619"/>
                </a:lnTo>
                <a:lnTo>
                  <a:pt x="1079600" y="119619"/>
                </a:lnTo>
                <a:lnTo>
                  <a:pt x="1045294" y="72877"/>
                </a:lnTo>
                <a:close/>
              </a:path>
              <a:path w="1080134" h="123190">
                <a:moveTo>
                  <a:pt x="1070386" y="35852"/>
                </a:moveTo>
                <a:lnTo>
                  <a:pt x="1052795" y="35852"/>
                </a:lnTo>
                <a:lnTo>
                  <a:pt x="1015435" y="70699"/>
                </a:lnTo>
                <a:lnTo>
                  <a:pt x="1043696" y="70699"/>
                </a:lnTo>
                <a:lnTo>
                  <a:pt x="1039392" y="64835"/>
                </a:lnTo>
                <a:lnTo>
                  <a:pt x="1039392" y="64500"/>
                </a:lnTo>
                <a:lnTo>
                  <a:pt x="1070386" y="35852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6333488" y="1930360"/>
            <a:ext cx="816610" cy="154940"/>
          </a:xfrm>
          <a:custGeom>
            <a:avLst/>
            <a:gdLst/>
            <a:ahLst/>
            <a:cxnLst/>
            <a:rect l="l" t="t" r="r" b="b"/>
            <a:pathLst>
              <a:path w="816609" h="154939">
                <a:moveTo>
                  <a:pt x="51935" y="14910"/>
                </a:moveTo>
                <a:lnTo>
                  <a:pt x="37360" y="14910"/>
                </a:lnTo>
                <a:lnTo>
                  <a:pt x="37360" y="121127"/>
                </a:lnTo>
                <a:lnTo>
                  <a:pt x="51935" y="121127"/>
                </a:lnTo>
                <a:lnTo>
                  <a:pt x="51935" y="14910"/>
                </a:lnTo>
                <a:close/>
              </a:path>
              <a:path w="816609" h="154939">
                <a:moveTo>
                  <a:pt x="89463" y="1507"/>
                </a:moveTo>
                <a:lnTo>
                  <a:pt x="0" y="1507"/>
                </a:lnTo>
                <a:lnTo>
                  <a:pt x="0" y="14910"/>
                </a:lnTo>
                <a:lnTo>
                  <a:pt x="89463" y="14910"/>
                </a:lnTo>
                <a:lnTo>
                  <a:pt x="89463" y="1507"/>
                </a:lnTo>
                <a:close/>
              </a:path>
              <a:path w="816609" h="154939">
                <a:moveTo>
                  <a:pt x="112624" y="1507"/>
                </a:moveTo>
                <a:lnTo>
                  <a:pt x="99557" y="1507"/>
                </a:lnTo>
                <a:lnTo>
                  <a:pt x="99557" y="121127"/>
                </a:lnTo>
                <a:lnTo>
                  <a:pt x="112624" y="121127"/>
                </a:lnTo>
                <a:lnTo>
                  <a:pt x="112624" y="79746"/>
                </a:lnTo>
                <a:lnTo>
                  <a:pt x="114548" y="65686"/>
                </a:lnTo>
                <a:lnTo>
                  <a:pt x="119975" y="54846"/>
                </a:lnTo>
                <a:lnTo>
                  <a:pt x="125908" y="49925"/>
                </a:lnTo>
                <a:lnTo>
                  <a:pt x="112624" y="49925"/>
                </a:lnTo>
                <a:lnTo>
                  <a:pt x="112624" y="1507"/>
                </a:lnTo>
                <a:close/>
              </a:path>
              <a:path w="816609" h="154939">
                <a:moveTo>
                  <a:pt x="164654" y="45401"/>
                </a:moveTo>
                <a:lnTo>
                  <a:pt x="139262" y="45401"/>
                </a:lnTo>
                <a:lnTo>
                  <a:pt x="147273" y="47084"/>
                </a:lnTo>
                <a:lnTo>
                  <a:pt x="153461" y="51830"/>
                </a:lnTo>
                <a:lnTo>
                  <a:pt x="157450" y="59184"/>
                </a:lnTo>
                <a:lnTo>
                  <a:pt x="158789" y="68186"/>
                </a:lnTo>
                <a:lnTo>
                  <a:pt x="158864" y="121127"/>
                </a:lnTo>
                <a:lnTo>
                  <a:pt x="171931" y="121127"/>
                </a:lnTo>
                <a:lnTo>
                  <a:pt x="171931" y="68186"/>
                </a:lnTo>
                <a:lnTo>
                  <a:pt x="169583" y="53686"/>
                </a:lnTo>
                <a:lnTo>
                  <a:pt x="164654" y="45401"/>
                </a:lnTo>
                <a:close/>
              </a:path>
              <a:path w="816609" h="154939">
                <a:moveTo>
                  <a:pt x="139262" y="32836"/>
                </a:moveTo>
                <a:lnTo>
                  <a:pt x="131147" y="34069"/>
                </a:lnTo>
                <a:lnTo>
                  <a:pt x="123723" y="37548"/>
                </a:lnTo>
                <a:lnTo>
                  <a:pt x="117493" y="42943"/>
                </a:lnTo>
                <a:lnTo>
                  <a:pt x="112959" y="49925"/>
                </a:lnTo>
                <a:lnTo>
                  <a:pt x="125908" y="49925"/>
                </a:lnTo>
                <a:lnTo>
                  <a:pt x="128386" y="47870"/>
                </a:lnTo>
                <a:lnTo>
                  <a:pt x="139262" y="45401"/>
                </a:lnTo>
                <a:lnTo>
                  <a:pt x="164654" y="45401"/>
                </a:lnTo>
                <a:lnTo>
                  <a:pt x="162947" y="42532"/>
                </a:lnTo>
                <a:lnTo>
                  <a:pt x="152636" y="35368"/>
                </a:lnTo>
                <a:lnTo>
                  <a:pt x="139262" y="32836"/>
                </a:lnTo>
                <a:close/>
              </a:path>
              <a:path w="816609" h="154939">
                <a:moveTo>
                  <a:pt x="219260" y="32836"/>
                </a:moveTo>
                <a:lnTo>
                  <a:pt x="202677" y="36056"/>
                </a:lnTo>
                <a:lnTo>
                  <a:pt x="189879" y="45150"/>
                </a:lnTo>
                <a:lnTo>
                  <a:pt x="181635" y="59270"/>
                </a:lnTo>
                <a:lnTo>
                  <a:pt x="178717" y="77568"/>
                </a:lnTo>
                <a:lnTo>
                  <a:pt x="181602" y="96648"/>
                </a:lnTo>
                <a:lnTo>
                  <a:pt x="189749" y="111347"/>
                </a:lnTo>
                <a:lnTo>
                  <a:pt x="202389" y="120799"/>
                </a:lnTo>
                <a:lnTo>
                  <a:pt x="218757" y="124142"/>
                </a:lnTo>
                <a:lnTo>
                  <a:pt x="231136" y="122485"/>
                </a:lnTo>
                <a:lnTo>
                  <a:pt x="242148" y="117797"/>
                </a:lnTo>
                <a:lnTo>
                  <a:pt x="249740" y="111577"/>
                </a:lnTo>
                <a:lnTo>
                  <a:pt x="218757" y="111577"/>
                </a:lnTo>
                <a:lnTo>
                  <a:pt x="208028" y="109499"/>
                </a:lnTo>
                <a:lnTo>
                  <a:pt x="199779" y="103619"/>
                </a:lnTo>
                <a:lnTo>
                  <a:pt x="194482" y="94473"/>
                </a:lnTo>
                <a:lnTo>
                  <a:pt x="192611" y="82594"/>
                </a:lnTo>
                <a:lnTo>
                  <a:pt x="259468" y="82594"/>
                </a:lnTo>
                <a:lnTo>
                  <a:pt x="259468" y="76730"/>
                </a:lnTo>
                <a:lnTo>
                  <a:pt x="258389" y="70029"/>
                </a:lnTo>
                <a:lnTo>
                  <a:pt x="192957" y="70029"/>
                </a:lnTo>
                <a:lnTo>
                  <a:pt x="194852" y="59961"/>
                </a:lnTo>
                <a:lnTo>
                  <a:pt x="200203" y="52186"/>
                </a:lnTo>
                <a:lnTo>
                  <a:pt x="208506" y="47176"/>
                </a:lnTo>
                <a:lnTo>
                  <a:pt x="219260" y="45401"/>
                </a:lnTo>
                <a:lnTo>
                  <a:pt x="248695" y="45401"/>
                </a:lnTo>
                <a:lnTo>
                  <a:pt x="248411" y="44920"/>
                </a:lnTo>
                <a:lnTo>
                  <a:pt x="235720" y="35996"/>
                </a:lnTo>
                <a:lnTo>
                  <a:pt x="219260" y="32836"/>
                </a:lnTo>
                <a:close/>
              </a:path>
              <a:path w="816609" h="154939">
                <a:moveTo>
                  <a:pt x="244725" y="97337"/>
                </a:moveTo>
                <a:lnTo>
                  <a:pt x="240880" y="103167"/>
                </a:lnTo>
                <a:lnTo>
                  <a:pt x="234945" y="107661"/>
                </a:lnTo>
                <a:lnTo>
                  <a:pt x="227409" y="110554"/>
                </a:lnTo>
                <a:lnTo>
                  <a:pt x="218757" y="111577"/>
                </a:lnTo>
                <a:lnTo>
                  <a:pt x="249740" y="111577"/>
                </a:lnTo>
                <a:lnTo>
                  <a:pt x="251053" y="110501"/>
                </a:lnTo>
                <a:lnTo>
                  <a:pt x="257112" y="101023"/>
                </a:lnTo>
                <a:lnTo>
                  <a:pt x="244725" y="97337"/>
                </a:lnTo>
                <a:close/>
              </a:path>
              <a:path w="816609" h="154939">
                <a:moveTo>
                  <a:pt x="248695" y="45401"/>
                </a:moveTo>
                <a:lnTo>
                  <a:pt x="219260" y="45401"/>
                </a:lnTo>
                <a:lnTo>
                  <a:pt x="229794" y="47176"/>
                </a:lnTo>
                <a:lnTo>
                  <a:pt x="237940" y="52186"/>
                </a:lnTo>
                <a:lnTo>
                  <a:pt x="243196" y="59961"/>
                </a:lnTo>
                <a:lnTo>
                  <a:pt x="245060" y="70029"/>
                </a:lnTo>
                <a:lnTo>
                  <a:pt x="258389" y="70029"/>
                </a:lnTo>
                <a:lnTo>
                  <a:pt x="256578" y="58775"/>
                </a:lnTo>
                <a:lnTo>
                  <a:pt x="248695" y="45401"/>
                </a:lnTo>
                <a:close/>
              </a:path>
              <a:path w="816609" h="154939">
                <a:moveTo>
                  <a:pt x="325937" y="84102"/>
                </a:moveTo>
                <a:lnTo>
                  <a:pt x="311362" y="84102"/>
                </a:lnTo>
                <a:lnTo>
                  <a:pt x="315914" y="100439"/>
                </a:lnTo>
                <a:lnTo>
                  <a:pt x="326419" y="113022"/>
                </a:lnTo>
                <a:lnTo>
                  <a:pt x="341918" y="121114"/>
                </a:lnTo>
                <a:lnTo>
                  <a:pt x="361454" y="123975"/>
                </a:lnTo>
                <a:lnTo>
                  <a:pt x="380069" y="121595"/>
                </a:lnTo>
                <a:lnTo>
                  <a:pt x="394396" y="114865"/>
                </a:lnTo>
                <a:lnTo>
                  <a:pt x="398171" y="110572"/>
                </a:lnTo>
                <a:lnTo>
                  <a:pt x="361287" y="110572"/>
                </a:lnTo>
                <a:lnTo>
                  <a:pt x="347730" y="108674"/>
                </a:lnTo>
                <a:lnTo>
                  <a:pt x="336890" y="103305"/>
                </a:lnTo>
                <a:lnTo>
                  <a:pt x="329411" y="94952"/>
                </a:lnTo>
                <a:lnTo>
                  <a:pt x="325937" y="84102"/>
                </a:lnTo>
                <a:close/>
              </a:path>
              <a:path w="816609" h="154939">
                <a:moveTo>
                  <a:pt x="359109" y="0"/>
                </a:moveTo>
                <a:lnTo>
                  <a:pt x="341374" y="2617"/>
                </a:lnTo>
                <a:lnTo>
                  <a:pt x="327675" y="10010"/>
                </a:lnTo>
                <a:lnTo>
                  <a:pt x="318846" y="21486"/>
                </a:lnTo>
                <a:lnTo>
                  <a:pt x="315718" y="36354"/>
                </a:lnTo>
                <a:lnTo>
                  <a:pt x="327681" y="61505"/>
                </a:lnTo>
                <a:lnTo>
                  <a:pt x="353999" y="70825"/>
                </a:lnTo>
                <a:lnTo>
                  <a:pt x="380318" y="76688"/>
                </a:lnTo>
                <a:lnTo>
                  <a:pt x="392281" y="91473"/>
                </a:lnTo>
                <a:lnTo>
                  <a:pt x="390053" y="99263"/>
                </a:lnTo>
                <a:lnTo>
                  <a:pt x="383757" y="105295"/>
                </a:lnTo>
                <a:lnTo>
                  <a:pt x="373975" y="109190"/>
                </a:lnTo>
                <a:lnTo>
                  <a:pt x="361287" y="110572"/>
                </a:lnTo>
                <a:lnTo>
                  <a:pt x="398171" y="110572"/>
                </a:lnTo>
                <a:lnTo>
                  <a:pt x="403602" y="104397"/>
                </a:lnTo>
                <a:lnTo>
                  <a:pt x="406856" y="90803"/>
                </a:lnTo>
                <a:lnTo>
                  <a:pt x="394893" y="67901"/>
                </a:lnTo>
                <a:lnTo>
                  <a:pt x="368575" y="59244"/>
                </a:lnTo>
                <a:lnTo>
                  <a:pt x="342256" y="52754"/>
                </a:lnTo>
                <a:lnTo>
                  <a:pt x="330293" y="36354"/>
                </a:lnTo>
                <a:lnTo>
                  <a:pt x="332398" y="26973"/>
                </a:lnTo>
                <a:lnTo>
                  <a:pt x="338335" y="19727"/>
                </a:lnTo>
                <a:lnTo>
                  <a:pt x="347539" y="15057"/>
                </a:lnTo>
                <a:lnTo>
                  <a:pt x="359444" y="13402"/>
                </a:lnTo>
                <a:lnTo>
                  <a:pt x="391239" y="13402"/>
                </a:lnTo>
                <a:lnTo>
                  <a:pt x="389433" y="10931"/>
                </a:lnTo>
                <a:lnTo>
                  <a:pt x="375999" y="2858"/>
                </a:lnTo>
                <a:lnTo>
                  <a:pt x="359109" y="0"/>
                </a:lnTo>
                <a:close/>
              </a:path>
              <a:path w="816609" h="154939">
                <a:moveTo>
                  <a:pt x="391239" y="13402"/>
                </a:moveTo>
                <a:lnTo>
                  <a:pt x="359444" y="13402"/>
                </a:lnTo>
                <a:lnTo>
                  <a:pt x="369975" y="15297"/>
                </a:lnTo>
                <a:lnTo>
                  <a:pt x="378606" y="20648"/>
                </a:lnTo>
                <a:lnTo>
                  <a:pt x="384818" y="28951"/>
                </a:lnTo>
                <a:lnTo>
                  <a:pt x="388092" y="39705"/>
                </a:lnTo>
                <a:lnTo>
                  <a:pt x="402668" y="39705"/>
                </a:lnTo>
                <a:lnTo>
                  <a:pt x="398595" y="23465"/>
                </a:lnTo>
                <a:lnTo>
                  <a:pt x="391239" y="13402"/>
                </a:lnTo>
                <a:close/>
              </a:path>
              <a:path w="816609" h="154939">
                <a:moveTo>
                  <a:pt x="429536" y="37360"/>
                </a:moveTo>
                <a:lnTo>
                  <a:pt x="415296" y="37360"/>
                </a:lnTo>
                <a:lnTo>
                  <a:pt x="444949" y="121127"/>
                </a:lnTo>
                <a:lnTo>
                  <a:pt x="440374" y="132836"/>
                </a:lnTo>
                <a:lnTo>
                  <a:pt x="437368" y="139158"/>
                </a:lnTo>
                <a:lnTo>
                  <a:pt x="434300" y="141741"/>
                </a:lnTo>
                <a:lnTo>
                  <a:pt x="429536" y="142236"/>
                </a:lnTo>
                <a:lnTo>
                  <a:pt x="422165" y="142236"/>
                </a:lnTo>
                <a:lnTo>
                  <a:pt x="422165" y="154634"/>
                </a:lnTo>
                <a:lnTo>
                  <a:pt x="427526" y="154634"/>
                </a:lnTo>
                <a:lnTo>
                  <a:pt x="437355" y="153874"/>
                </a:lnTo>
                <a:lnTo>
                  <a:pt x="443588" y="149817"/>
                </a:lnTo>
                <a:lnTo>
                  <a:pt x="449036" y="139791"/>
                </a:lnTo>
                <a:lnTo>
                  <a:pt x="456509" y="121127"/>
                </a:lnTo>
                <a:lnTo>
                  <a:pt x="464048" y="100185"/>
                </a:lnTo>
                <a:lnTo>
                  <a:pt x="450813" y="100185"/>
                </a:lnTo>
                <a:lnTo>
                  <a:pt x="429536" y="37360"/>
                </a:lnTo>
                <a:close/>
              </a:path>
              <a:path w="816609" h="154939">
                <a:moveTo>
                  <a:pt x="486665" y="37360"/>
                </a:moveTo>
                <a:lnTo>
                  <a:pt x="472425" y="37360"/>
                </a:lnTo>
                <a:lnTo>
                  <a:pt x="451148" y="100185"/>
                </a:lnTo>
                <a:lnTo>
                  <a:pt x="464048" y="100185"/>
                </a:lnTo>
                <a:lnTo>
                  <a:pt x="486665" y="37360"/>
                </a:lnTo>
                <a:close/>
              </a:path>
              <a:path w="816609" h="154939">
                <a:moveTo>
                  <a:pt x="504696" y="37360"/>
                </a:moveTo>
                <a:lnTo>
                  <a:pt x="491629" y="37360"/>
                </a:lnTo>
                <a:lnTo>
                  <a:pt x="491629" y="121127"/>
                </a:lnTo>
                <a:lnTo>
                  <a:pt x="504696" y="121127"/>
                </a:lnTo>
                <a:lnTo>
                  <a:pt x="504696" y="79578"/>
                </a:lnTo>
                <a:lnTo>
                  <a:pt x="506471" y="65615"/>
                </a:lnTo>
                <a:lnTo>
                  <a:pt x="511481" y="54825"/>
                </a:lnTo>
                <a:lnTo>
                  <a:pt x="516957" y="49925"/>
                </a:lnTo>
                <a:lnTo>
                  <a:pt x="504696" y="49925"/>
                </a:lnTo>
                <a:lnTo>
                  <a:pt x="504696" y="37360"/>
                </a:lnTo>
                <a:close/>
              </a:path>
              <a:path w="816609" h="154939">
                <a:moveTo>
                  <a:pt x="553874" y="45401"/>
                </a:moveTo>
                <a:lnTo>
                  <a:pt x="529324" y="45401"/>
                </a:lnTo>
                <a:lnTo>
                  <a:pt x="537554" y="46938"/>
                </a:lnTo>
                <a:lnTo>
                  <a:pt x="543899" y="51286"/>
                </a:lnTo>
                <a:lnTo>
                  <a:pt x="547983" y="58053"/>
                </a:lnTo>
                <a:lnTo>
                  <a:pt x="549345" y="66343"/>
                </a:lnTo>
                <a:lnTo>
                  <a:pt x="549428" y="121127"/>
                </a:lnTo>
                <a:lnTo>
                  <a:pt x="562495" y="121127"/>
                </a:lnTo>
                <a:lnTo>
                  <a:pt x="562663" y="71034"/>
                </a:lnTo>
                <a:lnTo>
                  <a:pt x="564171" y="60526"/>
                </a:lnTo>
                <a:lnTo>
                  <a:pt x="568443" y="52438"/>
                </a:lnTo>
                <a:lnTo>
                  <a:pt x="571662" y="49925"/>
                </a:lnTo>
                <a:lnTo>
                  <a:pt x="556632" y="49925"/>
                </a:lnTo>
                <a:lnTo>
                  <a:pt x="553874" y="45401"/>
                </a:lnTo>
                <a:close/>
              </a:path>
              <a:path w="816609" h="154939">
                <a:moveTo>
                  <a:pt x="608749" y="45401"/>
                </a:moveTo>
                <a:lnTo>
                  <a:pt x="583772" y="45401"/>
                </a:lnTo>
                <a:lnTo>
                  <a:pt x="591220" y="46938"/>
                </a:lnTo>
                <a:lnTo>
                  <a:pt x="596987" y="51286"/>
                </a:lnTo>
                <a:lnTo>
                  <a:pt x="600712" y="58053"/>
                </a:lnTo>
                <a:lnTo>
                  <a:pt x="601958" y="66343"/>
                </a:lnTo>
                <a:lnTo>
                  <a:pt x="602034" y="121127"/>
                </a:lnTo>
                <a:lnTo>
                  <a:pt x="615101" y="121127"/>
                </a:lnTo>
                <a:lnTo>
                  <a:pt x="614986" y="65615"/>
                </a:lnTo>
                <a:lnTo>
                  <a:pt x="612934" y="52626"/>
                </a:lnTo>
                <a:lnTo>
                  <a:pt x="608749" y="45401"/>
                </a:lnTo>
                <a:close/>
              </a:path>
              <a:path w="816609" h="154939">
                <a:moveTo>
                  <a:pt x="531502" y="32836"/>
                </a:moveTo>
                <a:lnTo>
                  <a:pt x="523196" y="34069"/>
                </a:lnTo>
                <a:lnTo>
                  <a:pt x="515691" y="37548"/>
                </a:lnTo>
                <a:lnTo>
                  <a:pt x="509474" y="42943"/>
                </a:lnTo>
                <a:lnTo>
                  <a:pt x="505031" y="49925"/>
                </a:lnTo>
                <a:lnTo>
                  <a:pt x="516957" y="49925"/>
                </a:lnTo>
                <a:lnTo>
                  <a:pt x="519256" y="47867"/>
                </a:lnTo>
                <a:lnTo>
                  <a:pt x="529324" y="45401"/>
                </a:lnTo>
                <a:lnTo>
                  <a:pt x="553874" y="45401"/>
                </a:lnTo>
                <a:lnTo>
                  <a:pt x="552375" y="42943"/>
                </a:lnTo>
                <a:lnTo>
                  <a:pt x="546454" y="37548"/>
                </a:lnTo>
                <a:lnTo>
                  <a:pt x="539339" y="34069"/>
                </a:lnTo>
                <a:lnTo>
                  <a:pt x="531502" y="32836"/>
                </a:lnTo>
                <a:close/>
              </a:path>
              <a:path w="816609" h="154939">
                <a:moveTo>
                  <a:pt x="584945" y="32836"/>
                </a:moveTo>
                <a:lnTo>
                  <a:pt x="575767" y="34069"/>
                </a:lnTo>
                <a:lnTo>
                  <a:pt x="567689" y="37548"/>
                </a:lnTo>
                <a:lnTo>
                  <a:pt x="561244" y="42943"/>
                </a:lnTo>
                <a:lnTo>
                  <a:pt x="556967" y="49925"/>
                </a:lnTo>
                <a:lnTo>
                  <a:pt x="571662" y="49925"/>
                </a:lnTo>
                <a:lnTo>
                  <a:pt x="575102" y="47239"/>
                </a:lnTo>
                <a:lnTo>
                  <a:pt x="583772" y="45401"/>
                </a:lnTo>
                <a:lnTo>
                  <a:pt x="608749" y="45401"/>
                </a:lnTo>
                <a:lnTo>
                  <a:pt x="606808" y="42051"/>
                </a:lnTo>
                <a:lnTo>
                  <a:pt x="597290" y="35245"/>
                </a:lnTo>
                <a:lnTo>
                  <a:pt x="584945" y="32836"/>
                </a:lnTo>
                <a:close/>
              </a:path>
              <a:path w="816609" h="154939">
                <a:moveTo>
                  <a:pt x="652076" y="105714"/>
                </a:moveTo>
                <a:lnTo>
                  <a:pt x="640221" y="105714"/>
                </a:lnTo>
                <a:lnTo>
                  <a:pt x="644373" y="113258"/>
                </a:lnTo>
                <a:lnTo>
                  <a:pt x="650943" y="119074"/>
                </a:lnTo>
                <a:lnTo>
                  <a:pt x="659398" y="122818"/>
                </a:lnTo>
                <a:lnTo>
                  <a:pt x="669204" y="124142"/>
                </a:lnTo>
                <a:lnTo>
                  <a:pt x="685443" y="120828"/>
                </a:lnTo>
                <a:lnTo>
                  <a:pt x="697805" y="111577"/>
                </a:lnTo>
                <a:lnTo>
                  <a:pt x="667696" y="111577"/>
                </a:lnTo>
                <a:lnTo>
                  <a:pt x="656474" y="109166"/>
                </a:lnTo>
                <a:lnTo>
                  <a:pt x="652076" y="105714"/>
                </a:lnTo>
                <a:close/>
              </a:path>
              <a:path w="816609" h="154939">
                <a:moveTo>
                  <a:pt x="639875" y="1507"/>
                </a:moveTo>
                <a:lnTo>
                  <a:pt x="626818" y="1507"/>
                </a:lnTo>
                <a:lnTo>
                  <a:pt x="626818" y="121127"/>
                </a:lnTo>
                <a:lnTo>
                  <a:pt x="639875" y="121127"/>
                </a:lnTo>
                <a:lnTo>
                  <a:pt x="639875" y="105714"/>
                </a:lnTo>
                <a:lnTo>
                  <a:pt x="652076" y="105714"/>
                </a:lnTo>
                <a:lnTo>
                  <a:pt x="647781" y="102342"/>
                </a:lnTo>
                <a:lnTo>
                  <a:pt x="642134" y="91717"/>
                </a:lnTo>
                <a:lnTo>
                  <a:pt x="640053" y="77903"/>
                </a:lnTo>
                <a:lnTo>
                  <a:pt x="641942" y="64626"/>
                </a:lnTo>
                <a:lnTo>
                  <a:pt x="647526" y="54364"/>
                </a:lnTo>
                <a:lnTo>
                  <a:pt x="653402" y="49925"/>
                </a:lnTo>
                <a:lnTo>
                  <a:pt x="639875" y="49925"/>
                </a:lnTo>
                <a:lnTo>
                  <a:pt x="639875" y="1507"/>
                </a:lnTo>
                <a:close/>
              </a:path>
              <a:path w="816609" h="154939">
                <a:moveTo>
                  <a:pt x="698056" y="45401"/>
                </a:moveTo>
                <a:lnTo>
                  <a:pt x="667696" y="45401"/>
                </a:lnTo>
                <a:lnTo>
                  <a:pt x="678916" y="47747"/>
                </a:lnTo>
                <a:lnTo>
                  <a:pt x="687591" y="54364"/>
                </a:lnTo>
                <a:lnTo>
                  <a:pt x="693188" y="64626"/>
                </a:lnTo>
                <a:lnTo>
                  <a:pt x="695172" y="77903"/>
                </a:lnTo>
                <a:lnTo>
                  <a:pt x="693188" y="91717"/>
                </a:lnTo>
                <a:lnTo>
                  <a:pt x="687591" y="102342"/>
                </a:lnTo>
                <a:lnTo>
                  <a:pt x="678916" y="109166"/>
                </a:lnTo>
                <a:lnTo>
                  <a:pt x="667696" y="111577"/>
                </a:lnTo>
                <a:lnTo>
                  <a:pt x="697805" y="111577"/>
                </a:lnTo>
                <a:lnTo>
                  <a:pt x="697973" y="111452"/>
                </a:lnTo>
                <a:lnTo>
                  <a:pt x="706042" y="96860"/>
                </a:lnTo>
                <a:lnTo>
                  <a:pt x="708899" y="77903"/>
                </a:lnTo>
                <a:lnTo>
                  <a:pt x="706042" y="59482"/>
                </a:lnTo>
                <a:lnTo>
                  <a:pt x="698056" y="45401"/>
                </a:lnTo>
                <a:close/>
              </a:path>
              <a:path w="816609" h="154939">
                <a:moveTo>
                  <a:pt x="669204" y="32836"/>
                </a:moveTo>
                <a:lnTo>
                  <a:pt x="660152" y="34069"/>
                </a:lnTo>
                <a:lnTo>
                  <a:pt x="651948" y="37548"/>
                </a:lnTo>
                <a:lnTo>
                  <a:pt x="645126" y="42943"/>
                </a:lnTo>
                <a:lnTo>
                  <a:pt x="640221" y="49925"/>
                </a:lnTo>
                <a:lnTo>
                  <a:pt x="653402" y="49925"/>
                </a:lnTo>
                <a:lnTo>
                  <a:pt x="656284" y="47747"/>
                </a:lnTo>
                <a:lnTo>
                  <a:pt x="667696" y="45401"/>
                </a:lnTo>
                <a:lnTo>
                  <a:pt x="698056" y="45401"/>
                </a:lnTo>
                <a:lnTo>
                  <a:pt x="697973" y="45255"/>
                </a:lnTo>
                <a:lnTo>
                  <a:pt x="685443" y="36085"/>
                </a:lnTo>
                <a:lnTo>
                  <a:pt x="669204" y="32836"/>
                </a:lnTo>
                <a:close/>
              </a:path>
              <a:path w="816609" h="154939">
                <a:moveTo>
                  <a:pt x="754531" y="32836"/>
                </a:moveTo>
                <a:lnTo>
                  <a:pt x="737948" y="36116"/>
                </a:lnTo>
                <a:lnTo>
                  <a:pt x="725138" y="45401"/>
                </a:lnTo>
                <a:lnTo>
                  <a:pt x="716907" y="59765"/>
                </a:lnTo>
                <a:lnTo>
                  <a:pt x="713988" y="78405"/>
                </a:lnTo>
                <a:lnTo>
                  <a:pt x="716907" y="97046"/>
                </a:lnTo>
                <a:lnTo>
                  <a:pt x="725150" y="111431"/>
                </a:lnTo>
                <a:lnTo>
                  <a:pt x="737948" y="120695"/>
                </a:lnTo>
                <a:lnTo>
                  <a:pt x="754531" y="123975"/>
                </a:lnTo>
                <a:lnTo>
                  <a:pt x="771115" y="120695"/>
                </a:lnTo>
                <a:lnTo>
                  <a:pt x="783925" y="111410"/>
                </a:lnTo>
                <a:lnTo>
                  <a:pt x="754531" y="111410"/>
                </a:lnTo>
                <a:lnTo>
                  <a:pt x="743558" y="109033"/>
                </a:lnTo>
                <a:lnTo>
                  <a:pt x="735098" y="102321"/>
                </a:lnTo>
                <a:lnTo>
                  <a:pt x="729653" y="91902"/>
                </a:lnTo>
                <a:lnTo>
                  <a:pt x="727726" y="78405"/>
                </a:lnTo>
                <a:lnTo>
                  <a:pt x="729653" y="64909"/>
                </a:lnTo>
                <a:lnTo>
                  <a:pt x="735098" y="54490"/>
                </a:lnTo>
                <a:lnTo>
                  <a:pt x="743558" y="47778"/>
                </a:lnTo>
                <a:lnTo>
                  <a:pt x="754531" y="45401"/>
                </a:lnTo>
                <a:lnTo>
                  <a:pt x="783925" y="45401"/>
                </a:lnTo>
                <a:lnTo>
                  <a:pt x="771115" y="36116"/>
                </a:lnTo>
                <a:lnTo>
                  <a:pt x="754531" y="32836"/>
                </a:lnTo>
                <a:close/>
              </a:path>
              <a:path w="816609" h="154939">
                <a:moveTo>
                  <a:pt x="783925" y="45401"/>
                </a:moveTo>
                <a:lnTo>
                  <a:pt x="754531" y="45401"/>
                </a:lnTo>
                <a:lnTo>
                  <a:pt x="765505" y="47778"/>
                </a:lnTo>
                <a:lnTo>
                  <a:pt x="773965" y="54490"/>
                </a:lnTo>
                <a:lnTo>
                  <a:pt x="779410" y="64909"/>
                </a:lnTo>
                <a:lnTo>
                  <a:pt x="781337" y="78405"/>
                </a:lnTo>
                <a:lnTo>
                  <a:pt x="779410" y="91902"/>
                </a:lnTo>
                <a:lnTo>
                  <a:pt x="773965" y="102321"/>
                </a:lnTo>
                <a:lnTo>
                  <a:pt x="765505" y="109033"/>
                </a:lnTo>
                <a:lnTo>
                  <a:pt x="754531" y="111410"/>
                </a:lnTo>
                <a:lnTo>
                  <a:pt x="783925" y="111410"/>
                </a:lnTo>
                <a:lnTo>
                  <a:pt x="792156" y="97046"/>
                </a:lnTo>
                <a:lnTo>
                  <a:pt x="795075" y="78405"/>
                </a:lnTo>
                <a:lnTo>
                  <a:pt x="792156" y="59765"/>
                </a:lnTo>
                <a:lnTo>
                  <a:pt x="783925" y="45401"/>
                </a:lnTo>
                <a:close/>
              </a:path>
              <a:path w="816609" h="154939">
                <a:moveTo>
                  <a:pt x="816509" y="1507"/>
                </a:moveTo>
                <a:lnTo>
                  <a:pt x="803441" y="1507"/>
                </a:lnTo>
                <a:lnTo>
                  <a:pt x="803441" y="121127"/>
                </a:lnTo>
                <a:lnTo>
                  <a:pt x="816509" y="121127"/>
                </a:lnTo>
                <a:lnTo>
                  <a:pt x="816509" y="1507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5EA744C-66AA-E6E4-BDC5-5907F78C21C6}"/>
              </a:ext>
            </a:extLst>
          </p:cNvPr>
          <p:cNvSpPr txBox="1"/>
          <p:nvPr/>
        </p:nvSpPr>
        <p:spPr>
          <a:xfrm>
            <a:off x="432469" y="2070994"/>
            <a:ext cx="408220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  <a:lvl1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Arial Nova" panose="020B0504020202020204" pitchFamily="34" charset="0"/>
                <a:cs typeface="Arial" panose="020B0604020202020204" pitchFamily="34" charset="0"/>
              </a:defRPr>
            </a:lvl1pPr>
          </a:lstStyle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s-ES_tradnl" sz="1600" b="0" i="0" u="none" strike="noStrike" dirty="0">
                <a:solidFill>
                  <a:srgbClr val="212121"/>
                </a:solidFill>
                <a:effectLst/>
              </a:rPr>
              <a:t>Nuestro logotipo brinda un homenaje a nuestra historia mientra</a:t>
            </a:r>
            <a:r>
              <a:rPr lang="es-ES_tradnl" sz="1600" dirty="0">
                <a:solidFill>
                  <a:srgbClr val="212121"/>
                </a:solidFill>
              </a:rPr>
              <a:t>s invitamos a nuevas audiencias a conectar con la marca de una manera significativa. </a:t>
            </a:r>
            <a:endParaRPr lang="es-ES_tradnl" sz="1600" b="0" i="0" u="none" strike="noStrike" dirty="0">
              <a:solidFill>
                <a:srgbClr val="212121"/>
              </a:solidFill>
              <a:effectLst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endParaRPr lang="es-ES_tradnl" sz="1600" b="0" i="0" u="none" strike="noStrike" dirty="0">
              <a:solidFill>
                <a:srgbClr val="212121"/>
              </a:solidFill>
              <a:effectLst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s-ES_tradnl" sz="1600" dirty="0">
                <a:solidFill>
                  <a:srgbClr val="212121"/>
                </a:solidFill>
              </a:rPr>
              <a:t>Las hojas representan la manera en la que abrazamos el bienestar total: en lo físico, emocional y como una oportunidad financiera. El símbolo en la parte superior derecha da connotación al crecimiento constante y la unión entre la “a y l” habla de la conexión. </a:t>
            </a: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endParaRPr lang="es-ES_tradnl" sz="1600" dirty="0">
              <a:solidFill>
                <a:srgbClr val="212121"/>
              </a:solidFill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s-ES_tradnl" sz="1600" b="0" i="0" u="none" strike="noStrike" dirty="0">
                <a:solidFill>
                  <a:srgbClr val="212121"/>
                </a:solidFill>
                <a:effectLst/>
              </a:rPr>
              <a:t>El verde es un elemento con la misma importancia vital en nuestra marca. </a:t>
            </a:r>
            <a:r>
              <a:rPr lang="es-ES_tradnl" sz="1600" dirty="0">
                <a:solidFill>
                  <a:srgbClr val="212121"/>
                </a:solidFill>
              </a:rPr>
              <a:t>Este color se asocial con salud, naturaleza, crecimiento, prosperidad y la vida que apela, ayudando a generar confianza con los consumidores. </a:t>
            </a:r>
            <a:endParaRPr lang="es-ES_tradnl" sz="1600" b="0" i="0" u="none" strike="noStrike" dirty="0">
              <a:solidFill>
                <a:srgbClr val="212121"/>
              </a:solidFill>
              <a:effectLst/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endParaRPr lang="es-ES_tradnl" sz="1600" dirty="0">
              <a:solidFill>
                <a:srgbClr val="212121"/>
              </a:solidFill>
            </a:endParaRP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s-ES_tradnl" sz="1600" b="0" i="0" u="none" strike="noStrike" dirty="0">
                <a:solidFill>
                  <a:srgbClr val="212121"/>
                </a:solidFill>
                <a:effectLst/>
              </a:rPr>
              <a:t>Puedes descargarlo aquí:</a:t>
            </a: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r>
              <a:rPr lang="es-ES_tradnl" sz="1600" dirty="0">
                <a:solidFill>
                  <a:srgbClr val="212121"/>
                </a:solidFill>
                <a:hlinkClick r:id="rId2"/>
              </a:rPr>
              <a:t>Centro de Recursos </a:t>
            </a:r>
            <a:r>
              <a:rPr lang="es-ES_tradnl" sz="1600" dirty="0" err="1">
                <a:solidFill>
                  <a:srgbClr val="212121"/>
                </a:solidFill>
                <a:hlinkClick r:id="rId2"/>
              </a:rPr>
              <a:t>MyHerbalife.com</a:t>
            </a:r>
            <a:endParaRPr lang="es-ES_tradnl" sz="1600" dirty="0">
              <a:solidFill>
                <a:srgbClr val="212121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5021CFB-EAAA-335F-6CC2-69223234CF70}"/>
              </a:ext>
            </a:extLst>
          </p:cNvPr>
          <p:cNvSpPr txBox="1"/>
          <p:nvPr/>
        </p:nvSpPr>
        <p:spPr>
          <a:xfrm>
            <a:off x="432468" y="1070573"/>
            <a:ext cx="4056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400" b="1" dirty="0">
                <a:solidFill>
                  <a:srgbClr val="26643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Uso de logotipo y eslogan</a:t>
            </a:r>
            <a:endParaRPr lang="es-ES_tradnl" sz="2400" dirty="0">
              <a:latin typeface="Arial Nova" panose="020B0504020202020204" pitchFamily="34" charset="0"/>
            </a:endParaRPr>
          </a:p>
        </p:txBody>
      </p:sp>
      <p:sp>
        <p:nvSpPr>
          <p:cNvPr id="46" name="object 3">
            <a:extLst>
              <a:ext uri="{FF2B5EF4-FFF2-40B4-BE49-F238E27FC236}">
                <a16:creationId xmlns:a16="http://schemas.microsoft.com/office/drawing/2014/main" id="{6F169667-136E-D44C-76FC-2A470DF8BD68}"/>
              </a:ext>
            </a:extLst>
          </p:cNvPr>
          <p:cNvSpPr/>
          <p:nvPr/>
        </p:nvSpPr>
        <p:spPr>
          <a:xfrm>
            <a:off x="6282715" y="540241"/>
            <a:ext cx="628650" cy="94615"/>
          </a:xfrm>
          <a:custGeom>
            <a:avLst/>
            <a:gdLst/>
            <a:ahLst/>
            <a:cxnLst/>
            <a:rect l="l" t="t" r="r" b="b"/>
            <a:pathLst>
              <a:path w="628650" h="94615">
                <a:moveTo>
                  <a:pt x="35936" y="0"/>
                </a:moveTo>
                <a:lnTo>
                  <a:pt x="0" y="0"/>
                </a:lnTo>
                <a:lnTo>
                  <a:pt x="0" y="92101"/>
                </a:lnTo>
                <a:lnTo>
                  <a:pt x="35936" y="92101"/>
                </a:lnTo>
                <a:lnTo>
                  <a:pt x="49844" y="90474"/>
                </a:lnTo>
                <a:lnTo>
                  <a:pt x="60595" y="85678"/>
                </a:lnTo>
                <a:lnTo>
                  <a:pt x="65251" y="80416"/>
                </a:lnTo>
                <a:lnTo>
                  <a:pt x="13695" y="80416"/>
                </a:lnTo>
                <a:lnTo>
                  <a:pt x="13695" y="50762"/>
                </a:lnTo>
                <a:lnTo>
                  <a:pt x="61391" y="50762"/>
                </a:lnTo>
                <a:lnTo>
                  <a:pt x="55675" y="47749"/>
                </a:lnTo>
                <a:lnTo>
                  <a:pt x="45736" y="46365"/>
                </a:lnTo>
                <a:lnTo>
                  <a:pt x="45736" y="43852"/>
                </a:lnTo>
                <a:lnTo>
                  <a:pt x="54408" y="41342"/>
                </a:lnTo>
                <a:lnTo>
                  <a:pt x="58330" y="38951"/>
                </a:lnTo>
                <a:lnTo>
                  <a:pt x="13695" y="38951"/>
                </a:lnTo>
                <a:lnTo>
                  <a:pt x="13695" y="11685"/>
                </a:lnTo>
                <a:lnTo>
                  <a:pt x="62432" y="11685"/>
                </a:lnTo>
                <a:lnTo>
                  <a:pt x="58427" y="6753"/>
                </a:lnTo>
                <a:lnTo>
                  <a:pt x="48630" y="1763"/>
                </a:lnTo>
                <a:lnTo>
                  <a:pt x="35936" y="0"/>
                </a:lnTo>
                <a:close/>
              </a:path>
              <a:path w="628650" h="94615">
                <a:moveTo>
                  <a:pt x="61391" y="50762"/>
                </a:moveTo>
                <a:lnTo>
                  <a:pt x="35936" y="50762"/>
                </a:lnTo>
                <a:lnTo>
                  <a:pt x="44258" y="51760"/>
                </a:lnTo>
                <a:lnTo>
                  <a:pt x="50684" y="54689"/>
                </a:lnTo>
                <a:lnTo>
                  <a:pt x="54824" y="59456"/>
                </a:lnTo>
                <a:lnTo>
                  <a:pt x="56291" y="65966"/>
                </a:lnTo>
                <a:lnTo>
                  <a:pt x="56291" y="74887"/>
                </a:lnTo>
                <a:lnTo>
                  <a:pt x="48124" y="80416"/>
                </a:lnTo>
                <a:lnTo>
                  <a:pt x="65251" y="80416"/>
                </a:lnTo>
                <a:lnTo>
                  <a:pt x="67529" y="77842"/>
                </a:lnTo>
                <a:lnTo>
                  <a:pt x="69987" y="67097"/>
                </a:lnTo>
                <a:lnTo>
                  <a:pt x="68247" y="58292"/>
                </a:lnTo>
                <a:lnTo>
                  <a:pt x="63327" y="51783"/>
                </a:lnTo>
                <a:lnTo>
                  <a:pt x="61391" y="50762"/>
                </a:lnTo>
                <a:close/>
              </a:path>
              <a:path w="628650" h="94615">
                <a:moveTo>
                  <a:pt x="62432" y="11685"/>
                </a:moveTo>
                <a:lnTo>
                  <a:pt x="46365" y="11685"/>
                </a:lnTo>
                <a:lnTo>
                  <a:pt x="53275" y="17465"/>
                </a:lnTo>
                <a:lnTo>
                  <a:pt x="53275" y="33297"/>
                </a:lnTo>
                <a:lnTo>
                  <a:pt x="46365" y="38951"/>
                </a:lnTo>
                <a:lnTo>
                  <a:pt x="58330" y="38951"/>
                </a:lnTo>
                <a:lnTo>
                  <a:pt x="61113" y="37255"/>
                </a:lnTo>
                <a:lnTo>
                  <a:pt x="65438" y="31660"/>
                </a:lnTo>
                <a:lnTo>
                  <a:pt x="66971" y="24627"/>
                </a:lnTo>
                <a:lnTo>
                  <a:pt x="64737" y="14524"/>
                </a:lnTo>
                <a:lnTo>
                  <a:pt x="62432" y="11685"/>
                </a:lnTo>
                <a:close/>
              </a:path>
              <a:path w="628650" h="94615">
                <a:moveTo>
                  <a:pt x="90625" y="27266"/>
                </a:moveTo>
                <a:lnTo>
                  <a:pt x="78186" y="27266"/>
                </a:lnTo>
                <a:lnTo>
                  <a:pt x="78186" y="92101"/>
                </a:lnTo>
                <a:lnTo>
                  <a:pt x="90625" y="92101"/>
                </a:lnTo>
                <a:lnTo>
                  <a:pt x="90625" y="58930"/>
                </a:lnTo>
                <a:lnTo>
                  <a:pt x="91505" y="54281"/>
                </a:lnTo>
                <a:lnTo>
                  <a:pt x="95777" y="42972"/>
                </a:lnTo>
                <a:lnTo>
                  <a:pt x="98460" y="40836"/>
                </a:lnTo>
                <a:lnTo>
                  <a:pt x="90625" y="40836"/>
                </a:lnTo>
                <a:lnTo>
                  <a:pt x="90625" y="27266"/>
                </a:lnTo>
                <a:close/>
              </a:path>
              <a:path w="628650" h="94615">
                <a:moveTo>
                  <a:pt x="118017" y="25884"/>
                </a:moveTo>
                <a:lnTo>
                  <a:pt x="101305" y="25884"/>
                </a:lnTo>
                <a:lnTo>
                  <a:pt x="94646" y="33423"/>
                </a:lnTo>
                <a:lnTo>
                  <a:pt x="91882" y="40836"/>
                </a:lnTo>
                <a:lnTo>
                  <a:pt x="98460" y="40836"/>
                </a:lnTo>
                <a:lnTo>
                  <a:pt x="101934" y="38072"/>
                </a:lnTo>
                <a:lnTo>
                  <a:pt x="118017" y="38072"/>
                </a:lnTo>
                <a:lnTo>
                  <a:pt x="118017" y="25884"/>
                </a:lnTo>
                <a:close/>
              </a:path>
              <a:path w="628650" h="94615">
                <a:moveTo>
                  <a:pt x="176192" y="34302"/>
                </a:moveTo>
                <a:lnTo>
                  <a:pt x="160173" y="34302"/>
                </a:lnTo>
                <a:lnTo>
                  <a:pt x="165827" y="37569"/>
                </a:lnTo>
                <a:lnTo>
                  <a:pt x="165827" y="50888"/>
                </a:lnTo>
                <a:lnTo>
                  <a:pt x="127755" y="60029"/>
                </a:lnTo>
                <a:lnTo>
                  <a:pt x="121095" y="73756"/>
                </a:lnTo>
                <a:lnTo>
                  <a:pt x="122925" y="82383"/>
                </a:lnTo>
                <a:lnTo>
                  <a:pt x="128100" y="88866"/>
                </a:lnTo>
                <a:lnTo>
                  <a:pt x="136150" y="92946"/>
                </a:lnTo>
                <a:lnTo>
                  <a:pt x="146602" y="94363"/>
                </a:lnTo>
                <a:lnTo>
                  <a:pt x="155628" y="92726"/>
                </a:lnTo>
                <a:lnTo>
                  <a:pt x="162639" y="88520"/>
                </a:lnTo>
                <a:lnTo>
                  <a:pt x="167506" y="82807"/>
                </a:lnTo>
                <a:lnTo>
                  <a:pt x="167613" y="82552"/>
                </a:lnTo>
                <a:lnTo>
                  <a:pt x="140948" y="82552"/>
                </a:lnTo>
                <a:lnTo>
                  <a:pt x="134037" y="79913"/>
                </a:lnTo>
                <a:lnTo>
                  <a:pt x="134037" y="69610"/>
                </a:lnTo>
                <a:lnTo>
                  <a:pt x="136802" y="65338"/>
                </a:lnTo>
                <a:lnTo>
                  <a:pt x="165701" y="61568"/>
                </a:lnTo>
                <a:lnTo>
                  <a:pt x="178266" y="61568"/>
                </a:lnTo>
                <a:lnTo>
                  <a:pt x="178266" y="43223"/>
                </a:lnTo>
                <a:lnTo>
                  <a:pt x="176440" y="34624"/>
                </a:lnTo>
                <a:lnTo>
                  <a:pt x="176192" y="34302"/>
                </a:lnTo>
                <a:close/>
              </a:path>
              <a:path w="628650" h="94615">
                <a:moveTo>
                  <a:pt x="178266" y="76646"/>
                </a:moveTo>
                <a:lnTo>
                  <a:pt x="171356" y="76646"/>
                </a:lnTo>
                <a:lnTo>
                  <a:pt x="171356" y="89211"/>
                </a:lnTo>
                <a:lnTo>
                  <a:pt x="173743" y="92604"/>
                </a:lnTo>
                <a:lnTo>
                  <a:pt x="186434" y="92604"/>
                </a:lnTo>
                <a:lnTo>
                  <a:pt x="186434" y="80919"/>
                </a:lnTo>
                <a:lnTo>
                  <a:pt x="178518" y="80919"/>
                </a:lnTo>
                <a:lnTo>
                  <a:pt x="178392" y="79913"/>
                </a:lnTo>
                <a:lnTo>
                  <a:pt x="178266" y="76646"/>
                </a:lnTo>
                <a:close/>
              </a:path>
              <a:path w="628650" h="94615">
                <a:moveTo>
                  <a:pt x="178266" y="61568"/>
                </a:moveTo>
                <a:lnTo>
                  <a:pt x="165701" y="61568"/>
                </a:lnTo>
                <a:lnTo>
                  <a:pt x="165701" y="63076"/>
                </a:lnTo>
                <a:lnTo>
                  <a:pt x="164394" y="70548"/>
                </a:lnTo>
                <a:lnTo>
                  <a:pt x="160707" y="76395"/>
                </a:lnTo>
                <a:lnTo>
                  <a:pt x="154993" y="80357"/>
                </a:lnTo>
                <a:lnTo>
                  <a:pt x="147608" y="82175"/>
                </a:lnTo>
                <a:lnTo>
                  <a:pt x="140948" y="82552"/>
                </a:lnTo>
                <a:lnTo>
                  <a:pt x="167613" y="82552"/>
                </a:lnTo>
                <a:lnTo>
                  <a:pt x="170099" y="76646"/>
                </a:lnTo>
                <a:lnTo>
                  <a:pt x="178266" y="76646"/>
                </a:lnTo>
                <a:lnTo>
                  <a:pt x="178266" y="61568"/>
                </a:lnTo>
                <a:close/>
              </a:path>
              <a:path w="628650" h="94615">
                <a:moveTo>
                  <a:pt x="153011" y="22114"/>
                </a:moveTo>
                <a:lnTo>
                  <a:pt x="142126" y="23488"/>
                </a:lnTo>
                <a:lnTo>
                  <a:pt x="133598" y="27454"/>
                </a:lnTo>
                <a:lnTo>
                  <a:pt x="127708" y="33776"/>
                </a:lnTo>
                <a:lnTo>
                  <a:pt x="124739" y="42218"/>
                </a:lnTo>
                <a:lnTo>
                  <a:pt x="137556" y="44605"/>
                </a:lnTo>
                <a:lnTo>
                  <a:pt x="138812" y="38197"/>
                </a:lnTo>
                <a:lnTo>
                  <a:pt x="144592" y="34302"/>
                </a:lnTo>
                <a:lnTo>
                  <a:pt x="176192" y="34302"/>
                </a:lnTo>
                <a:lnTo>
                  <a:pt x="171293" y="27957"/>
                </a:lnTo>
                <a:lnTo>
                  <a:pt x="163318" y="23645"/>
                </a:lnTo>
                <a:lnTo>
                  <a:pt x="153011" y="22114"/>
                </a:lnTo>
                <a:close/>
              </a:path>
              <a:path w="628650" h="94615">
                <a:moveTo>
                  <a:pt x="205794" y="27266"/>
                </a:moveTo>
                <a:lnTo>
                  <a:pt x="193355" y="27266"/>
                </a:lnTo>
                <a:lnTo>
                  <a:pt x="193355" y="92101"/>
                </a:lnTo>
                <a:lnTo>
                  <a:pt x="205794" y="92101"/>
                </a:lnTo>
                <a:lnTo>
                  <a:pt x="205794" y="59181"/>
                </a:lnTo>
                <a:lnTo>
                  <a:pt x="207229" y="49170"/>
                </a:lnTo>
                <a:lnTo>
                  <a:pt x="211244" y="41480"/>
                </a:lnTo>
                <a:lnTo>
                  <a:pt x="213303" y="39831"/>
                </a:lnTo>
                <a:lnTo>
                  <a:pt x="205794" y="39831"/>
                </a:lnTo>
                <a:lnTo>
                  <a:pt x="205794" y="27266"/>
                </a:lnTo>
                <a:close/>
              </a:path>
              <a:path w="628650" h="94615">
                <a:moveTo>
                  <a:pt x="247984" y="34805"/>
                </a:moveTo>
                <a:lnTo>
                  <a:pt x="234066" y="34805"/>
                </a:lnTo>
                <a:lnTo>
                  <a:pt x="240223" y="41339"/>
                </a:lnTo>
                <a:lnTo>
                  <a:pt x="240348" y="92101"/>
                </a:lnTo>
                <a:lnTo>
                  <a:pt x="252788" y="92101"/>
                </a:lnTo>
                <a:lnTo>
                  <a:pt x="252788" y="52647"/>
                </a:lnTo>
                <a:lnTo>
                  <a:pt x="250889" y="40129"/>
                </a:lnTo>
                <a:lnTo>
                  <a:pt x="247984" y="34805"/>
                </a:lnTo>
                <a:close/>
              </a:path>
              <a:path w="628650" h="94615">
                <a:moveTo>
                  <a:pt x="227406" y="22742"/>
                </a:moveTo>
                <a:lnTo>
                  <a:pt x="220904" y="24052"/>
                </a:lnTo>
                <a:lnTo>
                  <a:pt x="215061" y="27470"/>
                </a:lnTo>
                <a:lnTo>
                  <a:pt x="210302" y="32796"/>
                </a:lnTo>
                <a:lnTo>
                  <a:pt x="207051" y="39831"/>
                </a:lnTo>
                <a:lnTo>
                  <a:pt x="213303" y="39831"/>
                </a:lnTo>
                <a:lnTo>
                  <a:pt x="217403" y="36546"/>
                </a:lnTo>
                <a:lnTo>
                  <a:pt x="225270" y="34805"/>
                </a:lnTo>
                <a:lnTo>
                  <a:pt x="247984" y="34805"/>
                </a:lnTo>
                <a:lnTo>
                  <a:pt x="245704" y="30627"/>
                </a:lnTo>
                <a:lnTo>
                  <a:pt x="237715" y="24658"/>
                </a:lnTo>
                <a:lnTo>
                  <a:pt x="227406" y="22742"/>
                </a:lnTo>
                <a:close/>
              </a:path>
              <a:path w="628650" h="94615">
                <a:moveTo>
                  <a:pt x="288724" y="23119"/>
                </a:moveTo>
                <a:lnTo>
                  <a:pt x="277130" y="25522"/>
                </a:lnTo>
                <a:lnTo>
                  <a:pt x="268164" y="32355"/>
                </a:lnTo>
                <a:lnTo>
                  <a:pt x="262378" y="43051"/>
                </a:lnTo>
                <a:lnTo>
                  <a:pt x="260327" y="57045"/>
                </a:lnTo>
                <a:lnTo>
                  <a:pt x="262335" y="72205"/>
                </a:lnTo>
                <a:lnTo>
                  <a:pt x="268007" y="83997"/>
                </a:lnTo>
                <a:lnTo>
                  <a:pt x="276812" y="91642"/>
                </a:lnTo>
                <a:lnTo>
                  <a:pt x="288221" y="94363"/>
                </a:lnTo>
                <a:lnTo>
                  <a:pt x="295996" y="93116"/>
                </a:lnTo>
                <a:lnTo>
                  <a:pt x="302639" y="89573"/>
                </a:lnTo>
                <a:lnTo>
                  <a:pt x="307741" y="83997"/>
                </a:lnTo>
                <a:lnTo>
                  <a:pt x="308307" y="82678"/>
                </a:lnTo>
                <a:lnTo>
                  <a:pt x="290985" y="82678"/>
                </a:lnTo>
                <a:lnTo>
                  <a:pt x="283711" y="80891"/>
                </a:lnTo>
                <a:lnTo>
                  <a:pt x="278122" y="75924"/>
                </a:lnTo>
                <a:lnTo>
                  <a:pt x="274535" y="68365"/>
                </a:lnTo>
                <a:lnTo>
                  <a:pt x="273269" y="58804"/>
                </a:lnTo>
                <a:lnTo>
                  <a:pt x="274535" y="48997"/>
                </a:lnTo>
                <a:lnTo>
                  <a:pt x="278122" y="41511"/>
                </a:lnTo>
                <a:lnTo>
                  <a:pt x="283711" y="36735"/>
                </a:lnTo>
                <a:lnTo>
                  <a:pt x="290985" y="35056"/>
                </a:lnTo>
                <a:lnTo>
                  <a:pt x="308652" y="35056"/>
                </a:lnTo>
                <a:lnTo>
                  <a:pt x="307895" y="33403"/>
                </a:lnTo>
                <a:lnTo>
                  <a:pt x="303032" y="28082"/>
                </a:lnTo>
                <a:lnTo>
                  <a:pt x="296543" y="24458"/>
                </a:lnTo>
                <a:lnTo>
                  <a:pt x="288724" y="23119"/>
                </a:lnTo>
                <a:close/>
              </a:path>
              <a:path w="628650" h="94615">
                <a:moveTo>
                  <a:pt x="324534" y="76772"/>
                </a:moveTo>
                <a:lnTo>
                  <a:pt x="312095" y="76772"/>
                </a:lnTo>
                <a:lnTo>
                  <a:pt x="312095" y="92101"/>
                </a:lnTo>
                <a:lnTo>
                  <a:pt x="324534" y="92101"/>
                </a:lnTo>
                <a:lnTo>
                  <a:pt x="324534" y="76772"/>
                </a:lnTo>
                <a:close/>
              </a:path>
              <a:path w="628650" h="94615">
                <a:moveTo>
                  <a:pt x="308652" y="35056"/>
                </a:moveTo>
                <a:lnTo>
                  <a:pt x="290985" y="35056"/>
                </a:lnTo>
                <a:lnTo>
                  <a:pt x="298187" y="36735"/>
                </a:lnTo>
                <a:lnTo>
                  <a:pt x="303739" y="41511"/>
                </a:lnTo>
                <a:lnTo>
                  <a:pt x="307312" y="48997"/>
                </a:lnTo>
                <a:lnTo>
                  <a:pt x="308576" y="58804"/>
                </a:lnTo>
                <a:lnTo>
                  <a:pt x="307312" y="68365"/>
                </a:lnTo>
                <a:lnTo>
                  <a:pt x="303739" y="75924"/>
                </a:lnTo>
                <a:lnTo>
                  <a:pt x="298187" y="80891"/>
                </a:lnTo>
                <a:lnTo>
                  <a:pt x="290985" y="82678"/>
                </a:lnTo>
                <a:lnTo>
                  <a:pt x="308307" y="82678"/>
                </a:lnTo>
                <a:lnTo>
                  <a:pt x="310838" y="76772"/>
                </a:lnTo>
                <a:lnTo>
                  <a:pt x="324534" y="76772"/>
                </a:lnTo>
                <a:lnTo>
                  <a:pt x="324534" y="39831"/>
                </a:lnTo>
                <a:lnTo>
                  <a:pt x="310838" y="39831"/>
                </a:lnTo>
                <a:lnTo>
                  <a:pt x="308652" y="35056"/>
                </a:lnTo>
                <a:close/>
              </a:path>
              <a:path w="628650" h="94615">
                <a:moveTo>
                  <a:pt x="324534" y="0"/>
                </a:moveTo>
                <a:lnTo>
                  <a:pt x="312095" y="0"/>
                </a:lnTo>
                <a:lnTo>
                  <a:pt x="312095" y="39831"/>
                </a:lnTo>
                <a:lnTo>
                  <a:pt x="324534" y="39831"/>
                </a:lnTo>
                <a:lnTo>
                  <a:pt x="324534" y="0"/>
                </a:lnTo>
                <a:close/>
              </a:path>
              <a:path w="628650" h="94615">
                <a:moveTo>
                  <a:pt x="346973" y="27266"/>
                </a:moveTo>
                <a:lnTo>
                  <a:pt x="334534" y="27266"/>
                </a:lnTo>
                <a:lnTo>
                  <a:pt x="334534" y="92101"/>
                </a:lnTo>
                <a:lnTo>
                  <a:pt x="346973" y="92101"/>
                </a:lnTo>
                <a:lnTo>
                  <a:pt x="346973" y="59181"/>
                </a:lnTo>
                <a:lnTo>
                  <a:pt x="348408" y="49170"/>
                </a:lnTo>
                <a:lnTo>
                  <a:pt x="352423" y="41480"/>
                </a:lnTo>
                <a:lnTo>
                  <a:pt x="354482" y="39831"/>
                </a:lnTo>
                <a:lnTo>
                  <a:pt x="346973" y="39831"/>
                </a:lnTo>
                <a:lnTo>
                  <a:pt x="346973" y="27266"/>
                </a:lnTo>
                <a:close/>
              </a:path>
              <a:path w="628650" h="94615">
                <a:moveTo>
                  <a:pt x="389690" y="34805"/>
                </a:moveTo>
                <a:lnTo>
                  <a:pt x="375245" y="34805"/>
                </a:lnTo>
                <a:lnTo>
                  <a:pt x="381401" y="41339"/>
                </a:lnTo>
                <a:lnTo>
                  <a:pt x="381527" y="92101"/>
                </a:lnTo>
                <a:lnTo>
                  <a:pt x="393967" y="92101"/>
                </a:lnTo>
                <a:lnTo>
                  <a:pt x="393967" y="55663"/>
                </a:lnTo>
                <a:lnTo>
                  <a:pt x="395806" y="47050"/>
                </a:lnTo>
                <a:lnTo>
                  <a:pt x="399919" y="40475"/>
                </a:lnTo>
                <a:lnTo>
                  <a:pt x="400836" y="39831"/>
                </a:lnTo>
                <a:lnTo>
                  <a:pt x="392207" y="39831"/>
                </a:lnTo>
                <a:lnTo>
                  <a:pt x="389690" y="34805"/>
                </a:lnTo>
                <a:close/>
              </a:path>
              <a:path w="628650" h="94615">
                <a:moveTo>
                  <a:pt x="435559" y="34805"/>
                </a:moveTo>
                <a:lnTo>
                  <a:pt x="421861" y="34805"/>
                </a:lnTo>
                <a:lnTo>
                  <a:pt x="427892" y="41339"/>
                </a:lnTo>
                <a:lnTo>
                  <a:pt x="427892" y="92101"/>
                </a:lnTo>
                <a:lnTo>
                  <a:pt x="440457" y="92101"/>
                </a:lnTo>
                <a:lnTo>
                  <a:pt x="440332" y="52647"/>
                </a:lnTo>
                <a:lnTo>
                  <a:pt x="438486" y="40147"/>
                </a:lnTo>
                <a:lnTo>
                  <a:pt x="435559" y="34805"/>
                </a:lnTo>
                <a:close/>
              </a:path>
              <a:path w="628650" h="94615">
                <a:moveTo>
                  <a:pt x="368585" y="22742"/>
                </a:moveTo>
                <a:lnTo>
                  <a:pt x="362083" y="24052"/>
                </a:lnTo>
                <a:lnTo>
                  <a:pt x="356240" y="27470"/>
                </a:lnTo>
                <a:lnTo>
                  <a:pt x="351481" y="32796"/>
                </a:lnTo>
                <a:lnTo>
                  <a:pt x="348230" y="39831"/>
                </a:lnTo>
                <a:lnTo>
                  <a:pt x="354482" y="39831"/>
                </a:lnTo>
                <a:lnTo>
                  <a:pt x="358582" y="36546"/>
                </a:lnTo>
                <a:lnTo>
                  <a:pt x="366449" y="34805"/>
                </a:lnTo>
                <a:lnTo>
                  <a:pt x="389690" y="34805"/>
                </a:lnTo>
                <a:lnTo>
                  <a:pt x="388569" y="32567"/>
                </a:lnTo>
                <a:lnTo>
                  <a:pt x="383271" y="27140"/>
                </a:lnTo>
                <a:lnTo>
                  <a:pt x="376535" y="23787"/>
                </a:lnTo>
                <a:lnTo>
                  <a:pt x="368585" y="22742"/>
                </a:lnTo>
                <a:close/>
              </a:path>
              <a:path w="628650" h="94615">
                <a:moveTo>
                  <a:pt x="414950" y="22742"/>
                </a:moveTo>
                <a:lnTo>
                  <a:pt x="407759" y="24122"/>
                </a:lnTo>
                <a:lnTo>
                  <a:pt x="401427" y="27658"/>
                </a:lnTo>
                <a:lnTo>
                  <a:pt x="396485" y="33008"/>
                </a:lnTo>
                <a:lnTo>
                  <a:pt x="393464" y="39831"/>
                </a:lnTo>
                <a:lnTo>
                  <a:pt x="400836" y="39831"/>
                </a:lnTo>
                <a:lnTo>
                  <a:pt x="405894" y="36279"/>
                </a:lnTo>
                <a:lnTo>
                  <a:pt x="413317" y="34805"/>
                </a:lnTo>
                <a:lnTo>
                  <a:pt x="435559" y="34805"/>
                </a:lnTo>
                <a:lnTo>
                  <a:pt x="433295" y="30674"/>
                </a:lnTo>
                <a:lnTo>
                  <a:pt x="425277" y="24711"/>
                </a:lnTo>
                <a:lnTo>
                  <a:pt x="414950" y="22742"/>
                </a:lnTo>
                <a:close/>
              </a:path>
              <a:path w="628650" h="94615">
                <a:moveTo>
                  <a:pt x="502360" y="34302"/>
                </a:moveTo>
                <a:lnTo>
                  <a:pt x="486341" y="34302"/>
                </a:lnTo>
                <a:lnTo>
                  <a:pt x="491995" y="37569"/>
                </a:lnTo>
                <a:lnTo>
                  <a:pt x="491995" y="50888"/>
                </a:lnTo>
                <a:lnTo>
                  <a:pt x="453923" y="60029"/>
                </a:lnTo>
                <a:lnTo>
                  <a:pt x="447263" y="73756"/>
                </a:lnTo>
                <a:lnTo>
                  <a:pt x="449093" y="82383"/>
                </a:lnTo>
                <a:lnTo>
                  <a:pt x="454268" y="88866"/>
                </a:lnTo>
                <a:lnTo>
                  <a:pt x="462318" y="92946"/>
                </a:lnTo>
                <a:lnTo>
                  <a:pt x="472770" y="94363"/>
                </a:lnTo>
                <a:lnTo>
                  <a:pt x="481796" y="92726"/>
                </a:lnTo>
                <a:lnTo>
                  <a:pt x="488807" y="88520"/>
                </a:lnTo>
                <a:lnTo>
                  <a:pt x="493674" y="82807"/>
                </a:lnTo>
                <a:lnTo>
                  <a:pt x="493781" y="82552"/>
                </a:lnTo>
                <a:lnTo>
                  <a:pt x="467116" y="82552"/>
                </a:lnTo>
                <a:lnTo>
                  <a:pt x="460205" y="79913"/>
                </a:lnTo>
                <a:lnTo>
                  <a:pt x="460205" y="69610"/>
                </a:lnTo>
                <a:lnTo>
                  <a:pt x="462970" y="65338"/>
                </a:lnTo>
                <a:lnTo>
                  <a:pt x="491869" y="61568"/>
                </a:lnTo>
                <a:lnTo>
                  <a:pt x="504434" y="61568"/>
                </a:lnTo>
                <a:lnTo>
                  <a:pt x="504434" y="43223"/>
                </a:lnTo>
                <a:lnTo>
                  <a:pt x="502609" y="34624"/>
                </a:lnTo>
                <a:lnTo>
                  <a:pt x="502360" y="34302"/>
                </a:lnTo>
                <a:close/>
              </a:path>
              <a:path w="628650" h="94615">
                <a:moveTo>
                  <a:pt x="504434" y="76646"/>
                </a:moveTo>
                <a:lnTo>
                  <a:pt x="497524" y="76646"/>
                </a:lnTo>
                <a:lnTo>
                  <a:pt x="497524" y="89211"/>
                </a:lnTo>
                <a:lnTo>
                  <a:pt x="499911" y="92604"/>
                </a:lnTo>
                <a:lnTo>
                  <a:pt x="512602" y="92604"/>
                </a:lnTo>
                <a:lnTo>
                  <a:pt x="512602" y="80919"/>
                </a:lnTo>
                <a:lnTo>
                  <a:pt x="504686" y="80919"/>
                </a:lnTo>
                <a:lnTo>
                  <a:pt x="504560" y="79913"/>
                </a:lnTo>
                <a:lnTo>
                  <a:pt x="504434" y="76646"/>
                </a:lnTo>
                <a:close/>
              </a:path>
              <a:path w="628650" h="94615">
                <a:moveTo>
                  <a:pt x="504434" y="61568"/>
                </a:moveTo>
                <a:lnTo>
                  <a:pt x="491869" y="61568"/>
                </a:lnTo>
                <a:lnTo>
                  <a:pt x="491869" y="63076"/>
                </a:lnTo>
                <a:lnTo>
                  <a:pt x="490562" y="70548"/>
                </a:lnTo>
                <a:lnTo>
                  <a:pt x="486875" y="76395"/>
                </a:lnTo>
                <a:lnTo>
                  <a:pt x="481162" y="80357"/>
                </a:lnTo>
                <a:lnTo>
                  <a:pt x="473776" y="82175"/>
                </a:lnTo>
                <a:lnTo>
                  <a:pt x="467116" y="82552"/>
                </a:lnTo>
                <a:lnTo>
                  <a:pt x="493781" y="82552"/>
                </a:lnTo>
                <a:lnTo>
                  <a:pt x="496267" y="76646"/>
                </a:lnTo>
                <a:lnTo>
                  <a:pt x="504434" y="76646"/>
                </a:lnTo>
                <a:lnTo>
                  <a:pt x="504434" y="61568"/>
                </a:lnTo>
                <a:close/>
              </a:path>
              <a:path w="628650" h="94615">
                <a:moveTo>
                  <a:pt x="479179" y="22114"/>
                </a:moveTo>
                <a:lnTo>
                  <a:pt x="468294" y="23488"/>
                </a:lnTo>
                <a:lnTo>
                  <a:pt x="459766" y="27454"/>
                </a:lnTo>
                <a:lnTo>
                  <a:pt x="453876" y="33776"/>
                </a:lnTo>
                <a:lnTo>
                  <a:pt x="450907" y="42218"/>
                </a:lnTo>
                <a:lnTo>
                  <a:pt x="463724" y="44605"/>
                </a:lnTo>
                <a:lnTo>
                  <a:pt x="464980" y="38197"/>
                </a:lnTo>
                <a:lnTo>
                  <a:pt x="470760" y="34302"/>
                </a:lnTo>
                <a:lnTo>
                  <a:pt x="502360" y="34302"/>
                </a:lnTo>
                <a:lnTo>
                  <a:pt x="497461" y="27957"/>
                </a:lnTo>
                <a:lnTo>
                  <a:pt x="489486" y="23645"/>
                </a:lnTo>
                <a:lnTo>
                  <a:pt x="479179" y="22114"/>
                </a:lnTo>
                <a:close/>
              </a:path>
              <a:path w="628650" h="94615">
                <a:moveTo>
                  <a:pt x="531962" y="27266"/>
                </a:moveTo>
                <a:lnTo>
                  <a:pt x="519523" y="27266"/>
                </a:lnTo>
                <a:lnTo>
                  <a:pt x="519523" y="92101"/>
                </a:lnTo>
                <a:lnTo>
                  <a:pt x="531962" y="92101"/>
                </a:lnTo>
                <a:lnTo>
                  <a:pt x="531962" y="58930"/>
                </a:lnTo>
                <a:lnTo>
                  <a:pt x="532842" y="54281"/>
                </a:lnTo>
                <a:lnTo>
                  <a:pt x="537114" y="42972"/>
                </a:lnTo>
                <a:lnTo>
                  <a:pt x="539798" y="40836"/>
                </a:lnTo>
                <a:lnTo>
                  <a:pt x="531962" y="40836"/>
                </a:lnTo>
                <a:lnTo>
                  <a:pt x="531962" y="27266"/>
                </a:lnTo>
                <a:close/>
              </a:path>
              <a:path w="628650" h="94615">
                <a:moveTo>
                  <a:pt x="559354" y="25884"/>
                </a:moveTo>
                <a:lnTo>
                  <a:pt x="542643" y="25884"/>
                </a:lnTo>
                <a:lnTo>
                  <a:pt x="535983" y="33423"/>
                </a:lnTo>
                <a:lnTo>
                  <a:pt x="533219" y="40836"/>
                </a:lnTo>
                <a:lnTo>
                  <a:pt x="539798" y="40836"/>
                </a:lnTo>
                <a:lnTo>
                  <a:pt x="543271" y="38072"/>
                </a:lnTo>
                <a:lnTo>
                  <a:pt x="559354" y="38072"/>
                </a:lnTo>
                <a:lnTo>
                  <a:pt x="559354" y="25884"/>
                </a:lnTo>
                <a:close/>
              </a:path>
              <a:path w="628650" h="94615">
                <a:moveTo>
                  <a:pt x="579971" y="0"/>
                </a:moveTo>
                <a:lnTo>
                  <a:pt x="567532" y="0"/>
                </a:lnTo>
                <a:lnTo>
                  <a:pt x="567532" y="92101"/>
                </a:lnTo>
                <a:lnTo>
                  <a:pt x="579971" y="92101"/>
                </a:lnTo>
                <a:lnTo>
                  <a:pt x="579971" y="68228"/>
                </a:lnTo>
                <a:lnTo>
                  <a:pt x="589144" y="59684"/>
                </a:lnTo>
                <a:lnTo>
                  <a:pt x="603749" y="59684"/>
                </a:lnTo>
                <a:lnTo>
                  <a:pt x="598191" y="52396"/>
                </a:lnTo>
                <a:lnTo>
                  <a:pt x="598191" y="52019"/>
                </a:lnTo>
                <a:lnTo>
                  <a:pt x="579971" y="52019"/>
                </a:lnTo>
                <a:lnTo>
                  <a:pt x="579971" y="0"/>
                </a:lnTo>
                <a:close/>
              </a:path>
              <a:path w="628650" h="94615">
                <a:moveTo>
                  <a:pt x="603749" y="59684"/>
                </a:moveTo>
                <a:lnTo>
                  <a:pt x="589144" y="59684"/>
                </a:lnTo>
                <a:lnTo>
                  <a:pt x="613897" y="92101"/>
                </a:lnTo>
                <a:lnTo>
                  <a:pt x="628473" y="92101"/>
                </a:lnTo>
                <a:lnTo>
                  <a:pt x="603749" y="59684"/>
                </a:lnTo>
                <a:close/>
              </a:path>
              <a:path w="628650" h="94615">
                <a:moveTo>
                  <a:pt x="622441" y="27266"/>
                </a:moveTo>
                <a:lnTo>
                  <a:pt x="606358" y="27266"/>
                </a:lnTo>
                <a:lnTo>
                  <a:pt x="581228" y="52019"/>
                </a:lnTo>
                <a:lnTo>
                  <a:pt x="598191" y="52019"/>
                </a:lnTo>
                <a:lnTo>
                  <a:pt x="598191" y="51139"/>
                </a:lnTo>
                <a:lnTo>
                  <a:pt x="622441" y="27266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70435-92E4-79F4-FBE4-E208F49E27F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</p:spPr>
        <p:txBody>
          <a:bodyPr/>
          <a:lstStyle/>
          <a:p>
            <a:fld id="{B6F15528-21DE-4FAA-801E-634DDDAF4B2B}" type="slidenum">
              <a:rPr lang="en-US" smtClean="0"/>
              <a:t>7</a:t>
            </a:fld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B9433C8C-232D-B946-66EA-14297613DE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8711" y="2679139"/>
            <a:ext cx="10517139" cy="366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0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0C54CB-0D5D-2E65-15D9-DD162E3BFEA1}"/>
              </a:ext>
            </a:extLst>
          </p:cNvPr>
          <p:cNvSpPr txBox="1"/>
          <p:nvPr/>
        </p:nvSpPr>
        <p:spPr>
          <a:xfrm>
            <a:off x="5455660" y="1584583"/>
            <a:ext cx="1206399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/>
            <a:r>
              <a:rPr lang="es-ES_tradnl" sz="2000" kern="100" dirty="0">
                <a:solidFill>
                  <a:srgbClr val="000000"/>
                </a:solidFill>
                <a:latin typeface="Arial Nova"/>
                <a:ea typeface="Times New Roman" panose="02020603050405020304" pitchFamily="18" charset="0"/>
                <a:cs typeface="Times New Roman"/>
              </a:rPr>
              <a:t>El uso correcto del logotipo fortalece a la marca de Herbalife</a:t>
            </a:r>
            <a:r>
              <a:rPr lang="es-ES_tradnl" sz="2000" kern="100" dirty="0">
                <a:solidFill>
                  <a:srgbClr val="000000"/>
                </a:solidFill>
                <a:effectLst/>
                <a:latin typeface="Arial Nova"/>
                <a:ea typeface="Times New Roman" panose="02020603050405020304" pitchFamily="18" charset="0"/>
                <a:cs typeface="Times New Roman"/>
              </a:rPr>
              <a:t>.</a:t>
            </a:r>
            <a:r>
              <a:rPr lang="es-ES_tradnl" sz="2000" kern="100" dirty="0">
                <a:solidFill>
                  <a:srgbClr val="000000"/>
                </a:solidFill>
                <a:latin typeface="Arial Nova"/>
                <a:ea typeface="Times New Roman" panose="02020603050405020304" pitchFamily="18" charset="0"/>
                <a:cs typeface="Times New Roman"/>
              </a:rPr>
              <a:t> </a:t>
            </a:r>
            <a:endParaRPr lang="es-ES_tradnl" sz="2400" b="1" dirty="0">
              <a:solidFill>
                <a:srgbClr val="42A046"/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27356AB0-D7AD-8A51-6197-3E0233F6E97C}"/>
              </a:ext>
            </a:extLst>
          </p:cNvPr>
          <p:cNvSpPr/>
          <p:nvPr/>
        </p:nvSpPr>
        <p:spPr>
          <a:xfrm>
            <a:off x="5078379" y="522399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8C6129A6-24B9-B791-65A0-7A4A03D6EF27}"/>
              </a:ext>
            </a:extLst>
          </p:cNvPr>
          <p:cNvSpPr/>
          <p:nvPr/>
        </p:nvSpPr>
        <p:spPr>
          <a:xfrm>
            <a:off x="6282715" y="540241"/>
            <a:ext cx="628650" cy="94615"/>
          </a:xfrm>
          <a:custGeom>
            <a:avLst/>
            <a:gdLst/>
            <a:ahLst/>
            <a:cxnLst/>
            <a:rect l="l" t="t" r="r" b="b"/>
            <a:pathLst>
              <a:path w="628650" h="94615">
                <a:moveTo>
                  <a:pt x="35936" y="0"/>
                </a:moveTo>
                <a:lnTo>
                  <a:pt x="0" y="0"/>
                </a:lnTo>
                <a:lnTo>
                  <a:pt x="0" y="92101"/>
                </a:lnTo>
                <a:lnTo>
                  <a:pt x="35936" y="92101"/>
                </a:lnTo>
                <a:lnTo>
                  <a:pt x="49844" y="90474"/>
                </a:lnTo>
                <a:lnTo>
                  <a:pt x="60595" y="85678"/>
                </a:lnTo>
                <a:lnTo>
                  <a:pt x="65251" y="80416"/>
                </a:lnTo>
                <a:lnTo>
                  <a:pt x="13695" y="80416"/>
                </a:lnTo>
                <a:lnTo>
                  <a:pt x="13695" y="50762"/>
                </a:lnTo>
                <a:lnTo>
                  <a:pt x="61391" y="50762"/>
                </a:lnTo>
                <a:lnTo>
                  <a:pt x="55675" y="47749"/>
                </a:lnTo>
                <a:lnTo>
                  <a:pt x="45736" y="46365"/>
                </a:lnTo>
                <a:lnTo>
                  <a:pt x="45736" y="43852"/>
                </a:lnTo>
                <a:lnTo>
                  <a:pt x="54408" y="41342"/>
                </a:lnTo>
                <a:lnTo>
                  <a:pt x="58330" y="38951"/>
                </a:lnTo>
                <a:lnTo>
                  <a:pt x="13695" y="38951"/>
                </a:lnTo>
                <a:lnTo>
                  <a:pt x="13695" y="11685"/>
                </a:lnTo>
                <a:lnTo>
                  <a:pt x="62432" y="11685"/>
                </a:lnTo>
                <a:lnTo>
                  <a:pt x="58427" y="6753"/>
                </a:lnTo>
                <a:lnTo>
                  <a:pt x="48630" y="1763"/>
                </a:lnTo>
                <a:lnTo>
                  <a:pt x="35936" y="0"/>
                </a:lnTo>
                <a:close/>
              </a:path>
              <a:path w="628650" h="94615">
                <a:moveTo>
                  <a:pt x="61391" y="50762"/>
                </a:moveTo>
                <a:lnTo>
                  <a:pt x="35936" y="50762"/>
                </a:lnTo>
                <a:lnTo>
                  <a:pt x="44258" y="51760"/>
                </a:lnTo>
                <a:lnTo>
                  <a:pt x="50684" y="54689"/>
                </a:lnTo>
                <a:lnTo>
                  <a:pt x="54824" y="59456"/>
                </a:lnTo>
                <a:lnTo>
                  <a:pt x="56291" y="65966"/>
                </a:lnTo>
                <a:lnTo>
                  <a:pt x="56291" y="74887"/>
                </a:lnTo>
                <a:lnTo>
                  <a:pt x="48124" y="80416"/>
                </a:lnTo>
                <a:lnTo>
                  <a:pt x="65251" y="80416"/>
                </a:lnTo>
                <a:lnTo>
                  <a:pt x="67529" y="77842"/>
                </a:lnTo>
                <a:lnTo>
                  <a:pt x="69987" y="67097"/>
                </a:lnTo>
                <a:lnTo>
                  <a:pt x="68247" y="58292"/>
                </a:lnTo>
                <a:lnTo>
                  <a:pt x="63327" y="51783"/>
                </a:lnTo>
                <a:lnTo>
                  <a:pt x="61391" y="50762"/>
                </a:lnTo>
                <a:close/>
              </a:path>
              <a:path w="628650" h="94615">
                <a:moveTo>
                  <a:pt x="62432" y="11685"/>
                </a:moveTo>
                <a:lnTo>
                  <a:pt x="46365" y="11685"/>
                </a:lnTo>
                <a:lnTo>
                  <a:pt x="53275" y="17465"/>
                </a:lnTo>
                <a:lnTo>
                  <a:pt x="53275" y="33297"/>
                </a:lnTo>
                <a:lnTo>
                  <a:pt x="46365" y="38951"/>
                </a:lnTo>
                <a:lnTo>
                  <a:pt x="58330" y="38951"/>
                </a:lnTo>
                <a:lnTo>
                  <a:pt x="61113" y="37255"/>
                </a:lnTo>
                <a:lnTo>
                  <a:pt x="65438" y="31660"/>
                </a:lnTo>
                <a:lnTo>
                  <a:pt x="66971" y="24627"/>
                </a:lnTo>
                <a:lnTo>
                  <a:pt x="64737" y="14524"/>
                </a:lnTo>
                <a:lnTo>
                  <a:pt x="62432" y="11685"/>
                </a:lnTo>
                <a:close/>
              </a:path>
              <a:path w="628650" h="94615">
                <a:moveTo>
                  <a:pt x="90625" y="27266"/>
                </a:moveTo>
                <a:lnTo>
                  <a:pt x="78186" y="27266"/>
                </a:lnTo>
                <a:lnTo>
                  <a:pt x="78186" y="92101"/>
                </a:lnTo>
                <a:lnTo>
                  <a:pt x="90625" y="92101"/>
                </a:lnTo>
                <a:lnTo>
                  <a:pt x="90625" y="58930"/>
                </a:lnTo>
                <a:lnTo>
                  <a:pt x="91505" y="54281"/>
                </a:lnTo>
                <a:lnTo>
                  <a:pt x="95777" y="42972"/>
                </a:lnTo>
                <a:lnTo>
                  <a:pt x="98460" y="40836"/>
                </a:lnTo>
                <a:lnTo>
                  <a:pt x="90625" y="40836"/>
                </a:lnTo>
                <a:lnTo>
                  <a:pt x="90625" y="27266"/>
                </a:lnTo>
                <a:close/>
              </a:path>
              <a:path w="628650" h="94615">
                <a:moveTo>
                  <a:pt x="118017" y="25884"/>
                </a:moveTo>
                <a:lnTo>
                  <a:pt x="101305" y="25884"/>
                </a:lnTo>
                <a:lnTo>
                  <a:pt x="94646" y="33423"/>
                </a:lnTo>
                <a:lnTo>
                  <a:pt x="91882" y="40836"/>
                </a:lnTo>
                <a:lnTo>
                  <a:pt x="98460" y="40836"/>
                </a:lnTo>
                <a:lnTo>
                  <a:pt x="101934" y="38072"/>
                </a:lnTo>
                <a:lnTo>
                  <a:pt x="118017" y="38072"/>
                </a:lnTo>
                <a:lnTo>
                  <a:pt x="118017" y="25884"/>
                </a:lnTo>
                <a:close/>
              </a:path>
              <a:path w="628650" h="94615">
                <a:moveTo>
                  <a:pt x="176192" y="34302"/>
                </a:moveTo>
                <a:lnTo>
                  <a:pt x="160173" y="34302"/>
                </a:lnTo>
                <a:lnTo>
                  <a:pt x="165827" y="37569"/>
                </a:lnTo>
                <a:lnTo>
                  <a:pt x="165827" y="50888"/>
                </a:lnTo>
                <a:lnTo>
                  <a:pt x="127755" y="60029"/>
                </a:lnTo>
                <a:lnTo>
                  <a:pt x="121095" y="73756"/>
                </a:lnTo>
                <a:lnTo>
                  <a:pt x="122925" y="82383"/>
                </a:lnTo>
                <a:lnTo>
                  <a:pt x="128100" y="88866"/>
                </a:lnTo>
                <a:lnTo>
                  <a:pt x="136150" y="92946"/>
                </a:lnTo>
                <a:lnTo>
                  <a:pt x="146602" y="94363"/>
                </a:lnTo>
                <a:lnTo>
                  <a:pt x="155628" y="92726"/>
                </a:lnTo>
                <a:lnTo>
                  <a:pt x="162639" y="88520"/>
                </a:lnTo>
                <a:lnTo>
                  <a:pt x="167506" y="82807"/>
                </a:lnTo>
                <a:lnTo>
                  <a:pt x="167613" y="82552"/>
                </a:lnTo>
                <a:lnTo>
                  <a:pt x="140948" y="82552"/>
                </a:lnTo>
                <a:lnTo>
                  <a:pt x="134037" y="79913"/>
                </a:lnTo>
                <a:lnTo>
                  <a:pt x="134037" y="69610"/>
                </a:lnTo>
                <a:lnTo>
                  <a:pt x="136802" y="65338"/>
                </a:lnTo>
                <a:lnTo>
                  <a:pt x="165701" y="61568"/>
                </a:lnTo>
                <a:lnTo>
                  <a:pt x="178266" y="61568"/>
                </a:lnTo>
                <a:lnTo>
                  <a:pt x="178266" y="43223"/>
                </a:lnTo>
                <a:lnTo>
                  <a:pt x="176440" y="34624"/>
                </a:lnTo>
                <a:lnTo>
                  <a:pt x="176192" y="34302"/>
                </a:lnTo>
                <a:close/>
              </a:path>
              <a:path w="628650" h="94615">
                <a:moveTo>
                  <a:pt x="178266" y="76646"/>
                </a:moveTo>
                <a:lnTo>
                  <a:pt x="171356" y="76646"/>
                </a:lnTo>
                <a:lnTo>
                  <a:pt x="171356" y="89211"/>
                </a:lnTo>
                <a:lnTo>
                  <a:pt x="173743" y="92604"/>
                </a:lnTo>
                <a:lnTo>
                  <a:pt x="186434" y="92604"/>
                </a:lnTo>
                <a:lnTo>
                  <a:pt x="186434" y="80919"/>
                </a:lnTo>
                <a:lnTo>
                  <a:pt x="178518" y="80919"/>
                </a:lnTo>
                <a:lnTo>
                  <a:pt x="178392" y="79913"/>
                </a:lnTo>
                <a:lnTo>
                  <a:pt x="178266" y="76646"/>
                </a:lnTo>
                <a:close/>
              </a:path>
              <a:path w="628650" h="94615">
                <a:moveTo>
                  <a:pt x="178266" y="61568"/>
                </a:moveTo>
                <a:lnTo>
                  <a:pt x="165701" y="61568"/>
                </a:lnTo>
                <a:lnTo>
                  <a:pt x="165701" y="63076"/>
                </a:lnTo>
                <a:lnTo>
                  <a:pt x="164394" y="70548"/>
                </a:lnTo>
                <a:lnTo>
                  <a:pt x="160707" y="76395"/>
                </a:lnTo>
                <a:lnTo>
                  <a:pt x="154993" y="80357"/>
                </a:lnTo>
                <a:lnTo>
                  <a:pt x="147608" y="82175"/>
                </a:lnTo>
                <a:lnTo>
                  <a:pt x="140948" y="82552"/>
                </a:lnTo>
                <a:lnTo>
                  <a:pt x="167613" y="82552"/>
                </a:lnTo>
                <a:lnTo>
                  <a:pt x="170099" y="76646"/>
                </a:lnTo>
                <a:lnTo>
                  <a:pt x="178266" y="76646"/>
                </a:lnTo>
                <a:lnTo>
                  <a:pt x="178266" y="61568"/>
                </a:lnTo>
                <a:close/>
              </a:path>
              <a:path w="628650" h="94615">
                <a:moveTo>
                  <a:pt x="153011" y="22114"/>
                </a:moveTo>
                <a:lnTo>
                  <a:pt x="142126" y="23488"/>
                </a:lnTo>
                <a:lnTo>
                  <a:pt x="133598" y="27454"/>
                </a:lnTo>
                <a:lnTo>
                  <a:pt x="127708" y="33776"/>
                </a:lnTo>
                <a:lnTo>
                  <a:pt x="124739" y="42218"/>
                </a:lnTo>
                <a:lnTo>
                  <a:pt x="137556" y="44605"/>
                </a:lnTo>
                <a:lnTo>
                  <a:pt x="138812" y="38197"/>
                </a:lnTo>
                <a:lnTo>
                  <a:pt x="144592" y="34302"/>
                </a:lnTo>
                <a:lnTo>
                  <a:pt x="176192" y="34302"/>
                </a:lnTo>
                <a:lnTo>
                  <a:pt x="171293" y="27957"/>
                </a:lnTo>
                <a:lnTo>
                  <a:pt x="163318" y="23645"/>
                </a:lnTo>
                <a:lnTo>
                  <a:pt x="153011" y="22114"/>
                </a:lnTo>
                <a:close/>
              </a:path>
              <a:path w="628650" h="94615">
                <a:moveTo>
                  <a:pt x="205794" y="27266"/>
                </a:moveTo>
                <a:lnTo>
                  <a:pt x="193355" y="27266"/>
                </a:lnTo>
                <a:lnTo>
                  <a:pt x="193355" y="92101"/>
                </a:lnTo>
                <a:lnTo>
                  <a:pt x="205794" y="92101"/>
                </a:lnTo>
                <a:lnTo>
                  <a:pt x="205794" y="59181"/>
                </a:lnTo>
                <a:lnTo>
                  <a:pt x="207229" y="49170"/>
                </a:lnTo>
                <a:lnTo>
                  <a:pt x="211244" y="41480"/>
                </a:lnTo>
                <a:lnTo>
                  <a:pt x="213303" y="39831"/>
                </a:lnTo>
                <a:lnTo>
                  <a:pt x="205794" y="39831"/>
                </a:lnTo>
                <a:lnTo>
                  <a:pt x="205794" y="27266"/>
                </a:lnTo>
                <a:close/>
              </a:path>
              <a:path w="628650" h="94615">
                <a:moveTo>
                  <a:pt x="247984" y="34805"/>
                </a:moveTo>
                <a:lnTo>
                  <a:pt x="234066" y="34805"/>
                </a:lnTo>
                <a:lnTo>
                  <a:pt x="240223" y="41339"/>
                </a:lnTo>
                <a:lnTo>
                  <a:pt x="240348" y="92101"/>
                </a:lnTo>
                <a:lnTo>
                  <a:pt x="252788" y="92101"/>
                </a:lnTo>
                <a:lnTo>
                  <a:pt x="252788" y="52647"/>
                </a:lnTo>
                <a:lnTo>
                  <a:pt x="250889" y="40129"/>
                </a:lnTo>
                <a:lnTo>
                  <a:pt x="247984" y="34805"/>
                </a:lnTo>
                <a:close/>
              </a:path>
              <a:path w="628650" h="94615">
                <a:moveTo>
                  <a:pt x="227406" y="22742"/>
                </a:moveTo>
                <a:lnTo>
                  <a:pt x="220904" y="24052"/>
                </a:lnTo>
                <a:lnTo>
                  <a:pt x="215061" y="27470"/>
                </a:lnTo>
                <a:lnTo>
                  <a:pt x="210302" y="32796"/>
                </a:lnTo>
                <a:lnTo>
                  <a:pt x="207051" y="39831"/>
                </a:lnTo>
                <a:lnTo>
                  <a:pt x="213303" y="39831"/>
                </a:lnTo>
                <a:lnTo>
                  <a:pt x="217403" y="36546"/>
                </a:lnTo>
                <a:lnTo>
                  <a:pt x="225270" y="34805"/>
                </a:lnTo>
                <a:lnTo>
                  <a:pt x="247984" y="34805"/>
                </a:lnTo>
                <a:lnTo>
                  <a:pt x="245704" y="30627"/>
                </a:lnTo>
                <a:lnTo>
                  <a:pt x="237715" y="24658"/>
                </a:lnTo>
                <a:lnTo>
                  <a:pt x="227406" y="22742"/>
                </a:lnTo>
                <a:close/>
              </a:path>
              <a:path w="628650" h="94615">
                <a:moveTo>
                  <a:pt x="288724" y="23119"/>
                </a:moveTo>
                <a:lnTo>
                  <a:pt x="277130" y="25522"/>
                </a:lnTo>
                <a:lnTo>
                  <a:pt x="268164" y="32355"/>
                </a:lnTo>
                <a:lnTo>
                  <a:pt x="262378" y="43051"/>
                </a:lnTo>
                <a:lnTo>
                  <a:pt x="260327" y="57045"/>
                </a:lnTo>
                <a:lnTo>
                  <a:pt x="262335" y="72205"/>
                </a:lnTo>
                <a:lnTo>
                  <a:pt x="268007" y="83997"/>
                </a:lnTo>
                <a:lnTo>
                  <a:pt x="276812" y="91642"/>
                </a:lnTo>
                <a:lnTo>
                  <a:pt x="288221" y="94363"/>
                </a:lnTo>
                <a:lnTo>
                  <a:pt x="295996" y="93116"/>
                </a:lnTo>
                <a:lnTo>
                  <a:pt x="302639" y="89573"/>
                </a:lnTo>
                <a:lnTo>
                  <a:pt x="307741" y="83997"/>
                </a:lnTo>
                <a:lnTo>
                  <a:pt x="308307" y="82678"/>
                </a:lnTo>
                <a:lnTo>
                  <a:pt x="290985" y="82678"/>
                </a:lnTo>
                <a:lnTo>
                  <a:pt x="283711" y="80891"/>
                </a:lnTo>
                <a:lnTo>
                  <a:pt x="278122" y="75924"/>
                </a:lnTo>
                <a:lnTo>
                  <a:pt x="274535" y="68365"/>
                </a:lnTo>
                <a:lnTo>
                  <a:pt x="273269" y="58804"/>
                </a:lnTo>
                <a:lnTo>
                  <a:pt x="274535" y="48997"/>
                </a:lnTo>
                <a:lnTo>
                  <a:pt x="278122" y="41511"/>
                </a:lnTo>
                <a:lnTo>
                  <a:pt x="283711" y="36735"/>
                </a:lnTo>
                <a:lnTo>
                  <a:pt x="290985" y="35056"/>
                </a:lnTo>
                <a:lnTo>
                  <a:pt x="308652" y="35056"/>
                </a:lnTo>
                <a:lnTo>
                  <a:pt x="307895" y="33403"/>
                </a:lnTo>
                <a:lnTo>
                  <a:pt x="303032" y="28082"/>
                </a:lnTo>
                <a:lnTo>
                  <a:pt x="296543" y="24458"/>
                </a:lnTo>
                <a:lnTo>
                  <a:pt x="288724" y="23119"/>
                </a:lnTo>
                <a:close/>
              </a:path>
              <a:path w="628650" h="94615">
                <a:moveTo>
                  <a:pt x="324534" y="76772"/>
                </a:moveTo>
                <a:lnTo>
                  <a:pt x="312095" y="76772"/>
                </a:lnTo>
                <a:lnTo>
                  <a:pt x="312095" y="92101"/>
                </a:lnTo>
                <a:lnTo>
                  <a:pt x="324534" y="92101"/>
                </a:lnTo>
                <a:lnTo>
                  <a:pt x="324534" y="76772"/>
                </a:lnTo>
                <a:close/>
              </a:path>
              <a:path w="628650" h="94615">
                <a:moveTo>
                  <a:pt x="308652" y="35056"/>
                </a:moveTo>
                <a:lnTo>
                  <a:pt x="290985" y="35056"/>
                </a:lnTo>
                <a:lnTo>
                  <a:pt x="298187" y="36735"/>
                </a:lnTo>
                <a:lnTo>
                  <a:pt x="303739" y="41511"/>
                </a:lnTo>
                <a:lnTo>
                  <a:pt x="307312" y="48997"/>
                </a:lnTo>
                <a:lnTo>
                  <a:pt x="308576" y="58804"/>
                </a:lnTo>
                <a:lnTo>
                  <a:pt x="307312" y="68365"/>
                </a:lnTo>
                <a:lnTo>
                  <a:pt x="303739" y="75924"/>
                </a:lnTo>
                <a:lnTo>
                  <a:pt x="298187" y="80891"/>
                </a:lnTo>
                <a:lnTo>
                  <a:pt x="290985" y="82678"/>
                </a:lnTo>
                <a:lnTo>
                  <a:pt x="308307" y="82678"/>
                </a:lnTo>
                <a:lnTo>
                  <a:pt x="310838" y="76772"/>
                </a:lnTo>
                <a:lnTo>
                  <a:pt x="324534" y="76772"/>
                </a:lnTo>
                <a:lnTo>
                  <a:pt x="324534" y="39831"/>
                </a:lnTo>
                <a:lnTo>
                  <a:pt x="310838" y="39831"/>
                </a:lnTo>
                <a:lnTo>
                  <a:pt x="308652" y="35056"/>
                </a:lnTo>
                <a:close/>
              </a:path>
              <a:path w="628650" h="94615">
                <a:moveTo>
                  <a:pt x="324534" y="0"/>
                </a:moveTo>
                <a:lnTo>
                  <a:pt x="312095" y="0"/>
                </a:lnTo>
                <a:lnTo>
                  <a:pt x="312095" y="39831"/>
                </a:lnTo>
                <a:lnTo>
                  <a:pt x="324534" y="39831"/>
                </a:lnTo>
                <a:lnTo>
                  <a:pt x="324534" y="0"/>
                </a:lnTo>
                <a:close/>
              </a:path>
              <a:path w="628650" h="94615">
                <a:moveTo>
                  <a:pt x="346973" y="27266"/>
                </a:moveTo>
                <a:lnTo>
                  <a:pt x="334534" y="27266"/>
                </a:lnTo>
                <a:lnTo>
                  <a:pt x="334534" y="92101"/>
                </a:lnTo>
                <a:lnTo>
                  <a:pt x="346973" y="92101"/>
                </a:lnTo>
                <a:lnTo>
                  <a:pt x="346973" y="59181"/>
                </a:lnTo>
                <a:lnTo>
                  <a:pt x="348408" y="49170"/>
                </a:lnTo>
                <a:lnTo>
                  <a:pt x="352423" y="41480"/>
                </a:lnTo>
                <a:lnTo>
                  <a:pt x="354482" y="39831"/>
                </a:lnTo>
                <a:lnTo>
                  <a:pt x="346973" y="39831"/>
                </a:lnTo>
                <a:lnTo>
                  <a:pt x="346973" y="27266"/>
                </a:lnTo>
                <a:close/>
              </a:path>
              <a:path w="628650" h="94615">
                <a:moveTo>
                  <a:pt x="389690" y="34805"/>
                </a:moveTo>
                <a:lnTo>
                  <a:pt x="375245" y="34805"/>
                </a:lnTo>
                <a:lnTo>
                  <a:pt x="381401" y="41339"/>
                </a:lnTo>
                <a:lnTo>
                  <a:pt x="381527" y="92101"/>
                </a:lnTo>
                <a:lnTo>
                  <a:pt x="393967" y="92101"/>
                </a:lnTo>
                <a:lnTo>
                  <a:pt x="393967" y="55663"/>
                </a:lnTo>
                <a:lnTo>
                  <a:pt x="395806" y="47050"/>
                </a:lnTo>
                <a:lnTo>
                  <a:pt x="399919" y="40475"/>
                </a:lnTo>
                <a:lnTo>
                  <a:pt x="400836" y="39831"/>
                </a:lnTo>
                <a:lnTo>
                  <a:pt x="392207" y="39831"/>
                </a:lnTo>
                <a:lnTo>
                  <a:pt x="389690" y="34805"/>
                </a:lnTo>
                <a:close/>
              </a:path>
              <a:path w="628650" h="94615">
                <a:moveTo>
                  <a:pt x="435559" y="34805"/>
                </a:moveTo>
                <a:lnTo>
                  <a:pt x="421861" y="34805"/>
                </a:lnTo>
                <a:lnTo>
                  <a:pt x="427892" y="41339"/>
                </a:lnTo>
                <a:lnTo>
                  <a:pt x="427892" y="92101"/>
                </a:lnTo>
                <a:lnTo>
                  <a:pt x="440457" y="92101"/>
                </a:lnTo>
                <a:lnTo>
                  <a:pt x="440332" y="52647"/>
                </a:lnTo>
                <a:lnTo>
                  <a:pt x="438486" y="40147"/>
                </a:lnTo>
                <a:lnTo>
                  <a:pt x="435559" y="34805"/>
                </a:lnTo>
                <a:close/>
              </a:path>
              <a:path w="628650" h="94615">
                <a:moveTo>
                  <a:pt x="368585" y="22742"/>
                </a:moveTo>
                <a:lnTo>
                  <a:pt x="362083" y="24052"/>
                </a:lnTo>
                <a:lnTo>
                  <a:pt x="356240" y="27470"/>
                </a:lnTo>
                <a:lnTo>
                  <a:pt x="351481" y="32796"/>
                </a:lnTo>
                <a:lnTo>
                  <a:pt x="348230" y="39831"/>
                </a:lnTo>
                <a:lnTo>
                  <a:pt x="354482" y="39831"/>
                </a:lnTo>
                <a:lnTo>
                  <a:pt x="358582" y="36546"/>
                </a:lnTo>
                <a:lnTo>
                  <a:pt x="366449" y="34805"/>
                </a:lnTo>
                <a:lnTo>
                  <a:pt x="389690" y="34805"/>
                </a:lnTo>
                <a:lnTo>
                  <a:pt x="388569" y="32567"/>
                </a:lnTo>
                <a:lnTo>
                  <a:pt x="383271" y="27140"/>
                </a:lnTo>
                <a:lnTo>
                  <a:pt x="376535" y="23787"/>
                </a:lnTo>
                <a:lnTo>
                  <a:pt x="368585" y="22742"/>
                </a:lnTo>
                <a:close/>
              </a:path>
              <a:path w="628650" h="94615">
                <a:moveTo>
                  <a:pt x="414950" y="22742"/>
                </a:moveTo>
                <a:lnTo>
                  <a:pt x="407759" y="24122"/>
                </a:lnTo>
                <a:lnTo>
                  <a:pt x="401427" y="27658"/>
                </a:lnTo>
                <a:lnTo>
                  <a:pt x="396485" y="33008"/>
                </a:lnTo>
                <a:lnTo>
                  <a:pt x="393464" y="39831"/>
                </a:lnTo>
                <a:lnTo>
                  <a:pt x="400836" y="39831"/>
                </a:lnTo>
                <a:lnTo>
                  <a:pt x="405894" y="36279"/>
                </a:lnTo>
                <a:lnTo>
                  <a:pt x="413317" y="34805"/>
                </a:lnTo>
                <a:lnTo>
                  <a:pt x="435559" y="34805"/>
                </a:lnTo>
                <a:lnTo>
                  <a:pt x="433295" y="30674"/>
                </a:lnTo>
                <a:lnTo>
                  <a:pt x="425277" y="24711"/>
                </a:lnTo>
                <a:lnTo>
                  <a:pt x="414950" y="22742"/>
                </a:lnTo>
                <a:close/>
              </a:path>
              <a:path w="628650" h="94615">
                <a:moveTo>
                  <a:pt x="502360" y="34302"/>
                </a:moveTo>
                <a:lnTo>
                  <a:pt x="486341" y="34302"/>
                </a:lnTo>
                <a:lnTo>
                  <a:pt x="491995" y="37569"/>
                </a:lnTo>
                <a:lnTo>
                  <a:pt x="491995" y="50888"/>
                </a:lnTo>
                <a:lnTo>
                  <a:pt x="453923" y="60029"/>
                </a:lnTo>
                <a:lnTo>
                  <a:pt x="447263" y="73756"/>
                </a:lnTo>
                <a:lnTo>
                  <a:pt x="449093" y="82383"/>
                </a:lnTo>
                <a:lnTo>
                  <a:pt x="454268" y="88866"/>
                </a:lnTo>
                <a:lnTo>
                  <a:pt x="462318" y="92946"/>
                </a:lnTo>
                <a:lnTo>
                  <a:pt x="472770" y="94363"/>
                </a:lnTo>
                <a:lnTo>
                  <a:pt x="481796" y="92726"/>
                </a:lnTo>
                <a:lnTo>
                  <a:pt x="488807" y="88520"/>
                </a:lnTo>
                <a:lnTo>
                  <a:pt x="493674" y="82807"/>
                </a:lnTo>
                <a:lnTo>
                  <a:pt x="493781" y="82552"/>
                </a:lnTo>
                <a:lnTo>
                  <a:pt x="467116" y="82552"/>
                </a:lnTo>
                <a:lnTo>
                  <a:pt x="460205" y="79913"/>
                </a:lnTo>
                <a:lnTo>
                  <a:pt x="460205" y="69610"/>
                </a:lnTo>
                <a:lnTo>
                  <a:pt x="462970" y="65338"/>
                </a:lnTo>
                <a:lnTo>
                  <a:pt x="491869" y="61568"/>
                </a:lnTo>
                <a:lnTo>
                  <a:pt x="504434" y="61568"/>
                </a:lnTo>
                <a:lnTo>
                  <a:pt x="504434" y="43223"/>
                </a:lnTo>
                <a:lnTo>
                  <a:pt x="502609" y="34624"/>
                </a:lnTo>
                <a:lnTo>
                  <a:pt x="502360" y="34302"/>
                </a:lnTo>
                <a:close/>
              </a:path>
              <a:path w="628650" h="94615">
                <a:moveTo>
                  <a:pt x="504434" y="76646"/>
                </a:moveTo>
                <a:lnTo>
                  <a:pt x="497524" y="76646"/>
                </a:lnTo>
                <a:lnTo>
                  <a:pt x="497524" y="89211"/>
                </a:lnTo>
                <a:lnTo>
                  <a:pt x="499911" y="92604"/>
                </a:lnTo>
                <a:lnTo>
                  <a:pt x="512602" y="92604"/>
                </a:lnTo>
                <a:lnTo>
                  <a:pt x="512602" y="80919"/>
                </a:lnTo>
                <a:lnTo>
                  <a:pt x="504686" y="80919"/>
                </a:lnTo>
                <a:lnTo>
                  <a:pt x="504560" y="79913"/>
                </a:lnTo>
                <a:lnTo>
                  <a:pt x="504434" y="76646"/>
                </a:lnTo>
                <a:close/>
              </a:path>
              <a:path w="628650" h="94615">
                <a:moveTo>
                  <a:pt x="504434" y="61568"/>
                </a:moveTo>
                <a:lnTo>
                  <a:pt x="491869" y="61568"/>
                </a:lnTo>
                <a:lnTo>
                  <a:pt x="491869" y="63076"/>
                </a:lnTo>
                <a:lnTo>
                  <a:pt x="490562" y="70548"/>
                </a:lnTo>
                <a:lnTo>
                  <a:pt x="486875" y="76395"/>
                </a:lnTo>
                <a:lnTo>
                  <a:pt x="481162" y="80357"/>
                </a:lnTo>
                <a:lnTo>
                  <a:pt x="473776" y="82175"/>
                </a:lnTo>
                <a:lnTo>
                  <a:pt x="467116" y="82552"/>
                </a:lnTo>
                <a:lnTo>
                  <a:pt x="493781" y="82552"/>
                </a:lnTo>
                <a:lnTo>
                  <a:pt x="496267" y="76646"/>
                </a:lnTo>
                <a:lnTo>
                  <a:pt x="504434" y="76646"/>
                </a:lnTo>
                <a:lnTo>
                  <a:pt x="504434" y="61568"/>
                </a:lnTo>
                <a:close/>
              </a:path>
              <a:path w="628650" h="94615">
                <a:moveTo>
                  <a:pt x="479179" y="22114"/>
                </a:moveTo>
                <a:lnTo>
                  <a:pt x="468294" y="23488"/>
                </a:lnTo>
                <a:lnTo>
                  <a:pt x="459766" y="27454"/>
                </a:lnTo>
                <a:lnTo>
                  <a:pt x="453876" y="33776"/>
                </a:lnTo>
                <a:lnTo>
                  <a:pt x="450907" y="42218"/>
                </a:lnTo>
                <a:lnTo>
                  <a:pt x="463724" y="44605"/>
                </a:lnTo>
                <a:lnTo>
                  <a:pt x="464980" y="38197"/>
                </a:lnTo>
                <a:lnTo>
                  <a:pt x="470760" y="34302"/>
                </a:lnTo>
                <a:lnTo>
                  <a:pt x="502360" y="34302"/>
                </a:lnTo>
                <a:lnTo>
                  <a:pt x="497461" y="27957"/>
                </a:lnTo>
                <a:lnTo>
                  <a:pt x="489486" y="23645"/>
                </a:lnTo>
                <a:lnTo>
                  <a:pt x="479179" y="22114"/>
                </a:lnTo>
                <a:close/>
              </a:path>
              <a:path w="628650" h="94615">
                <a:moveTo>
                  <a:pt x="531962" y="27266"/>
                </a:moveTo>
                <a:lnTo>
                  <a:pt x="519523" y="27266"/>
                </a:lnTo>
                <a:lnTo>
                  <a:pt x="519523" y="92101"/>
                </a:lnTo>
                <a:lnTo>
                  <a:pt x="531962" y="92101"/>
                </a:lnTo>
                <a:lnTo>
                  <a:pt x="531962" y="58930"/>
                </a:lnTo>
                <a:lnTo>
                  <a:pt x="532842" y="54281"/>
                </a:lnTo>
                <a:lnTo>
                  <a:pt x="537114" y="42972"/>
                </a:lnTo>
                <a:lnTo>
                  <a:pt x="539798" y="40836"/>
                </a:lnTo>
                <a:lnTo>
                  <a:pt x="531962" y="40836"/>
                </a:lnTo>
                <a:lnTo>
                  <a:pt x="531962" y="27266"/>
                </a:lnTo>
                <a:close/>
              </a:path>
              <a:path w="628650" h="94615">
                <a:moveTo>
                  <a:pt x="559354" y="25884"/>
                </a:moveTo>
                <a:lnTo>
                  <a:pt x="542643" y="25884"/>
                </a:lnTo>
                <a:lnTo>
                  <a:pt x="535983" y="33423"/>
                </a:lnTo>
                <a:lnTo>
                  <a:pt x="533219" y="40836"/>
                </a:lnTo>
                <a:lnTo>
                  <a:pt x="539798" y="40836"/>
                </a:lnTo>
                <a:lnTo>
                  <a:pt x="543271" y="38072"/>
                </a:lnTo>
                <a:lnTo>
                  <a:pt x="559354" y="38072"/>
                </a:lnTo>
                <a:lnTo>
                  <a:pt x="559354" y="25884"/>
                </a:lnTo>
                <a:close/>
              </a:path>
              <a:path w="628650" h="94615">
                <a:moveTo>
                  <a:pt x="579971" y="0"/>
                </a:moveTo>
                <a:lnTo>
                  <a:pt x="567532" y="0"/>
                </a:lnTo>
                <a:lnTo>
                  <a:pt x="567532" y="92101"/>
                </a:lnTo>
                <a:lnTo>
                  <a:pt x="579971" y="92101"/>
                </a:lnTo>
                <a:lnTo>
                  <a:pt x="579971" y="68228"/>
                </a:lnTo>
                <a:lnTo>
                  <a:pt x="589144" y="59684"/>
                </a:lnTo>
                <a:lnTo>
                  <a:pt x="603749" y="59684"/>
                </a:lnTo>
                <a:lnTo>
                  <a:pt x="598191" y="52396"/>
                </a:lnTo>
                <a:lnTo>
                  <a:pt x="598191" y="52019"/>
                </a:lnTo>
                <a:lnTo>
                  <a:pt x="579971" y="52019"/>
                </a:lnTo>
                <a:lnTo>
                  <a:pt x="579971" y="0"/>
                </a:lnTo>
                <a:close/>
              </a:path>
              <a:path w="628650" h="94615">
                <a:moveTo>
                  <a:pt x="603749" y="59684"/>
                </a:moveTo>
                <a:lnTo>
                  <a:pt x="589144" y="59684"/>
                </a:lnTo>
                <a:lnTo>
                  <a:pt x="613897" y="92101"/>
                </a:lnTo>
                <a:lnTo>
                  <a:pt x="628473" y="92101"/>
                </a:lnTo>
                <a:lnTo>
                  <a:pt x="603749" y="59684"/>
                </a:lnTo>
                <a:close/>
              </a:path>
              <a:path w="628650" h="94615">
                <a:moveTo>
                  <a:pt x="622441" y="27266"/>
                </a:moveTo>
                <a:lnTo>
                  <a:pt x="606358" y="27266"/>
                </a:lnTo>
                <a:lnTo>
                  <a:pt x="581228" y="52019"/>
                </a:lnTo>
                <a:lnTo>
                  <a:pt x="598191" y="52019"/>
                </a:lnTo>
                <a:lnTo>
                  <a:pt x="598191" y="51139"/>
                </a:lnTo>
                <a:lnTo>
                  <a:pt x="622441" y="27266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14A1EBC3-1189-D3C2-1645-432F3A2F9D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30" y="3978275"/>
            <a:ext cx="3430539" cy="94869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04AECAD-B3DC-732B-D9C3-F277971B6F4E}"/>
              </a:ext>
            </a:extLst>
          </p:cNvPr>
          <p:cNvSpPr txBox="1"/>
          <p:nvPr/>
        </p:nvSpPr>
        <p:spPr>
          <a:xfrm>
            <a:off x="460537" y="5152389"/>
            <a:ext cx="31000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Logotipo</a:t>
            </a:r>
            <a:endParaRPr lang="en-US" dirty="0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A0699321-44D6-E177-0056-964B805BAA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5" y="1387475"/>
            <a:ext cx="3851305" cy="174555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E4F619B-4559-DCB0-0A43-105C0033DE33}"/>
              </a:ext>
            </a:extLst>
          </p:cNvPr>
          <p:cNvSpPr txBox="1"/>
          <p:nvPr/>
        </p:nvSpPr>
        <p:spPr>
          <a:xfrm>
            <a:off x="460538" y="3001655"/>
            <a:ext cx="31000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Uso</a:t>
            </a:r>
            <a:r>
              <a:rPr lang="en-US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Logotipo</a:t>
            </a:r>
            <a:r>
              <a:rPr lang="en-US" dirty="0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 y </a:t>
            </a:r>
            <a:r>
              <a:rPr lang="en-US" dirty="0" err="1">
                <a:solidFill>
                  <a:schemeClr val="tx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Eslogan</a:t>
            </a:r>
            <a:endParaRPr lang="en-US" dirty="0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6061E9-3A41-D2D7-5181-2613F32594D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184666"/>
          </a:xfrm>
        </p:spPr>
        <p:txBody>
          <a:bodyPr/>
          <a:lstStyle/>
          <a:p>
            <a:fld id="{B6F15528-21DE-4FAA-801E-634DDDAF4B2B}" type="slidenum">
              <a:rPr lang="en-US" smtClean="0"/>
              <a:t>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8BB765-8189-BECF-E155-AB5F8FFAD59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93222" y="6086574"/>
            <a:ext cx="10097792" cy="26161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spcAft>
                <a:spcPts val="600"/>
              </a:spcAft>
            </a:pPr>
            <a:r>
              <a:rPr lang="es-ES_tradnl" sz="2400" b="1" dirty="0">
                <a:solidFill>
                  <a:srgbClr val="FF0000"/>
                </a:solidFill>
                <a:latin typeface="Arial Nova"/>
                <a:cs typeface="Arial"/>
              </a:rPr>
              <a:t>QUÉ NO HACER</a:t>
            </a:r>
            <a:endParaRPr lang="es-ES_tradnl" sz="2400" dirty="0">
              <a:solidFill>
                <a:srgbClr val="FF0000"/>
              </a:solidFill>
              <a:latin typeface="Arial Nova"/>
              <a:cs typeface="Arial"/>
            </a:endParaRPr>
          </a:p>
          <a:p>
            <a:pPr marL="342900" marR="0" indent="-342900">
              <a:spcAft>
                <a:spcPts val="600"/>
              </a:spcAft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kern="100" dirty="0">
                <a:solidFill>
                  <a:schemeClr val="tx1"/>
                </a:solidFill>
                <a:effectLst/>
                <a:latin typeface="Arial Nova"/>
                <a:ea typeface="Calibri"/>
                <a:cs typeface="Times New Roman"/>
              </a:rPr>
              <a:t>Usar el logotipo sin mencionar el lema “Distribuidor Independiente” tanto en la publicidad como en los materiales de negocio</a:t>
            </a:r>
          </a:p>
          <a:p>
            <a:pPr marL="342900" indent="-342900">
              <a:spcAft>
                <a:spcPts val="600"/>
              </a:spcAft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dirty="0">
                <a:solidFill>
                  <a:schemeClr val="tx1"/>
                </a:solidFill>
                <a:latin typeface="Arial Nova"/>
                <a:ea typeface="Calibri"/>
                <a:cs typeface="Times New Roman"/>
              </a:rPr>
              <a:t>Usar el símbolo por sí mismo o por separado en la identidad gráfica de Herbalife. Construimos la marca con equidad asociando el símbolo con el nombre de Herbalife</a:t>
            </a:r>
            <a:endParaRPr lang="es-ES_tradnl" sz="2000" kern="0" dirty="0">
              <a:solidFill>
                <a:schemeClr val="tx1"/>
              </a:solidFill>
              <a:effectLst/>
              <a:latin typeface="Arial Nova"/>
              <a:ea typeface="Calibri"/>
              <a:cs typeface="Times New Roman"/>
            </a:endParaRPr>
          </a:p>
          <a:p>
            <a:pPr marL="342900" indent="-342900">
              <a:spcAft>
                <a:spcPts val="600"/>
              </a:spcAft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kern="100" dirty="0">
                <a:solidFill>
                  <a:schemeClr val="tx1"/>
                </a:solidFill>
                <a:latin typeface="Arial Nova"/>
                <a:ea typeface="Calibri"/>
                <a:cs typeface="Times New Roman"/>
              </a:rPr>
              <a:t>Cambiar el color, proporciones y/o diseño del logotipo. </a:t>
            </a:r>
            <a:endParaRPr lang="es-ES_tradnl" sz="2000" kern="100" dirty="0">
              <a:solidFill>
                <a:schemeClr val="tx1"/>
              </a:solidFill>
              <a:effectLst/>
              <a:latin typeface="Arial Nova"/>
              <a:ea typeface="Calibri"/>
              <a:cs typeface="Times New Roman"/>
            </a:endParaRPr>
          </a:p>
          <a:p>
            <a:pPr marL="342900" indent="-342900">
              <a:spcAft>
                <a:spcPts val="600"/>
              </a:spcAft>
              <a:buClr>
                <a:srgbClr val="FF0000"/>
              </a:buClr>
              <a:buFont typeface="Arial Nova" panose="020B0504020202020204" pitchFamily="34" charset="0"/>
              <a:buChar char="×"/>
            </a:pPr>
            <a:r>
              <a:rPr lang="es-ES_tradnl" sz="2000" kern="100" dirty="0">
                <a:solidFill>
                  <a:schemeClr val="tx1"/>
                </a:solidFill>
                <a:latin typeface="Arial Nova"/>
                <a:ea typeface="Calibri"/>
                <a:cs typeface="Times New Roman"/>
              </a:rPr>
              <a:t>Inclinar el logotipo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353DDA-EF3D-A582-CE84-0F33D7FD6F31}"/>
              </a:ext>
            </a:extLst>
          </p:cNvPr>
          <p:cNvSpPr txBox="1"/>
          <p:nvPr/>
        </p:nvSpPr>
        <p:spPr>
          <a:xfrm>
            <a:off x="5485112" y="2371278"/>
            <a:ext cx="10151763" cy="32316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spcAft>
                <a:spcPts val="600"/>
              </a:spcAft>
            </a:pPr>
            <a:r>
              <a:rPr lang="es-ES_tradnl" sz="2400" b="1" dirty="0">
                <a:solidFill>
                  <a:srgbClr val="42A046"/>
                </a:solidFill>
                <a:latin typeface="Arial Nova"/>
                <a:cs typeface="Arial"/>
              </a:rPr>
              <a:t>QUÉ HACER</a:t>
            </a:r>
          </a:p>
          <a:p>
            <a:pPr marL="342900" indent="-342900">
              <a:spcAft>
                <a:spcPts val="600"/>
              </a:spcAft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kern="100" dirty="0">
                <a:solidFill>
                  <a:schemeClr val="tx1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Siempre identifícate a ti mismo como un Distribuidor Independiente </a:t>
            </a: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Herbalife, incluyendo cuando usas el logotipo y el eslogan juntos, o solo el logotipo</a:t>
            </a:r>
            <a:endParaRPr lang="es-ES_tradnl" sz="2000" kern="100" dirty="0">
              <a:solidFill>
                <a:schemeClr val="tx1"/>
              </a:solidFill>
              <a:effectLst/>
              <a:latin typeface="Arial Nova" panose="020B05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kern="100" dirty="0">
                <a:solidFill>
                  <a:schemeClr val="tx1"/>
                </a:solidFill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Usa el logotipo y el eslogan en conjunto en la mayoría de las aplicaciones para dar unificación con el nuevo logotipo y eslogan</a:t>
            </a:r>
            <a:endParaRPr lang="es-ES_tradnl" sz="2000" kern="100" dirty="0">
              <a:solidFill>
                <a:schemeClr val="tx1"/>
              </a:solidFill>
              <a:effectLst/>
              <a:latin typeface="Arial Nova" panose="020B05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solidFill>
                  <a:schemeClr val="tx1"/>
                </a:solidFill>
                <a:latin typeface="Arial Nova"/>
                <a:cs typeface="Arial"/>
              </a:rPr>
              <a:t>Usa el logotipo y el eslogan en conjunto, o el logotipo para el branding general: presentación, materiales impresos y digitales</a:t>
            </a:r>
          </a:p>
          <a:p>
            <a:pPr marL="342900" indent="-342900">
              <a:spcAft>
                <a:spcPts val="600"/>
              </a:spcAft>
              <a:buClr>
                <a:srgbClr val="42A046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solidFill>
                  <a:schemeClr val="tx1"/>
                </a:solidFill>
                <a:latin typeface="Arial Nova"/>
                <a:cs typeface="Arial"/>
              </a:rPr>
              <a:t>Usa el logotipo y el eslogan en conjunto, o el logotipo en vestimenta y accesorios del negocio, casuales o deportivos</a:t>
            </a:r>
          </a:p>
        </p:txBody>
      </p:sp>
    </p:spTree>
    <p:extLst>
      <p:ext uri="{BB962C8B-B14F-4D97-AF65-F5344CB8AC3E}">
        <p14:creationId xmlns:p14="http://schemas.microsoft.com/office/powerpoint/2010/main" val="2267878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4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2563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32184" y="532632"/>
            <a:ext cx="474980" cy="98425"/>
          </a:xfrm>
          <a:custGeom>
            <a:avLst/>
            <a:gdLst/>
            <a:ahLst/>
            <a:cxnLst/>
            <a:rect l="l" t="t" r="r" b="b"/>
            <a:pathLst>
              <a:path w="474980" h="98425">
                <a:moveTo>
                  <a:pt x="13695" y="5905"/>
                </a:moveTo>
                <a:lnTo>
                  <a:pt x="0" y="5905"/>
                </a:lnTo>
                <a:lnTo>
                  <a:pt x="0" y="95620"/>
                </a:lnTo>
                <a:lnTo>
                  <a:pt x="13695" y="95620"/>
                </a:lnTo>
                <a:lnTo>
                  <a:pt x="13695" y="56794"/>
                </a:lnTo>
                <a:lnTo>
                  <a:pt x="76395" y="56794"/>
                </a:lnTo>
                <a:lnTo>
                  <a:pt x="76395" y="45108"/>
                </a:lnTo>
                <a:lnTo>
                  <a:pt x="13695" y="45108"/>
                </a:lnTo>
                <a:lnTo>
                  <a:pt x="13695" y="5905"/>
                </a:lnTo>
                <a:close/>
              </a:path>
              <a:path w="474980" h="98425">
                <a:moveTo>
                  <a:pt x="76395" y="56794"/>
                </a:moveTo>
                <a:lnTo>
                  <a:pt x="62825" y="56794"/>
                </a:lnTo>
                <a:lnTo>
                  <a:pt x="62825" y="95620"/>
                </a:lnTo>
                <a:lnTo>
                  <a:pt x="76395" y="95620"/>
                </a:lnTo>
                <a:lnTo>
                  <a:pt x="76395" y="56794"/>
                </a:lnTo>
                <a:close/>
              </a:path>
              <a:path w="474980" h="98425">
                <a:moveTo>
                  <a:pt x="76395" y="5905"/>
                </a:moveTo>
                <a:lnTo>
                  <a:pt x="62825" y="5905"/>
                </a:lnTo>
                <a:lnTo>
                  <a:pt x="62825" y="45108"/>
                </a:lnTo>
                <a:lnTo>
                  <a:pt x="76395" y="45108"/>
                </a:lnTo>
                <a:lnTo>
                  <a:pt x="76395" y="5905"/>
                </a:lnTo>
                <a:close/>
              </a:path>
              <a:path w="474980" h="98425">
                <a:moveTo>
                  <a:pt x="114666" y="29402"/>
                </a:moveTo>
                <a:lnTo>
                  <a:pt x="101807" y="31797"/>
                </a:lnTo>
                <a:lnTo>
                  <a:pt x="91892" y="38574"/>
                </a:lnTo>
                <a:lnTo>
                  <a:pt x="85511" y="49121"/>
                </a:lnTo>
                <a:lnTo>
                  <a:pt x="83254" y="62825"/>
                </a:lnTo>
                <a:lnTo>
                  <a:pt x="85492" y="77155"/>
                </a:lnTo>
                <a:lnTo>
                  <a:pt x="91829" y="88222"/>
                </a:lnTo>
                <a:lnTo>
                  <a:pt x="101701" y="95355"/>
                </a:lnTo>
                <a:lnTo>
                  <a:pt x="114541" y="97881"/>
                </a:lnTo>
                <a:lnTo>
                  <a:pt x="123848" y="96617"/>
                </a:lnTo>
                <a:lnTo>
                  <a:pt x="132179" y="93044"/>
                </a:lnTo>
                <a:lnTo>
                  <a:pt x="138978" y="87492"/>
                </a:lnTo>
                <a:lnTo>
                  <a:pt x="140073" y="85819"/>
                </a:lnTo>
                <a:lnTo>
                  <a:pt x="103735" y="85819"/>
                </a:lnTo>
                <a:lnTo>
                  <a:pt x="96572" y="78657"/>
                </a:lnTo>
                <a:lnTo>
                  <a:pt x="96572" y="67976"/>
                </a:lnTo>
                <a:lnTo>
                  <a:pt x="145953" y="67976"/>
                </a:lnTo>
                <a:lnTo>
                  <a:pt x="145832" y="62825"/>
                </a:lnTo>
                <a:lnTo>
                  <a:pt x="144927" y="57171"/>
                </a:lnTo>
                <a:lnTo>
                  <a:pt x="96698" y="57171"/>
                </a:lnTo>
                <a:lnTo>
                  <a:pt x="96698" y="47747"/>
                </a:lnTo>
                <a:lnTo>
                  <a:pt x="103860" y="41464"/>
                </a:lnTo>
                <a:lnTo>
                  <a:pt x="138937" y="41464"/>
                </a:lnTo>
                <a:lnTo>
                  <a:pt x="137378" y="38810"/>
                </a:lnTo>
                <a:lnTo>
                  <a:pt x="127506" y="31862"/>
                </a:lnTo>
                <a:lnTo>
                  <a:pt x="114666" y="29402"/>
                </a:lnTo>
                <a:close/>
              </a:path>
              <a:path w="474980" h="98425">
                <a:moveTo>
                  <a:pt x="131755" y="76772"/>
                </a:moveTo>
                <a:lnTo>
                  <a:pt x="129242" y="82175"/>
                </a:lnTo>
                <a:lnTo>
                  <a:pt x="122331" y="85819"/>
                </a:lnTo>
                <a:lnTo>
                  <a:pt x="140073" y="85819"/>
                </a:lnTo>
                <a:lnTo>
                  <a:pt x="143691" y="80290"/>
                </a:lnTo>
                <a:lnTo>
                  <a:pt x="131755" y="76772"/>
                </a:lnTo>
                <a:close/>
              </a:path>
              <a:path w="474980" h="98425">
                <a:moveTo>
                  <a:pt x="138937" y="41464"/>
                </a:moveTo>
                <a:lnTo>
                  <a:pt x="125346" y="41464"/>
                </a:lnTo>
                <a:lnTo>
                  <a:pt x="132383" y="47747"/>
                </a:lnTo>
                <a:lnTo>
                  <a:pt x="132383" y="57171"/>
                </a:lnTo>
                <a:lnTo>
                  <a:pt x="144927" y="57171"/>
                </a:lnTo>
                <a:lnTo>
                  <a:pt x="143715" y="49598"/>
                </a:lnTo>
                <a:lnTo>
                  <a:pt x="138937" y="41464"/>
                </a:lnTo>
                <a:close/>
              </a:path>
              <a:path w="474980" h="98425">
                <a:moveTo>
                  <a:pt x="163272" y="32794"/>
                </a:moveTo>
                <a:lnTo>
                  <a:pt x="150833" y="32794"/>
                </a:lnTo>
                <a:lnTo>
                  <a:pt x="150833" y="95620"/>
                </a:lnTo>
                <a:lnTo>
                  <a:pt x="163272" y="95620"/>
                </a:lnTo>
                <a:lnTo>
                  <a:pt x="163272" y="65840"/>
                </a:lnTo>
                <a:lnTo>
                  <a:pt x="164405" y="57102"/>
                </a:lnTo>
                <a:lnTo>
                  <a:pt x="167717" y="50495"/>
                </a:lnTo>
                <a:lnTo>
                  <a:pt x="173079" y="46315"/>
                </a:lnTo>
                <a:lnTo>
                  <a:pt x="180361" y="44857"/>
                </a:lnTo>
                <a:lnTo>
                  <a:pt x="190664" y="44857"/>
                </a:lnTo>
                <a:lnTo>
                  <a:pt x="190664" y="40836"/>
                </a:lnTo>
                <a:lnTo>
                  <a:pt x="163272" y="40836"/>
                </a:lnTo>
                <a:lnTo>
                  <a:pt x="163272" y="32794"/>
                </a:lnTo>
                <a:close/>
              </a:path>
              <a:path w="474980" h="98425">
                <a:moveTo>
                  <a:pt x="190664" y="32794"/>
                </a:moveTo>
                <a:lnTo>
                  <a:pt x="171691" y="32794"/>
                </a:lnTo>
                <a:lnTo>
                  <a:pt x="166036" y="36061"/>
                </a:lnTo>
                <a:lnTo>
                  <a:pt x="163523" y="40836"/>
                </a:lnTo>
                <a:lnTo>
                  <a:pt x="190664" y="40836"/>
                </a:lnTo>
                <a:lnTo>
                  <a:pt x="190664" y="32794"/>
                </a:lnTo>
                <a:close/>
              </a:path>
              <a:path w="474980" h="98425">
                <a:moveTo>
                  <a:pt x="227446" y="85442"/>
                </a:moveTo>
                <a:lnTo>
                  <a:pt x="210307" y="85442"/>
                </a:lnTo>
                <a:lnTo>
                  <a:pt x="213323" y="92855"/>
                </a:lnTo>
                <a:lnTo>
                  <a:pt x="221741" y="97881"/>
                </a:lnTo>
                <a:lnTo>
                  <a:pt x="231542" y="97881"/>
                </a:lnTo>
                <a:lnTo>
                  <a:pt x="243722" y="95417"/>
                </a:lnTo>
                <a:lnTo>
                  <a:pt x="253123" y="88442"/>
                </a:lnTo>
                <a:lnTo>
                  <a:pt x="254585" y="85819"/>
                </a:lnTo>
                <a:lnTo>
                  <a:pt x="229280" y="85819"/>
                </a:lnTo>
                <a:lnTo>
                  <a:pt x="227446" y="85442"/>
                </a:lnTo>
                <a:close/>
              </a:path>
              <a:path w="474980" h="98425">
                <a:moveTo>
                  <a:pt x="210056" y="5905"/>
                </a:moveTo>
                <a:lnTo>
                  <a:pt x="197617" y="5905"/>
                </a:lnTo>
                <a:lnTo>
                  <a:pt x="197617" y="95620"/>
                </a:lnTo>
                <a:lnTo>
                  <a:pt x="210056" y="95620"/>
                </a:lnTo>
                <a:lnTo>
                  <a:pt x="210056" y="85442"/>
                </a:lnTo>
                <a:lnTo>
                  <a:pt x="227446" y="85442"/>
                </a:lnTo>
                <a:lnTo>
                  <a:pt x="221472" y="84215"/>
                </a:lnTo>
                <a:lnTo>
                  <a:pt x="215443" y="79678"/>
                </a:lnTo>
                <a:lnTo>
                  <a:pt x="211558" y="72620"/>
                </a:lnTo>
                <a:lnTo>
                  <a:pt x="210182" y="63453"/>
                </a:lnTo>
                <a:lnTo>
                  <a:pt x="211487" y="54432"/>
                </a:lnTo>
                <a:lnTo>
                  <a:pt x="215349" y="47448"/>
                </a:lnTo>
                <a:lnTo>
                  <a:pt x="221402" y="42939"/>
                </a:lnTo>
                <a:lnTo>
                  <a:pt x="229280" y="41339"/>
                </a:lnTo>
                <a:lnTo>
                  <a:pt x="254686" y="41339"/>
                </a:lnTo>
                <a:lnTo>
                  <a:pt x="254408" y="40836"/>
                </a:lnTo>
                <a:lnTo>
                  <a:pt x="210056" y="40836"/>
                </a:lnTo>
                <a:lnTo>
                  <a:pt x="210056" y="5905"/>
                </a:lnTo>
                <a:close/>
              </a:path>
              <a:path w="474980" h="98425">
                <a:moveTo>
                  <a:pt x="254686" y="41339"/>
                </a:moveTo>
                <a:lnTo>
                  <a:pt x="229280" y="41339"/>
                </a:lnTo>
                <a:lnTo>
                  <a:pt x="237088" y="42939"/>
                </a:lnTo>
                <a:lnTo>
                  <a:pt x="243118" y="47448"/>
                </a:lnTo>
                <a:lnTo>
                  <a:pt x="247003" y="54432"/>
                </a:lnTo>
                <a:lnTo>
                  <a:pt x="248379" y="63453"/>
                </a:lnTo>
                <a:lnTo>
                  <a:pt x="247003" y="72620"/>
                </a:lnTo>
                <a:lnTo>
                  <a:pt x="243118" y="79678"/>
                </a:lnTo>
                <a:lnTo>
                  <a:pt x="237088" y="84215"/>
                </a:lnTo>
                <a:lnTo>
                  <a:pt x="229280" y="85819"/>
                </a:lnTo>
                <a:lnTo>
                  <a:pt x="254585" y="85819"/>
                </a:lnTo>
                <a:lnTo>
                  <a:pt x="259177" y="77579"/>
                </a:lnTo>
                <a:lnTo>
                  <a:pt x="261321" y="63453"/>
                </a:lnTo>
                <a:lnTo>
                  <a:pt x="259221" y="49545"/>
                </a:lnTo>
                <a:lnTo>
                  <a:pt x="254686" y="41339"/>
                </a:lnTo>
                <a:close/>
              </a:path>
              <a:path w="474980" h="98425">
                <a:moveTo>
                  <a:pt x="232045" y="29402"/>
                </a:moveTo>
                <a:lnTo>
                  <a:pt x="223124" y="29402"/>
                </a:lnTo>
                <a:lnTo>
                  <a:pt x="214454" y="34051"/>
                </a:lnTo>
                <a:lnTo>
                  <a:pt x="210307" y="40836"/>
                </a:lnTo>
                <a:lnTo>
                  <a:pt x="254408" y="40836"/>
                </a:lnTo>
                <a:lnTo>
                  <a:pt x="253280" y="38794"/>
                </a:lnTo>
                <a:lnTo>
                  <a:pt x="244040" y="31860"/>
                </a:lnTo>
                <a:lnTo>
                  <a:pt x="232045" y="29402"/>
                </a:lnTo>
                <a:close/>
              </a:path>
              <a:path w="474980" h="98425">
                <a:moveTo>
                  <a:pt x="319072" y="41464"/>
                </a:moveTo>
                <a:lnTo>
                  <a:pt x="303812" y="41464"/>
                </a:lnTo>
                <a:lnTo>
                  <a:pt x="309592" y="44982"/>
                </a:lnTo>
                <a:lnTo>
                  <a:pt x="309592" y="55914"/>
                </a:lnTo>
                <a:lnTo>
                  <a:pt x="270735" y="65134"/>
                </a:lnTo>
                <a:lnTo>
                  <a:pt x="265112" y="78405"/>
                </a:lnTo>
                <a:lnTo>
                  <a:pt x="266716" y="86378"/>
                </a:lnTo>
                <a:lnTo>
                  <a:pt x="271253" y="92525"/>
                </a:lnTo>
                <a:lnTo>
                  <a:pt x="278311" y="96482"/>
                </a:lnTo>
                <a:lnTo>
                  <a:pt x="287478" y="97881"/>
                </a:lnTo>
                <a:lnTo>
                  <a:pt x="297530" y="97881"/>
                </a:lnTo>
                <a:lnTo>
                  <a:pt x="306325" y="92855"/>
                </a:lnTo>
                <a:lnTo>
                  <a:pt x="308541" y="87075"/>
                </a:lnTo>
                <a:lnTo>
                  <a:pt x="283582" y="87075"/>
                </a:lnTo>
                <a:lnTo>
                  <a:pt x="278054" y="83683"/>
                </a:lnTo>
                <a:lnTo>
                  <a:pt x="278054" y="73505"/>
                </a:lnTo>
                <a:lnTo>
                  <a:pt x="280064" y="69484"/>
                </a:lnTo>
                <a:lnTo>
                  <a:pt x="309467" y="65338"/>
                </a:lnTo>
                <a:lnTo>
                  <a:pt x="321152" y="65338"/>
                </a:lnTo>
                <a:lnTo>
                  <a:pt x="321152" y="50385"/>
                </a:lnTo>
                <a:lnTo>
                  <a:pt x="319301" y="41753"/>
                </a:lnTo>
                <a:lnTo>
                  <a:pt x="319072" y="41464"/>
                </a:lnTo>
                <a:close/>
              </a:path>
              <a:path w="474980" h="98425">
                <a:moveTo>
                  <a:pt x="325047" y="85316"/>
                </a:moveTo>
                <a:lnTo>
                  <a:pt x="309467" y="85316"/>
                </a:lnTo>
                <a:lnTo>
                  <a:pt x="309467" y="94740"/>
                </a:lnTo>
                <a:lnTo>
                  <a:pt x="313864" y="95620"/>
                </a:lnTo>
                <a:lnTo>
                  <a:pt x="325047" y="95620"/>
                </a:lnTo>
                <a:lnTo>
                  <a:pt x="325047" y="85316"/>
                </a:lnTo>
                <a:close/>
              </a:path>
              <a:path w="474980" h="98425">
                <a:moveTo>
                  <a:pt x="321152" y="65338"/>
                </a:moveTo>
                <a:lnTo>
                  <a:pt x="309467" y="65338"/>
                </a:lnTo>
                <a:lnTo>
                  <a:pt x="309467" y="79536"/>
                </a:lnTo>
                <a:lnTo>
                  <a:pt x="302430" y="85693"/>
                </a:lnTo>
                <a:lnTo>
                  <a:pt x="292001" y="86321"/>
                </a:lnTo>
                <a:lnTo>
                  <a:pt x="283582" y="87075"/>
                </a:lnTo>
                <a:lnTo>
                  <a:pt x="308541" y="87075"/>
                </a:lnTo>
                <a:lnTo>
                  <a:pt x="309215" y="85316"/>
                </a:lnTo>
                <a:lnTo>
                  <a:pt x="325047" y="85316"/>
                </a:lnTo>
                <a:lnTo>
                  <a:pt x="325047" y="84562"/>
                </a:lnTo>
                <a:lnTo>
                  <a:pt x="321780" y="84562"/>
                </a:lnTo>
                <a:lnTo>
                  <a:pt x="321152" y="84060"/>
                </a:lnTo>
                <a:lnTo>
                  <a:pt x="321152" y="65338"/>
                </a:lnTo>
                <a:close/>
              </a:path>
              <a:path w="474980" h="98425">
                <a:moveTo>
                  <a:pt x="295394" y="29402"/>
                </a:moveTo>
                <a:lnTo>
                  <a:pt x="284900" y="30913"/>
                </a:lnTo>
                <a:lnTo>
                  <a:pt x="276373" y="35182"/>
                </a:lnTo>
                <a:lnTo>
                  <a:pt x="270320" y="41806"/>
                </a:lnTo>
                <a:lnTo>
                  <a:pt x="267248" y="50385"/>
                </a:lnTo>
                <a:lnTo>
                  <a:pt x="280064" y="50385"/>
                </a:lnTo>
                <a:lnTo>
                  <a:pt x="281195" y="45108"/>
                </a:lnTo>
                <a:lnTo>
                  <a:pt x="287226" y="41464"/>
                </a:lnTo>
                <a:lnTo>
                  <a:pt x="319072" y="41464"/>
                </a:lnTo>
                <a:lnTo>
                  <a:pt x="314068" y="35135"/>
                </a:lnTo>
                <a:lnTo>
                  <a:pt x="305938" y="30896"/>
                </a:lnTo>
                <a:lnTo>
                  <a:pt x="295394" y="29402"/>
                </a:lnTo>
                <a:close/>
              </a:path>
              <a:path w="474980" h="98425">
                <a:moveTo>
                  <a:pt x="342523" y="5905"/>
                </a:moveTo>
                <a:lnTo>
                  <a:pt x="330084" y="5905"/>
                </a:lnTo>
                <a:lnTo>
                  <a:pt x="330084" y="95620"/>
                </a:lnTo>
                <a:lnTo>
                  <a:pt x="342523" y="95620"/>
                </a:lnTo>
                <a:lnTo>
                  <a:pt x="342523" y="5905"/>
                </a:lnTo>
                <a:close/>
              </a:path>
              <a:path w="474980" h="98425">
                <a:moveTo>
                  <a:pt x="362564" y="5654"/>
                </a:moveTo>
                <a:lnTo>
                  <a:pt x="350125" y="5654"/>
                </a:lnTo>
                <a:lnTo>
                  <a:pt x="350125" y="20983"/>
                </a:lnTo>
                <a:lnTo>
                  <a:pt x="362564" y="20983"/>
                </a:lnTo>
                <a:lnTo>
                  <a:pt x="362564" y="5654"/>
                </a:lnTo>
                <a:close/>
              </a:path>
              <a:path w="474980" h="98425">
                <a:moveTo>
                  <a:pt x="362564" y="32794"/>
                </a:moveTo>
                <a:lnTo>
                  <a:pt x="350125" y="32794"/>
                </a:lnTo>
                <a:lnTo>
                  <a:pt x="350125" y="95620"/>
                </a:lnTo>
                <a:lnTo>
                  <a:pt x="362564" y="95620"/>
                </a:lnTo>
                <a:lnTo>
                  <a:pt x="362564" y="32794"/>
                </a:lnTo>
                <a:close/>
              </a:path>
              <a:path w="474980" h="98425">
                <a:moveTo>
                  <a:pt x="443138" y="29402"/>
                </a:moveTo>
                <a:lnTo>
                  <a:pt x="430278" y="31797"/>
                </a:lnTo>
                <a:lnTo>
                  <a:pt x="420364" y="38574"/>
                </a:lnTo>
                <a:lnTo>
                  <a:pt x="413983" y="49121"/>
                </a:lnTo>
                <a:lnTo>
                  <a:pt x="411725" y="62825"/>
                </a:lnTo>
                <a:lnTo>
                  <a:pt x="413963" y="77155"/>
                </a:lnTo>
                <a:lnTo>
                  <a:pt x="420301" y="88222"/>
                </a:lnTo>
                <a:lnTo>
                  <a:pt x="430172" y="95355"/>
                </a:lnTo>
                <a:lnTo>
                  <a:pt x="443012" y="97881"/>
                </a:lnTo>
                <a:lnTo>
                  <a:pt x="452320" y="96617"/>
                </a:lnTo>
                <a:lnTo>
                  <a:pt x="460650" y="93044"/>
                </a:lnTo>
                <a:lnTo>
                  <a:pt x="467449" y="87492"/>
                </a:lnTo>
                <a:lnTo>
                  <a:pt x="468544" y="85819"/>
                </a:lnTo>
                <a:lnTo>
                  <a:pt x="432206" y="85819"/>
                </a:lnTo>
                <a:lnTo>
                  <a:pt x="425044" y="78657"/>
                </a:lnTo>
                <a:lnTo>
                  <a:pt x="425044" y="67976"/>
                </a:lnTo>
                <a:lnTo>
                  <a:pt x="474425" y="67976"/>
                </a:lnTo>
                <a:lnTo>
                  <a:pt x="474304" y="62825"/>
                </a:lnTo>
                <a:lnTo>
                  <a:pt x="473399" y="57171"/>
                </a:lnTo>
                <a:lnTo>
                  <a:pt x="425170" y="57171"/>
                </a:lnTo>
                <a:lnTo>
                  <a:pt x="425170" y="47747"/>
                </a:lnTo>
                <a:lnTo>
                  <a:pt x="432332" y="41464"/>
                </a:lnTo>
                <a:lnTo>
                  <a:pt x="467408" y="41464"/>
                </a:lnTo>
                <a:lnTo>
                  <a:pt x="465849" y="38810"/>
                </a:lnTo>
                <a:lnTo>
                  <a:pt x="455978" y="31862"/>
                </a:lnTo>
                <a:lnTo>
                  <a:pt x="443138" y="29402"/>
                </a:lnTo>
                <a:close/>
              </a:path>
              <a:path w="474980" h="98425">
                <a:moveTo>
                  <a:pt x="392899" y="44103"/>
                </a:moveTo>
                <a:lnTo>
                  <a:pt x="380459" y="44103"/>
                </a:lnTo>
                <a:lnTo>
                  <a:pt x="380459" y="95620"/>
                </a:lnTo>
                <a:lnTo>
                  <a:pt x="392899" y="95620"/>
                </a:lnTo>
                <a:lnTo>
                  <a:pt x="392899" y="44103"/>
                </a:lnTo>
                <a:close/>
              </a:path>
              <a:path w="474980" h="98425">
                <a:moveTo>
                  <a:pt x="460226" y="76772"/>
                </a:moveTo>
                <a:lnTo>
                  <a:pt x="457713" y="82175"/>
                </a:lnTo>
                <a:lnTo>
                  <a:pt x="450803" y="85819"/>
                </a:lnTo>
                <a:lnTo>
                  <a:pt x="468544" y="85819"/>
                </a:lnTo>
                <a:lnTo>
                  <a:pt x="472163" y="80290"/>
                </a:lnTo>
                <a:lnTo>
                  <a:pt x="460226" y="76772"/>
                </a:lnTo>
                <a:close/>
              </a:path>
              <a:path w="474980" h="98425">
                <a:moveTo>
                  <a:pt x="467408" y="41464"/>
                </a:moveTo>
                <a:lnTo>
                  <a:pt x="453818" y="41464"/>
                </a:lnTo>
                <a:lnTo>
                  <a:pt x="460855" y="47747"/>
                </a:lnTo>
                <a:lnTo>
                  <a:pt x="460855" y="57171"/>
                </a:lnTo>
                <a:lnTo>
                  <a:pt x="473399" y="57171"/>
                </a:lnTo>
                <a:lnTo>
                  <a:pt x="472187" y="49598"/>
                </a:lnTo>
                <a:lnTo>
                  <a:pt x="467408" y="41464"/>
                </a:lnTo>
                <a:close/>
              </a:path>
              <a:path w="474980" h="98425">
                <a:moveTo>
                  <a:pt x="410113" y="32794"/>
                </a:moveTo>
                <a:lnTo>
                  <a:pt x="369528" y="32794"/>
                </a:lnTo>
                <a:lnTo>
                  <a:pt x="369528" y="44103"/>
                </a:lnTo>
                <a:lnTo>
                  <a:pt x="410113" y="44103"/>
                </a:lnTo>
                <a:lnTo>
                  <a:pt x="410113" y="32794"/>
                </a:lnTo>
                <a:close/>
              </a:path>
              <a:path w="474980" h="98425">
                <a:moveTo>
                  <a:pt x="413003" y="0"/>
                </a:moveTo>
                <a:lnTo>
                  <a:pt x="398678" y="0"/>
                </a:lnTo>
                <a:lnTo>
                  <a:pt x="390266" y="916"/>
                </a:lnTo>
                <a:lnTo>
                  <a:pt x="384621" y="3942"/>
                </a:lnTo>
                <a:lnTo>
                  <a:pt x="381451" y="9488"/>
                </a:lnTo>
                <a:lnTo>
                  <a:pt x="380459" y="17968"/>
                </a:lnTo>
                <a:lnTo>
                  <a:pt x="380459" y="32794"/>
                </a:lnTo>
                <a:lnTo>
                  <a:pt x="392899" y="32794"/>
                </a:lnTo>
                <a:lnTo>
                  <a:pt x="392899" y="12690"/>
                </a:lnTo>
                <a:lnTo>
                  <a:pt x="393150" y="11811"/>
                </a:lnTo>
                <a:lnTo>
                  <a:pt x="413003" y="11811"/>
                </a:lnTo>
                <a:lnTo>
                  <a:pt x="413003" y="0"/>
                </a:lnTo>
                <a:close/>
              </a:path>
            </a:pathLst>
          </a:custGeom>
          <a:solidFill>
            <a:srgbClr val="AC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11617" y="538287"/>
            <a:ext cx="736600" cy="116839"/>
          </a:xfrm>
          <a:custGeom>
            <a:avLst/>
            <a:gdLst/>
            <a:ahLst/>
            <a:cxnLst/>
            <a:rect l="l" t="t" r="r" b="b"/>
            <a:pathLst>
              <a:path w="736600" h="116840">
                <a:moveTo>
                  <a:pt x="41339" y="251"/>
                </a:moveTo>
                <a:lnTo>
                  <a:pt x="0" y="251"/>
                </a:lnTo>
                <a:lnTo>
                  <a:pt x="0" y="89965"/>
                </a:lnTo>
                <a:lnTo>
                  <a:pt x="42595" y="89965"/>
                </a:lnTo>
                <a:lnTo>
                  <a:pt x="54960" y="88275"/>
                </a:lnTo>
                <a:lnTo>
                  <a:pt x="64521" y="83510"/>
                </a:lnTo>
                <a:lnTo>
                  <a:pt x="68893" y="78280"/>
                </a:lnTo>
                <a:lnTo>
                  <a:pt x="13695" y="78280"/>
                </a:lnTo>
                <a:lnTo>
                  <a:pt x="13695" y="49757"/>
                </a:lnTo>
                <a:lnTo>
                  <a:pt x="65117" y="49757"/>
                </a:lnTo>
                <a:lnTo>
                  <a:pt x="61586" y="46893"/>
                </a:lnTo>
                <a:lnTo>
                  <a:pt x="53778" y="44229"/>
                </a:lnTo>
                <a:lnTo>
                  <a:pt x="53778" y="43977"/>
                </a:lnTo>
                <a:lnTo>
                  <a:pt x="59951" y="41286"/>
                </a:lnTo>
                <a:lnTo>
                  <a:pt x="62763" y="38449"/>
                </a:lnTo>
                <a:lnTo>
                  <a:pt x="13695" y="38449"/>
                </a:lnTo>
                <a:lnTo>
                  <a:pt x="13695" y="11936"/>
                </a:lnTo>
                <a:lnTo>
                  <a:pt x="65858" y="11936"/>
                </a:lnTo>
                <a:lnTo>
                  <a:pt x="61270" y="6282"/>
                </a:lnTo>
                <a:lnTo>
                  <a:pt x="52582" y="1829"/>
                </a:lnTo>
                <a:lnTo>
                  <a:pt x="41339" y="251"/>
                </a:lnTo>
                <a:close/>
              </a:path>
              <a:path w="736600" h="116840">
                <a:moveTo>
                  <a:pt x="65117" y="49757"/>
                </a:moveTo>
                <a:lnTo>
                  <a:pt x="52521" y="49757"/>
                </a:lnTo>
                <a:lnTo>
                  <a:pt x="59181" y="55411"/>
                </a:lnTo>
                <a:lnTo>
                  <a:pt x="59181" y="72500"/>
                </a:lnTo>
                <a:lnTo>
                  <a:pt x="52521" y="78280"/>
                </a:lnTo>
                <a:lnTo>
                  <a:pt x="68893" y="78280"/>
                </a:lnTo>
                <a:lnTo>
                  <a:pt x="70690" y="76130"/>
                </a:lnTo>
                <a:lnTo>
                  <a:pt x="72877" y="66594"/>
                </a:lnTo>
                <a:lnTo>
                  <a:pt x="71501" y="58488"/>
                </a:lnTo>
                <a:lnTo>
                  <a:pt x="67615" y="51783"/>
                </a:lnTo>
                <a:lnTo>
                  <a:pt x="65117" y="49757"/>
                </a:lnTo>
                <a:close/>
              </a:path>
              <a:path w="736600" h="116840">
                <a:moveTo>
                  <a:pt x="65858" y="11936"/>
                </a:moveTo>
                <a:lnTo>
                  <a:pt x="49631" y="11936"/>
                </a:lnTo>
                <a:lnTo>
                  <a:pt x="55160" y="17214"/>
                </a:lnTo>
                <a:lnTo>
                  <a:pt x="55160" y="33171"/>
                </a:lnTo>
                <a:lnTo>
                  <a:pt x="49631" y="38449"/>
                </a:lnTo>
                <a:lnTo>
                  <a:pt x="62763" y="38449"/>
                </a:lnTo>
                <a:lnTo>
                  <a:pt x="64710" y="36485"/>
                </a:lnTo>
                <a:lnTo>
                  <a:pt x="67772" y="29965"/>
                </a:lnTo>
                <a:lnTo>
                  <a:pt x="68856" y="22114"/>
                </a:lnTo>
                <a:lnTo>
                  <a:pt x="66871" y="13185"/>
                </a:lnTo>
                <a:lnTo>
                  <a:pt x="65858" y="11936"/>
                </a:lnTo>
                <a:close/>
              </a:path>
              <a:path w="736600" h="116840">
                <a:moveTo>
                  <a:pt x="92196" y="27140"/>
                </a:moveTo>
                <a:lnTo>
                  <a:pt x="79756" y="27140"/>
                </a:lnTo>
                <a:lnTo>
                  <a:pt x="79756" y="89965"/>
                </a:lnTo>
                <a:lnTo>
                  <a:pt x="92196" y="89965"/>
                </a:lnTo>
                <a:lnTo>
                  <a:pt x="92196" y="60186"/>
                </a:lnTo>
                <a:lnTo>
                  <a:pt x="93328" y="51448"/>
                </a:lnTo>
                <a:lnTo>
                  <a:pt x="96641" y="44841"/>
                </a:lnTo>
                <a:lnTo>
                  <a:pt x="102002" y="40661"/>
                </a:lnTo>
                <a:lnTo>
                  <a:pt x="109284" y="39202"/>
                </a:lnTo>
                <a:lnTo>
                  <a:pt x="119587" y="39202"/>
                </a:lnTo>
                <a:lnTo>
                  <a:pt x="119587" y="35182"/>
                </a:lnTo>
                <a:lnTo>
                  <a:pt x="92196" y="35182"/>
                </a:lnTo>
                <a:lnTo>
                  <a:pt x="92196" y="27140"/>
                </a:lnTo>
                <a:close/>
              </a:path>
              <a:path w="736600" h="116840">
                <a:moveTo>
                  <a:pt x="119587" y="27140"/>
                </a:moveTo>
                <a:lnTo>
                  <a:pt x="100614" y="27140"/>
                </a:lnTo>
                <a:lnTo>
                  <a:pt x="94960" y="30407"/>
                </a:lnTo>
                <a:lnTo>
                  <a:pt x="92447" y="35182"/>
                </a:lnTo>
                <a:lnTo>
                  <a:pt x="119587" y="35182"/>
                </a:lnTo>
                <a:lnTo>
                  <a:pt x="119587" y="27140"/>
                </a:lnTo>
                <a:close/>
              </a:path>
              <a:path w="736600" h="116840">
                <a:moveTo>
                  <a:pt x="174826" y="35810"/>
                </a:moveTo>
                <a:lnTo>
                  <a:pt x="159565" y="35810"/>
                </a:lnTo>
                <a:lnTo>
                  <a:pt x="165345" y="39328"/>
                </a:lnTo>
                <a:lnTo>
                  <a:pt x="165345" y="50260"/>
                </a:lnTo>
                <a:lnTo>
                  <a:pt x="126488" y="59479"/>
                </a:lnTo>
                <a:lnTo>
                  <a:pt x="120865" y="72751"/>
                </a:lnTo>
                <a:lnTo>
                  <a:pt x="122469" y="80724"/>
                </a:lnTo>
                <a:lnTo>
                  <a:pt x="127006" y="86871"/>
                </a:lnTo>
                <a:lnTo>
                  <a:pt x="134064" y="90827"/>
                </a:lnTo>
                <a:lnTo>
                  <a:pt x="143231" y="92227"/>
                </a:lnTo>
                <a:lnTo>
                  <a:pt x="153283" y="92227"/>
                </a:lnTo>
                <a:lnTo>
                  <a:pt x="162078" y="87201"/>
                </a:lnTo>
                <a:lnTo>
                  <a:pt x="164294" y="81421"/>
                </a:lnTo>
                <a:lnTo>
                  <a:pt x="139336" y="81421"/>
                </a:lnTo>
                <a:lnTo>
                  <a:pt x="133807" y="78029"/>
                </a:lnTo>
                <a:lnTo>
                  <a:pt x="133807" y="67851"/>
                </a:lnTo>
                <a:lnTo>
                  <a:pt x="135817" y="63830"/>
                </a:lnTo>
                <a:lnTo>
                  <a:pt x="165220" y="59684"/>
                </a:lnTo>
                <a:lnTo>
                  <a:pt x="176905" y="59684"/>
                </a:lnTo>
                <a:lnTo>
                  <a:pt x="176905" y="44731"/>
                </a:lnTo>
                <a:lnTo>
                  <a:pt x="175054" y="36099"/>
                </a:lnTo>
                <a:lnTo>
                  <a:pt x="174826" y="35810"/>
                </a:lnTo>
                <a:close/>
              </a:path>
              <a:path w="736600" h="116840">
                <a:moveTo>
                  <a:pt x="180800" y="79662"/>
                </a:moveTo>
                <a:lnTo>
                  <a:pt x="165220" y="79662"/>
                </a:lnTo>
                <a:lnTo>
                  <a:pt x="165220" y="89086"/>
                </a:lnTo>
                <a:lnTo>
                  <a:pt x="169617" y="89965"/>
                </a:lnTo>
                <a:lnTo>
                  <a:pt x="180800" y="89965"/>
                </a:lnTo>
                <a:lnTo>
                  <a:pt x="180800" y="79662"/>
                </a:lnTo>
                <a:close/>
              </a:path>
              <a:path w="736600" h="116840">
                <a:moveTo>
                  <a:pt x="176905" y="59684"/>
                </a:moveTo>
                <a:lnTo>
                  <a:pt x="165220" y="59684"/>
                </a:lnTo>
                <a:lnTo>
                  <a:pt x="165220" y="73882"/>
                </a:lnTo>
                <a:lnTo>
                  <a:pt x="158183" y="80039"/>
                </a:lnTo>
                <a:lnTo>
                  <a:pt x="147754" y="80667"/>
                </a:lnTo>
                <a:lnTo>
                  <a:pt x="139336" y="81421"/>
                </a:lnTo>
                <a:lnTo>
                  <a:pt x="164294" y="81421"/>
                </a:lnTo>
                <a:lnTo>
                  <a:pt x="164968" y="79662"/>
                </a:lnTo>
                <a:lnTo>
                  <a:pt x="180800" y="79662"/>
                </a:lnTo>
                <a:lnTo>
                  <a:pt x="180800" y="78908"/>
                </a:lnTo>
                <a:lnTo>
                  <a:pt x="177533" y="78908"/>
                </a:lnTo>
                <a:lnTo>
                  <a:pt x="176905" y="78405"/>
                </a:lnTo>
                <a:lnTo>
                  <a:pt x="176905" y="59684"/>
                </a:lnTo>
                <a:close/>
              </a:path>
              <a:path w="736600" h="116840">
                <a:moveTo>
                  <a:pt x="151147" y="23747"/>
                </a:moveTo>
                <a:lnTo>
                  <a:pt x="140653" y="25259"/>
                </a:lnTo>
                <a:lnTo>
                  <a:pt x="132126" y="29527"/>
                </a:lnTo>
                <a:lnTo>
                  <a:pt x="126074" y="36152"/>
                </a:lnTo>
                <a:lnTo>
                  <a:pt x="123001" y="44731"/>
                </a:lnTo>
                <a:lnTo>
                  <a:pt x="135817" y="44731"/>
                </a:lnTo>
                <a:lnTo>
                  <a:pt x="136948" y="39454"/>
                </a:lnTo>
                <a:lnTo>
                  <a:pt x="142979" y="35810"/>
                </a:lnTo>
                <a:lnTo>
                  <a:pt x="174826" y="35810"/>
                </a:lnTo>
                <a:lnTo>
                  <a:pt x="169822" y="29480"/>
                </a:lnTo>
                <a:lnTo>
                  <a:pt x="161692" y="25242"/>
                </a:lnTo>
                <a:lnTo>
                  <a:pt x="151147" y="23747"/>
                </a:lnTo>
                <a:close/>
              </a:path>
              <a:path w="736600" h="116840">
                <a:moveTo>
                  <a:pt x="198276" y="27140"/>
                </a:moveTo>
                <a:lnTo>
                  <a:pt x="185837" y="27140"/>
                </a:lnTo>
                <a:lnTo>
                  <a:pt x="185837" y="89965"/>
                </a:lnTo>
                <a:lnTo>
                  <a:pt x="198276" y="89965"/>
                </a:lnTo>
                <a:lnTo>
                  <a:pt x="198276" y="58301"/>
                </a:lnTo>
                <a:lnTo>
                  <a:pt x="199609" y="49115"/>
                </a:lnTo>
                <a:lnTo>
                  <a:pt x="203381" y="42014"/>
                </a:lnTo>
                <a:lnTo>
                  <a:pt x="209249" y="37434"/>
                </a:lnTo>
                <a:lnTo>
                  <a:pt x="216872" y="35810"/>
                </a:lnTo>
                <a:lnTo>
                  <a:pt x="239253" y="35810"/>
                </a:lnTo>
                <a:lnTo>
                  <a:pt x="238876" y="35182"/>
                </a:lnTo>
                <a:lnTo>
                  <a:pt x="198276" y="35182"/>
                </a:lnTo>
                <a:lnTo>
                  <a:pt x="198276" y="27140"/>
                </a:lnTo>
                <a:close/>
              </a:path>
              <a:path w="736600" h="116840">
                <a:moveTo>
                  <a:pt x="239253" y="35810"/>
                </a:moveTo>
                <a:lnTo>
                  <a:pt x="225417" y="35810"/>
                </a:lnTo>
                <a:lnTo>
                  <a:pt x="231071" y="41967"/>
                </a:lnTo>
                <a:lnTo>
                  <a:pt x="231197" y="89965"/>
                </a:lnTo>
                <a:lnTo>
                  <a:pt x="243636" y="89965"/>
                </a:lnTo>
                <a:lnTo>
                  <a:pt x="243510" y="51014"/>
                </a:lnTo>
                <a:lnTo>
                  <a:pt x="241683" y="39862"/>
                </a:lnTo>
                <a:lnTo>
                  <a:pt x="239253" y="35810"/>
                </a:lnTo>
                <a:close/>
              </a:path>
              <a:path w="736600" h="116840">
                <a:moveTo>
                  <a:pt x="218129" y="23747"/>
                </a:moveTo>
                <a:lnTo>
                  <a:pt x="210213" y="23747"/>
                </a:lnTo>
                <a:lnTo>
                  <a:pt x="202423" y="28397"/>
                </a:lnTo>
                <a:lnTo>
                  <a:pt x="198527" y="35182"/>
                </a:lnTo>
                <a:lnTo>
                  <a:pt x="238876" y="35182"/>
                </a:lnTo>
                <a:lnTo>
                  <a:pt x="236521" y="31255"/>
                </a:lnTo>
                <a:lnTo>
                  <a:pt x="228509" y="25711"/>
                </a:lnTo>
                <a:lnTo>
                  <a:pt x="218129" y="23747"/>
                </a:lnTo>
                <a:close/>
              </a:path>
              <a:path w="736600" h="116840">
                <a:moveTo>
                  <a:pt x="286472" y="23747"/>
                </a:moveTo>
                <a:lnTo>
                  <a:pt x="277677" y="23747"/>
                </a:lnTo>
                <a:lnTo>
                  <a:pt x="265569" y="26206"/>
                </a:lnTo>
                <a:lnTo>
                  <a:pt x="256206" y="33140"/>
                </a:lnTo>
                <a:lnTo>
                  <a:pt x="250165" y="43891"/>
                </a:lnTo>
                <a:lnTo>
                  <a:pt x="248023" y="57799"/>
                </a:lnTo>
                <a:lnTo>
                  <a:pt x="250167" y="71925"/>
                </a:lnTo>
                <a:lnTo>
                  <a:pt x="256222" y="82788"/>
                </a:lnTo>
                <a:lnTo>
                  <a:pt x="265622" y="89763"/>
                </a:lnTo>
                <a:lnTo>
                  <a:pt x="277803" y="92227"/>
                </a:lnTo>
                <a:lnTo>
                  <a:pt x="287226" y="92227"/>
                </a:lnTo>
                <a:lnTo>
                  <a:pt x="296022" y="87201"/>
                </a:lnTo>
                <a:lnTo>
                  <a:pt x="298884" y="80165"/>
                </a:lnTo>
                <a:lnTo>
                  <a:pt x="280064" y="80165"/>
                </a:lnTo>
                <a:lnTo>
                  <a:pt x="272256" y="78561"/>
                </a:lnTo>
                <a:lnTo>
                  <a:pt x="266227" y="74023"/>
                </a:lnTo>
                <a:lnTo>
                  <a:pt x="262342" y="66965"/>
                </a:lnTo>
                <a:lnTo>
                  <a:pt x="260965" y="57799"/>
                </a:lnTo>
                <a:lnTo>
                  <a:pt x="262342" y="48777"/>
                </a:lnTo>
                <a:lnTo>
                  <a:pt x="266227" y="41794"/>
                </a:lnTo>
                <a:lnTo>
                  <a:pt x="272256" y="37284"/>
                </a:lnTo>
                <a:lnTo>
                  <a:pt x="280064" y="35684"/>
                </a:lnTo>
                <a:lnTo>
                  <a:pt x="311728" y="35684"/>
                </a:lnTo>
                <a:lnTo>
                  <a:pt x="311728" y="35182"/>
                </a:lnTo>
                <a:lnTo>
                  <a:pt x="299038" y="35182"/>
                </a:lnTo>
                <a:lnTo>
                  <a:pt x="295268" y="28397"/>
                </a:lnTo>
                <a:lnTo>
                  <a:pt x="286472" y="23747"/>
                </a:lnTo>
                <a:close/>
              </a:path>
              <a:path w="736600" h="116840">
                <a:moveTo>
                  <a:pt x="311728" y="79788"/>
                </a:moveTo>
                <a:lnTo>
                  <a:pt x="299289" y="79788"/>
                </a:lnTo>
                <a:lnTo>
                  <a:pt x="299289" y="89965"/>
                </a:lnTo>
                <a:lnTo>
                  <a:pt x="311728" y="89965"/>
                </a:lnTo>
                <a:lnTo>
                  <a:pt x="311728" y="79788"/>
                </a:lnTo>
                <a:close/>
              </a:path>
              <a:path w="736600" h="116840">
                <a:moveTo>
                  <a:pt x="311728" y="35684"/>
                </a:moveTo>
                <a:lnTo>
                  <a:pt x="280064" y="35684"/>
                </a:lnTo>
                <a:lnTo>
                  <a:pt x="287943" y="37284"/>
                </a:lnTo>
                <a:lnTo>
                  <a:pt x="293996" y="41794"/>
                </a:lnTo>
                <a:lnTo>
                  <a:pt x="297858" y="48777"/>
                </a:lnTo>
                <a:lnTo>
                  <a:pt x="299163" y="57799"/>
                </a:lnTo>
                <a:lnTo>
                  <a:pt x="297787" y="66965"/>
                </a:lnTo>
                <a:lnTo>
                  <a:pt x="293902" y="74023"/>
                </a:lnTo>
                <a:lnTo>
                  <a:pt x="287872" y="78561"/>
                </a:lnTo>
                <a:lnTo>
                  <a:pt x="280064" y="80165"/>
                </a:lnTo>
                <a:lnTo>
                  <a:pt x="298884" y="80165"/>
                </a:lnTo>
                <a:lnTo>
                  <a:pt x="299038" y="79788"/>
                </a:lnTo>
                <a:lnTo>
                  <a:pt x="311728" y="79788"/>
                </a:lnTo>
                <a:lnTo>
                  <a:pt x="311728" y="35684"/>
                </a:lnTo>
                <a:close/>
              </a:path>
              <a:path w="736600" h="116840">
                <a:moveTo>
                  <a:pt x="311728" y="251"/>
                </a:moveTo>
                <a:lnTo>
                  <a:pt x="299289" y="251"/>
                </a:lnTo>
                <a:lnTo>
                  <a:pt x="299289" y="35182"/>
                </a:lnTo>
                <a:lnTo>
                  <a:pt x="311728" y="35182"/>
                </a:lnTo>
                <a:lnTo>
                  <a:pt x="311728" y="251"/>
                </a:lnTo>
                <a:close/>
              </a:path>
              <a:path w="736600" h="116840">
                <a:moveTo>
                  <a:pt x="368648" y="251"/>
                </a:moveTo>
                <a:lnTo>
                  <a:pt x="354952" y="251"/>
                </a:lnTo>
                <a:lnTo>
                  <a:pt x="354952" y="89965"/>
                </a:lnTo>
                <a:lnTo>
                  <a:pt x="368648" y="89965"/>
                </a:lnTo>
                <a:lnTo>
                  <a:pt x="368648" y="251"/>
                </a:lnTo>
                <a:close/>
              </a:path>
              <a:path w="736600" h="116840">
                <a:moveTo>
                  <a:pt x="413819" y="23747"/>
                </a:moveTo>
                <a:lnTo>
                  <a:pt x="405024" y="23747"/>
                </a:lnTo>
                <a:lnTo>
                  <a:pt x="392916" y="26206"/>
                </a:lnTo>
                <a:lnTo>
                  <a:pt x="383553" y="33140"/>
                </a:lnTo>
                <a:lnTo>
                  <a:pt x="377512" y="43891"/>
                </a:lnTo>
                <a:lnTo>
                  <a:pt x="375370" y="57799"/>
                </a:lnTo>
                <a:lnTo>
                  <a:pt x="377514" y="71925"/>
                </a:lnTo>
                <a:lnTo>
                  <a:pt x="383569" y="82788"/>
                </a:lnTo>
                <a:lnTo>
                  <a:pt x="392969" y="89763"/>
                </a:lnTo>
                <a:lnTo>
                  <a:pt x="405149" y="92227"/>
                </a:lnTo>
                <a:lnTo>
                  <a:pt x="414573" y="92227"/>
                </a:lnTo>
                <a:lnTo>
                  <a:pt x="423369" y="87201"/>
                </a:lnTo>
                <a:lnTo>
                  <a:pt x="426231" y="80165"/>
                </a:lnTo>
                <a:lnTo>
                  <a:pt x="407411" y="80165"/>
                </a:lnTo>
                <a:lnTo>
                  <a:pt x="399603" y="78561"/>
                </a:lnTo>
                <a:lnTo>
                  <a:pt x="393574" y="74023"/>
                </a:lnTo>
                <a:lnTo>
                  <a:pt x="389689" y="66965"/>
                </a:lnTo>
                <a:lnTo>
                  <a:pt x="388312" y="57799"/>
                </a:lnTo>
                <a:lnTo>
                  <a:pt x="389689" y="48777"/>
                </a:lnTo>
                <a:lnTo>
                  <a:pt x="393574" y="41794"/>
                </a:lnTo>
                <a:lnTo>
                  <a:pt x="399603" y="37284"/>
                </a:lnTo>
                <a:lnTo>
                  <a:pt x="407411" y="35684"/>
                </a:lnTo>
                <a:lnTo>
                  <a:pt x="439075" y="35684"/>
                </a:lnTo>
                <a:lnTo>
                  <a:pt x="439075" y="35182"/>
                </a:lnTo>
                <a:lnTo>
                  <a:pt x="426384" y="35182"/>
                </a:lnTo>
                <a:lnTo>
                  <a:pt x="422615" y="28397"/>
                </a:lnTo>
                <a:lnTo>
                  <a:pt x="413819" y="23747"/>
                </a:lnTo>
                <a:close/>
              </a:path>
              <a:path w="736600" h="116840">
                <a:moveTo>
                  <a:pt x="439075" y="79788"/>
                </a:moveTo>
                <a:lnTo>
                  <a:pt x="426636" y="79788"/>
                </a:lnTo>
                <a:lnTo>
                  <a:pt x="426636" y="89965"/>
                </a:lnTo>
                <a:lnTo>
                  <a:pt x="439075" y="89965"/>
                </a:lnTo>
                <a:lnTo>
                  <a:pt x="439075" y="79788"/>
                </a:lnTo>
                <a:close/>
              </a:path>
              <a:path w="736600" h="116840">
                <a:moveTo>
                  <a:pt x="439075" y="35684"/>
                </a:moveTo>
                <a:lnTo>
                  <a:pt x="407411" y="35684"/>
                </a:lnTo>
                <a:lnTo>
                  <a:pt x="415290" y="37284"/>
                </a:lnTo>
                <a:lnTo>
                  <a:pt x="421343" y="41794"/>
                </a:lnTo>
                <a:lnTo>
                  <a:pt x="425204" y="48777"/>
                </a:lnTo>
                <a:lnTo>
                  <a:pt x="426510" y="57799"/>
                </a:lnTo>
                <a:lnTo>
                  <a:pt x="425134" y="66965"/>
                </a:lnTo>
                <a:lnTo>
                  <a:pt x="421248" y="74023"/>
                </a:lnTo>
                <a:lnTo>
                  <a:pt x="415219" y="78561"/>
                </a:lnTo>
                <a:lnTo>
                  <a:pt x="407411" y="80165"/>
                </a:lnTo>
                <a:lnTo>
                  <a:pt x="426231" y="80165"/>
                </a:lnTo>
                <a:lnTo>
                  <a:pt x="426384" y="79788"/>
                </a:lnTo>
                <a:lnTo>
                  <a:pt x="439075" y="79788"/>
                </a:lnTo>
                <a:lnTo>
                  <a:pt x="439075" y="35684"/>
                </a:lnTo>
                <a:close/>
              </a:path>
              <a:path w="736600" h="116840">
                <a:moveTo>
                  <a:pt x="439075" y="251"/>
                </a:moveTo>
                <a:lnTo>
                  <a:pt x="426636" y="251"/>
                </a:lnTo>
                <a:lnTo>
                  <a:pt x="426636" y="35182"/>
                </a:lnTo>
                <a:lnTo>
                  <a:pt x="439075" y="35182"/>
                </a:lnTo>
                <a:lnTo>
                  <a:pt x="439075" y="251"/>
                </a:lnTo>
                <a:close/>
              </a:path>
              <a:path w="736600" h="116840">
                <a:moveTo>
                  <a:pt x="474927" y="23747"/>
                </a:moveTo>
                <a:lnTo>
                  <a:pt x="462068" y="26143"/>
                </a:lnTo>
                <a:lnTo>
                  <a:pt x="452153" y="32920"/>
                </a:lnTo>
                <a:lnTo>
                  <a:pt x="445773" y="43467"/>
                </a:lnTo>
                <a:lnTo>
                  <a:pt x="443515" y="57171"/>
                </a:lnTo>
                <a:lnTo>
                  <a:pt x="445753" y="71501"/>
                </a:lnTo>
                <a:lnTo>
                  <a:pt x="452090" y="82568"/>
                </a:lnTo>
                <a:lnTo>
                  <a:pt x="461962" y="89700"/>
                </a:lnTo>
                <a:lnTo>
                  <a:pt x="474802" y="92227"/>
                </a:lnTo>
                <a:lnTo>
                  <a:pt x="484110" y="90963"/>
                </a:lnTo>
                <a:lnTo>
                  <a:pt x="492440" y="87390"/>
                </a:lnTo>
                <a:lnTo>
                  <a:pt x="499239" y="81837"/>
                </a:lnTo>
                <a:lnTo>
                  <a:pt x="500334" y="80165"/>
                </a:lnTo>
                <a:lnTo>
                  <a:pt x="463996" y="80165"/>
                </a:lnTo>
                <a:lnTo>
                  <a:pt x="456834" y="73003"/>
                </a:lnTo>
                <a:lnTo>
                  <a:pt x="456834" y="62322"/>
                </a:lnTo>
                <a:lnTo>
                  <a:pt x="506214" y="62322"/>
                </a:lnTo>
                <a:lnTo>
                  <a:pt x="506094" y="57171"/>
                </a:lnTo>
                <a:lnTo>
                  <a:pt x="505189" y="51516"/>
                </a:lnTo>
                <a:lnTo>
                  <a:pt x="456959" y="51516"/>
                </a:lnTo>
                <a:lnTo>
                  <a:pt x="456959" y="42092"/>
                </a:lnTo>
                <a:lnTo>
                  <a:pt x="464121" y="35810"/>
                </a:lnTo>
                <a:lnTo>
                  <a:pt x="499198" y="35810"/>
                </a:lnTo>
                <a:lnTo>
                  <a:pt x="497639" y="33156"/>
                </a:lnTo>
                <a:lnTo>
                  <a:pt x="487767" y="26207"/>
                </a:lnTo>
                <a:lnTo>
                  <a:pt x="474927" y="23747"/>
                </a:lnTo>
                <a:close/>
              </a:path>
              <a:path w="736600" h="116840">
                <a:moveTo>
                  <a:pt x="492016" y="71118"/>
                </a:moveTo>
                <a:lnTo>
                  <a:pt x="489503" y="76521"/>
                </a:lnTo>
                <a:lnTo>
                  <a:pt x="482592" y="80165"/>
                </a:lnTo>
                <a:lnTo>
                  <a:pt x="500334" y="80165"/>
                </a:lnTo>
                <a:lnTo>
                  <a:pt x="503953" y="74636"/>
                </a:lnTo>
                <a:lnTo>
                  <a:pt x="492016" y="71118"/>
                </a:lnTo>
                <a:close/>
              </a:path>
              <a:path w="736600" h="116840">
                <a:moveTo>
                  <a:pt x="499198" y="35810"/>
                </a:moveTo>
                <a:lnTo>
                  <a:pt x="485608" y="35810"/>
                </a:lnTo>
                <a:lnTo>
                  <a:pt x="492644" y="42092"/>
                </a:lnTo>
                <a:lnTo>
                  <a:pt x="492644" y="51516"/>
                </a:lnTo>
                <a:lnTo>
                  <a:pt x="505189" y="51516"/>
                </a:lnTo>
                <a:lnTo>
                  <a:pt x="503976" y="43944"/>
                </a:lnTo>
                <a:lnTo>
                  <a:pt x="499198" y="35810"/>
                </a:lnTo>
                <a:close/>
              </a:path>
              <a:path w="736600" h="116840">
                <a:moveTo>
                  <a:pt x="523533" y="27140"/>
                </a:moveTo>
                <a:lnTo>
                  <a:pt x="511094" y="27140"/>
                </a:lnTo>
                <a:lnTo>
                  <a:pt x="511094" y="89965"/>
                </a:lnTo>
                <a:lnTo>
                  <a:pt x="523533" y="89965"/>
                </a:lnTo>
                <a:lnTo>
                  <a:pt x="523533" y="58301"/>
                </a:lnTo>
                <a:lnTo>
                  <a:pt x="524866" y="49115"/>
                </a:lnTo>
                <a:lnTo>
                  <a:pt x="528638" y="42014"/>
                </a:lnTo>
                <a:lnTo>
                  <a:pt x="534506" y="37434"/>
                </a:lnTo>
                <a:lnTo>
                  <a:pt x="542130" y="35810"/>
                </a:lnTo>
                <a:lnTo>
                  <a:pt x="564510" y="35810"/>
                </a:lnTo>
                <a:lnTo>
                  <a:pt x="564133" y="35182"/>
                </a:lnTo>
                <a:lnTo>
                  <a:pt x="523533" y="35182"/>
                </a:lnTo>
                <a:lnTo>
                  <a:pt x="523533" y="27140"/>
                </a:lnTo>
                <a:close/>
              </a:path>
              <a:path w="736600" h="116840">
                <a:moveTo>
                  <a:pt x="564510" y="35810"/>
                </a:moveTo>
                <a:lnTo>
                  <a:pt x="550674" y="35810"/>
                </a:lnTo>
                <a:lnTo>
                  <a:pt x="556328" y="41967"/>
                </a:lnTo>
                <a:lnTo>
                  <a:pt x="556454" y="89965"/>
                </a:lnTo>
                <a:lnTo>
                  <a:pt x="568893" y="89965"/>
                </a:lnTo>
                <a:lnTo>
                  <a:pt x="568768" y="51014"/>
                </a:lnTo>
                <a:lnTo>
                  <a:pt x="566940" y="39862"/>
                </a:lnTo>
                <a:lnTo>
                  <a:pt x="564510" y="35810"/>
                </a:lnTo>
                <a:close/>
              </a:path>
              <a:path w="736600" h="116840">
                <a:moveTo>
                  <a:pt x="543386" y="23747"/>
                </a:moveTo>
                <a:lnTo>
                  <a:pt x="535470" y="23747"/>
                </a:lnTo>
                <a:lnTo>
                  <a:pt x="527680" y="28397"/>
                </a:lnTo>
                <a:lnTo>
                  <a:pt x="523785" y="35182"/>
                </a:lnTo>
                <a:lnTo>
                  <a:pt x="564133" y="35182"/>
                </a:lnTo>
                <a:lnTo>
                  <a:pt x="561778" y="31255"/>
                </a:lnTo>
                <a:lnTo>
                  <a:pt x="553766" y="25711"/>
                </a:lnTo>
                <a:lnTo>
                  <a:pt x="543386" y="23747"/>
                </a:lnTo>
                <a:close/>
              </a:path>
              <a:path w="736600" h="116840">
                <a:moveTo>
                  <a:pt x="596473" y="38449"/>
                </a:moveTo>
                <a:lnTo>
                  <a:pt x="584034" y="38449"/>
                </a:lnTo>
                <a:lnTo>
                  <a:pt x="584034" y="83934"/>
                </a:lnTo>
                <a:lnTo>
                  <a:pt x="587552" y="89965"/>
                </a:lnTo>
                <a:lnTo>
                  <a:pt x="611803" y="89965"/>
                </a:lnTo>
                <a:lnTo>
                  <a:pt x="611803" y="77652"/>
                </a:lnTo>
                <a:lnTo>
                  <a:pt x="596850" y="77652"/>
                </a:lnTo>
                <a:lnTo>
                  <a:pt x="596473" y="77023"/>
                </a:lnTo>
                <a:lnTo>
                  <a:pt x="596473" y="38449"/>
                </a:lnTo>
                <a:close/>
              </a:path>
              <a:path w="736600" h="116840">
                <a:moveTo>
                  <a:pt x="610421" y="27140"/>
                </a:moveTo>
                <a:lnTo>
                  <a:pt x="571972" y="27140"/>
                </a:lnTo>
                <a:lnTo>
                  <a:pt x="571972" y="38449"/>
                </a:lnTo>
                <a:lnTo>
                  <a:pt x="610421" y="38449"/>
                </a:lnTo>
                <a:lnTo>
                  <a:pt x="610421" y="27140"/>
                </a:lnTo>
                <a:close/>
              </a:path>
              <a:path w="736600" h="116840">
                <a:moveTo>
                  <a:pt x="596348" y="11559"/>
                </a:moveTo>
                <a:lnTo>
                  <a:pt x="583908" y="11559"/>
                </a:lnTo>
                <a:lnTo>
                  <a:pt x="583908" y="27140"/>
                </a:lnTo>
                <a:lnTo>
                  <a:pt x="596348" y="27140"/>
                </a:lnTo>
                <a:lnTo>
                  <a:pt x="596348" y="11559"/>
                </a:lnTo>
                <a:close/>
              </a:path>
              <a:path w="736600" h="116840">
                <a:moveTo>
                  <a:pt x="631216" y="0"/>
                </a:moveTo>
                <a:lnTo>
                  <a:pt x="618776" y="0"/>
                </a:lnTo>
                <a:lnTo>
                  <a:pt x="618776" y="15329"/>
                </a:lnTo>
                <a:lnTo>
                  <a:pt x="631216" y="15329"/>
                </a:lnTo>
                <a:lnTo>
                  <a:pt x="631216" y="0"/>
                </a:lnTo>
                <a:close/>
              </a:path>
              <a:path w="736600" h="116840">
                <a:moveTo>
                  <a:pt x="631216" y="27140"/>
                </a:moveTo>
                <a:lnTo>
                  <a:pt x="618776" y="27140"/>
                </a:lnTo>
                <a:lnTo>
                  <a:pt x="618776" y="89965"/>
                </a:lnTo>
                <a:lnTo>
                  <a:pt x="631216" y="89965"/>
                </a:lnTo>
                <a:lnTo>
                  <a:pt x="631216" y="27140"/>
                </a:lnTo>
                <a:close/>
              </a:path>
              <a:path w="736600" h="116840">
                <a:moveTo>
                  <a:pt x="660838" y="38449"/>
                </a:moveTo>
                <a:lnTo>
                  <a:pt x="648399" y="38449"/>
                </a:lnTo>
                <a:lnTo>
                  <a:pt x="648399" y="83934"/>
                </a:lnTo>
                <a:lnTo>
                  <a:pt x="651917" y="89965"/>
                </a:lnTo>
                <a:lnTo>
                  <a:pt x="676167" y="89965"/>
                </a:lnTo>
                <a:lnTo>
                  <a:pt x="676167" y="77652"/>
                </a:lnTo>
                <a:lnTo>
                  <a:pt x="661215" y="77652"/>
                </a:lnTo>
                <a:lnTo>
                  <a:pt x="660838" y="77023"/>
                </a:lnTo>
                <a:lnTo>
                  <a:pt x="660838" y="38449"/>
                </a:lnTo>
                <a:close/>
              </a:path>
              <a:path w="736600" h="116840">
                <a:moveTo>
                  <a:pt x="674785" y="27140"/>
                </a:moveTo>
                <a:lnTo>
                  <a:pt x="636336" y="27140"/>
                </a:lnTo>
                <a:lnTo>
                  <a:pt x="636336" y="38449"/>
                </a:lnTo>
                <a:lnTo>
                  <a:pt x="674785" y="38449"/>
                </a:lnTo>
                <a:lnTo>
                  <a:pt x="674785" y="27140"/>
                </a:lnTo>
                <a:close/>
              </a:path>
              <a:path w="736600" h="116840">
                <a:moveTo>
                  <a:pt x="660712" y="11559"/>
                </a:moveTo>
                <a:lnTo>
                  <a:pt x="648273" y="11559"/>
                </a:lnTo>
                <a:lnTo>
                  <a:pt x="648273" y="27140"/>
                </a:lnTo>
                <a:lnTo>
                  <a:pt x="660712" y="27140"/>
                </a:lnTo>
                <a:lnTo>
                  <a:pt x="660712" y="11559"/>
                </a:lnTo>
                <a:close/>
              </a:path>
              <a:path w="736600" h="116840">
                <a:moveTo>
                  <a:pt x="692010" y="27140"/>
                </a:moveTo>
                <a:lnTo>
                  <a:pt x="678691" y="27140"/>
                </a:lnTo>
                <a:lnTo>
                  <a:pt x="701308" y="91348"/>
                </a:lnTo>
                <a:lnTo>
                  <a:pt x="696282" y="103661"/>
                </a:lnTo>
                <a:lnTo>
                  <a:pt x="696156" y="104541"/>
                </a:lnTo>
                <a:lnTo>
                  <a:pt x="684220" y="104541"/>
                </a:lnTo>
                <a:lnTo>
                  <a:pt x="684220" y="116478"/>
                </a:lnTo>
                <a:lnTo>
                  <a:pt x="689874" y="116478"/>
                </a:lnTo>
                <a:lnTo>
                  <a:pt x="697778" y="115891"/>
                </a:lnTo>
                <a:lnTo>
                  <a:pt x="702879" y="112818"/>
                </a:lnTo>
                <a:lnTo>
                  <a:pt x="707225" y="105293"/>
                </a:lnTo>
                <a:lnTo>
                  <a:pt x="712868" y="91348"/>
                </a:lnTo>
                <a:lnTo>
                  <a:pt x="719995" y="71872"/>
                </a:lnTo>
                <a:lnTo>
                  <a:pt x="707088" y="71872"/>
                </a:lnTo>
                <a:lnTo>
                  <a:pt x="692010" y="27140"/>
                </a:lnTo>
                <a:close/>
              </a:path>
              <a:path w="736600" h="116840">
                <a:moveTo>
                  <a:pt x="736365" y="27140"/>
                </a:moveTo>
                <a:lnTo>
                  <a:pt x="722920" y="27140"/>
                </a:lnTo>
                <a:lnTo>
                  <a:pt x="707339" y="71872"/>
                </a:lnTo>
                <a:lnTo>
                  <a:pt x="719995" y="71872"/>
                </a:lnTo>
                <a:lnTo>
                  <a:pt x="736365" y="27140"/>
                </a:lnTo>
                <a:close/>
              </a:path>
            </a:pathLst>
          </a:custGeom>
          <a:solidFill>
            <a:srgbClr val="AC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79606" y="523544"/>
            <a:ext cx="10795" cy="10261600"/>
          </a:xfrm>
          <a:custGeom>
            <a:avLst/>
            <a:gdLst/>
            <a:ahLst/>
            <a:cxnLst/>
            <a:rect l="l" t="t" r="r" b="b"/>
            <a:pathLst>
              <a:path w="10795" h="10261600">
                <a:moveTo>
                  <a:pt x="10470" y="10261467"/>
                </a:moveTo>
                <a:lnTo>
                  <a:pt x="10470" y="0"/>
                </a:lnTo>
                <a:lnTo>
                  <a:pt x="0" y="0"/>
                </a:lnTo>
                <a:lnTo>
                  <a:pt x="0" y="10261467"/>
                </a:lnTo>
                <a:lnTo>
                  <a:pt x="10470" y="10261467"/>
                </a:lnTo>
                <a:close/>
              </a:path>
            </a:pathLst>
          </a:custGeom>
          <a:solidFill>
            <a:srgbClr val="979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730958-3F0E-25EC-8BD7-41957783B1E6}"/>
              </a:ext>
            </a:extLst>
          </p:cNvPr>
          <p:cNvSpPr txBox="1"/>
          <p:nvPr/>
        </p:nvSpPr>
        <p:spPr>
          <a:xfrm>
            <a:off x="5302457" y="997545"/>
            <a:ext cx="10629693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s-ES_tradnl" sz="5400" dirty="0">
                <a:solidFill>
                  <a:schemeClr val="bg1"/>
                </a:solidFill>
                <a:latin typeface="Arial Nova"/>
                <a:cs typeface="Arial"/>
              </a:rPr>
              <a:t>Uso de Distribuidor Independiente Herbalife</a:t>
            </a:r>
            <a:endParaRPr lang="es-ES_tradnl" sz="54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7BF5A5-23CC-41D8-938A-A80C0697BD7E}"/>
              </a:ext>
            </a:extLst>
          </p:cNvPr>
          <p:cNvSpPr txBox="1"/>
          <p:nvPr/>
        </p:nvSpPr>
        <p:spPr>
          <a:xfrm>
            <a:off x="16976315" y="6569075"/>
            <a:ext cx="2209800" cy="51706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3000" dirty="0">
                <a:solidFill>
                  <a:schemeClr val="bg1"/>
                </a:solidFill>
                <a:latin typeface="Arial Nova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E9F6E8-F630-E114-29AE-950B47237350}"/>
              </a:ext>
            </a:extLst>
          </p:cNvPr>
          <p:cNvSpPr txBox="1"/>
          <p:nvPr/>
        </p:nvSpPr>
        <p:spPr>
          <a:xfrm>
            <a:off x="450850" y="1143278"/>
            <a:ext cx="3810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10. Uso de Distribuidores Independiente Herbalife</a:t>
            </a:r>
          </a:p>
          <a:p>
            <a:r>
              <a:rPr lang="es-ES_tradnl" sz="1400" dirty="0">
                <a:solidFill>
                  <a:schemeClr val="bg1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11. Qué hace y qué no hacer</a:t>
            </a:r>
          </a:p>
        </p:txBody>
      </p:sp>
    </p:spTree>
    <p:extLst>
      <p:ext uri="{BB962C8B-B14F-4D97-AF65-F5344CB8AC3E}">
        <p14:creationId xmlns:p14="http://schemas.microsoft.com/office/powerpoint/2010/main" val="263588873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14510</TotalTime>
  <Words>1272</Words>
  <Application>Microsoft Macintosh PowerPoint</Application>
  <PresentationFormat>Custom</PresentationFormat>
  <Paragraphs>167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Nova</vt:lpstr>
      <vt:lpstr>Calibri</vt:lpstr>
      <vt:lpstr>Non Natural Grotesk Plain Light</vt:lpstr>
      <vt:lpstr>Wingdings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Lilian Yoshisaki</dc:creator>
  <cp:lastModifiedBy>Daniel Beltrán</cp:lastModifiedBy>
  <cp:revision>188</cp:revision>
  <dcterms:created xsi:type="dcterms:W3CDTF">2023-03-17T22:46:16Z</dcterms:created>
  <dcterms:modified xsi:type="dcterms:W3CDTF">2023-05-29T22:14:58Z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2023-03-17T00:00:00Z</vt:filetime>
  </property>
  <property fmtid="{D5CDD505-2E9C-101B-9397-08002B2CF9AE}" pid="3" name="LastSaved">
    <vt:filetime>2023-03-17T00:00:00Z</vt:filetime>
  </property>
</Properties>
</file>