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14" r:id="rId2"/>
  </p:sldMasterIdLst>
  <p:notesMasterIdLst>
    <p:notesMasterId r:id="rId12"/>
  </p:notesMasterIdLst>
  <p:sldIdLst>
    <p:sldId id="2132740016" r:id="rId3"/>
    <p:sldId id="2132740020" r:id="rId4"/>
    <p:sldId id="2132740017" r:id="rId5"/>
    <p:sldId id="2132740018" r:id="rId6"/>
    <p:sldId id="2132740019" r:id="rId7"/>
    <p:sldId id="2132740023" r:id="rId8"/>
    <p:sldId id="2132740021" r:id="rId9"/>
    <p:sldId id="2132740022" r:id="rId10"/>
    <p:sldId id="2132740097" r:id="rId11"/>
  </p:sldIdLst>
  <p:sldSz cx="24382413" cy="13716000"/>
  <p:notesSz cx="6858000" cy="9144000"/>
  <p:defaultTex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3856"/>
    <a:srgbClr val="F3D9E0"/>
    <a:srgbClr val="EDC9D3"/>
    <a:srgbClr val="085F39"/>
    <a:srgbClr val="7338A3"/>
    <a:srgbClr val="EECFD1"/>
    <a:srgbClr val="DDDDFF"/>
    <a:srgbClr val="CCCCFF"/>
    <a:srgbClr val="FF5ABA"/>
    <a:srgbClr val="ADD0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79" autoAdjust="0"/>
    <p:restoredTop sz="92038" autoAdjust="0"/>
  </p:normalViewPr>
  <p:slideViewPr>
    <p:cSldViewPr snapToGrid="0">
      <p:cViewPr varScale="1">
        <p:scale>
          <a:sx n="29" d="100"/>
          <a:sy n="29" d="100"/>
        </p:scale>
        <p:origin x="784" y="64"/>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408904-CF75-4919-AFAA-9A6F072718DD}" type="datetimeFigureOut">
              <a:rPr lang="en-US" smtClean="0"/>
              <a:t>12/1/2023</a:t>
            </a:fld>
            <a:endParaRPr lang="en-US"/>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BFB4B4-ABC6-465C-ACF5-1099218AC106}" type="slidenum">
              <a:rPr lang="en-US" smtClean="0"/>
              <a:t>‹nº›</a:t>
            </a:fld>
            <a:endParaRPr lang="en-US"/>
          </a:p>
        </p:txBody>
      </p:sp>
    </p:spTree>
    <p:extLst>
      <p:ext uri="{BB962C8B-B14F-4D97-AF65-F5344CB8AC3E}">
        <p14:creationId xmlns:p14="http://schemas.microsoft.com/office/powerpoint/2010/main" val="3732063491"/>
      </p:ext>
    </p:extLst>
  </p:cSld>
  <p:clrMap bg1="lt1" tx1="dk1" bg2="lt2" tx2="dk2" accent1="accent1" accent2="accent2" accent3="accent3" accent4="accent4" accent5="accent5" accent6="accent6" hlink="hlink" folHlink="folHlink"/>
  <p:notesStyle>
    <a:lvl1pPr marL="0" algn="l" defTabSz="1828709" rtl="0" eaLnBrk="1" latinLnBrk="0" hangingPunct="1">
      <a:defRPr sz="2400" kern="1200">
        <a:solidFill>
          <a:schemeClr val="tx1"/>
        </a:solidFill>
        <a:latin typeface="+mn-lt"/>
        <a:ea typeface="+mn-ea"/>
        <a:cs typeface="+mn-cs"/>
      </a:defRPr>
    </a:lvl1pPr>
    <a:lvl2pPr marL="914354" algn="l" defTabSz="1828709" rtl="0" eaLnBrk="1" latinLnBrk="0" hangingPunct="1">
      <a:defRPr sz="2400" kern="1200">
        <a:solidFill>
          <a:schemeClr val="tx1"/>
        </a:solidFill>
        <a:latin typeface="+mn-lt"/>
        <a:ea typeface="+mn-ea"/>
        <a:cs typeface="+mn-cs"/>
      </a:defRPr>
    </a:lvl2pPr>
    <a:lvl3pPr marL="1828709" algn="l" defTabSz="1828709" rtl="0" eaLnBrk="1" latinLnBrk="0" hangingPunct="1">
      <a:defRPr sz="2400" kern="1200">
        <a:solidFill>
          <a:schemeClr val="tx1"/>
        </a:solidFill>
        <a:latin typeface="+mn-lt"/>
        <a:ea typeface="+mn-ea"/>
        <a:cs typeface="+mn-cs"/>
      </a:defRPr>
    </a:lvl3pPr>
    <a:lvl4pPr marL="2743063" algn="l" defTabSz="1828709" rtl="0" eaLnBrk="1" latinLnBrk="0" hangingPunct="1">
      <a:defRPr sz="2400" kern="1200">
        <a:solidFill>
          <a:schemeClr val="tx1"/>
        </a:solidFill>
        <a:latin typeface="+mn-lt"/>
        <a:ea typeface="+mn-ea"/>
        <a:cs typeface="+mn-cs"/>
      </a:defRPr>
    </a:lvl4pPr>
    <a:lvl5pPr marL="3657417" algn="l" defTabSz="1828709" rtl="0" eaLnBrk="1" latinLnBrk="0" hangingPunct="1">
      <a:defRPr sz="2400" kern="1200">
        <a:solidFill>
          <a:schemeClr val="tx1"/>
        </a:solidFill>
        <a:latin typeface="+mn-lt"/>
        <a:ea typeface="+mn-ea"/>
        <a:cs typeface="+mn-cs"/>
      </a:defRPr>
    </a:lvl5pPr>
    <a:lvl6pPr marL="4571771" algn="l" defTabSz="1828709" rtl="0" eaLnBrk="1" latinLnBrk="0" hangingPunct="1">
      <a:defRPr sz="2400" kern="1200">
        <a:solidFill>
          <a:schemeClr val="tx1"/>
        </a:solidFill>
        <a:latin typeface="+mn-lt"/>
        <a:ea typeface="+mn-ea"/>
        <a:cs typeface="+mn-cs"/>
      </a:defRPr>
    </a:lvl6pPr>
    <a:lvl7pPr marL="5486126" algn="l" defTabSz="1828709" rtl="0" eaLnBrk="1" latinLnBrk="0" hangingPunct="1">
      <a:defRPr sz="2400" kern="1200">
        <a:solidFill>
          <a:schemeClr val="tx1"/>
        </a:solidFill>
        <a:latin typeface="+mn-lt"/>
        <a:ea typeface="+mn-ea"/>
        <a:cs typeface="+mn-cs"/>
      </a:defRPr>
    </a:lvl7pPr>
    <a:lvl8pPr marL="6400480" algn="l" defTabSz="1828709" rtl="0" eaLnBrk="1" latinLnBrk="0" hangingPunct="1">
      <a:defRPr sz="2400" kern="1200">
        <a:solidFill>
          <a:schemeClr val="tx1"/>
        </a:solidFill>
        <a:latin typeface="+mn-lt"/>
        <a:ea typeface="+mn-ea"/>
        <a:cs typeface="+mn-cs"/>
      </a:defRPr>
    </a:lvl8pPr>
    <a:lvl9pPr marL="7314834" algn="l" defTabSz="1828709"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47BFB4B4-ABC6-465C-ACF5-1099218AC106}" type="slidenum">
              <a:rPr lang="en-US" smtClean="0"/>
              <a:t>1</a:t>
            </a:fld>
            <a:endParaRPr lang="en-US" dirty="0"/>
          </a:p>
        </p:txBody>
      </p:sp>
    </p:spTree>
    <p:extLst>
      <p:ext uri="{BB962C8B-B14F-4D97-AF65-F5344CB8AC3E}">
        <p14:creationId xmlns:p14="http://schemas.microsoft.com/office/powerpoint/2010/main" val="482436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47BFB4B4-ABC6-465C-ACF5-1099218AC106}" type="slidenum">
              <a:rPr lang="en-US" smtClean="0"/>
              <a:t>3</a:t>
            </a:fld>
            <a:endParaRPr lang="en-US" dirty="0"/>
          </a:p>
        </p:txBody>
      </p:sp>
    </p:spTree>
    <p:extLst>
      <p:ext uri="{BB962C8B-B14F-4D97-AF65-F5344CB8AC3E}">
        <p14:creationId xmlns:p14="http://schemas.microsoft.com/office/powerpoint/2010/main" val="1239254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47BFB4B4-ABC6-465C-ACF5-1099218AC106}" type="slidenum">
              <a:rPr lang="en-US" smtClean="0"/>
              <a:t>4</a:t>
            </a:fld>
            <a:endParaRPr lang="en-US" dirty="0"/>
          </a:p>
        </p:txBody>
      </p:sp>
    </p:spTree>
    <p:extLst>
      <p:ext uri="{BB962C8B-B14F-4D97-AF65-F5344CB8AC3E}">
        <p14:creationId xmlns:p14="http://schemas.microsoft.com/office/powerpoint/2010/main" val="3812465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47BFB4B4-ABC6-465C-ACF5-1099218AC106}" type="slidenum">
              <a:rPr lang="en-US" smtClean="0"/>
              <a:t>5</a:t>
            </a:fld>
            <a:endParaRPr lang="en-US" dirty="0"/>
          </a:p>
        </p:txBody>
      </p:sp>
    </p:spTree>
    <p:extLst>
      <p:ext uri="{BB962C8B-B14F-4D97-AF65-F5344CB8AC3E}">
        <p14:creationId xmlns:p14="http://schemas.microsoft.com/office/powerpoint/2010/main" val="3852831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47BFB4B4-ABC6-465C-ACF5-1099218AC106}" type="slidenum">
              <a:rPr lang="en-US" smtClean="0"/>
              <a:t>6</a:t>
            </a:fld>
            <a:endParaRPr lang="en-US" dirty="0"/>
          </a:p>
        </p:txBody>
      </p:sp>
    </p:spTree>
    <p:extLst>
      <p:ext uri="{BB962C8B-B14F-4D97-AF65-F5344CB8AC3E}">
        <p14:creationId xmlns:p14="http://schemas.microsoft.com/office/powerpoint/2010/main" val="2873618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47BFB4B4-ABC6-465C-ACF5-1099218AC106}" type="slidenum">
              <a:rPr lang="en-US" smtClean="0"/>
              <a:t>7</a:t>
            </a:fld>
            <a:endParaRPr lang="en-US" dirty="0"/>
          </a:p>
        </p:txBody>
      </p:sp>
    </p:spTree>
    <p:extLst>
      <p:ext uri="{BB962C8B-B14F-4D97-AF65-F5344CB8AC3E}">
        <p14:creationId xmlns:p14="http://schemas.microsoft.com/office/powerpoint/2010/main" val="2343380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47BFB4B4-ABC6-465C-ACF5-1099218AC106}" type="slidenum">
              <a:rPr lang="en-US" smtClean="0"/>
              <a:t>8</a:t>
            </a:fld>
            <a:endParaRPr lang="en-US" dirty="0"/>
          </a:p>
        </p:txBody>
      </p:sp>
    </p:spTree>
    <p:extLst>
      <p:ext uri="{BB962C8B-B14F-4D97-AF65-F5344CB8AC3E}">
        <p14:creationId xmlns:p14="http://schemas.microsoft.com/office/powerpoint/2010/main" val="125796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47BFB4B4-ABC6-465C-ACF5-1099218AC106}" type="slidenum">
              <a:rPr lang="en-US" smtClean="0"/>
              <a:t>9</a:t>
            </a:fld>
            <a:endParaRPr lang="en-US" dirty="0"/>
          </a:p>
        </p:txBody>
      </p:sp>
    </p:spTree>
    <p:extLst>
      <p:ext uri="{BB962C8B-B14F-4D97-AF65-F5344CB8AC3E}">
        <p14:creationId xmlns:p14="http://schemas.microsoft.com/office/powerpoint/2010/main" val="1110571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1"/>
      </p:bgRef>
    </p:bg>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A21E2ABC-6A78-422F-4F87-5EC3FA0A22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24382413" cy="13716000"/>
          </a:xfrm>
          <a:prstGeom prst="rect">
            <a:avLst/>
          </a:prstGeom>
        </p:spPr>
      </p:pic>
      <p:sp>
        <p:nvSpPr>
          <p:cNvPr id="2" name="Text Placeholder 9">
            <a:extLst>
              <a:ext uri="{FF2B5EF4-FFF2-40B4-BE49-F238E27FC236}">
                <a16:creationId xmlns:a16="http://schemas.microsoft.com/office/drawing/2014/main" id="{D923BBC2-DAB4-1F87-F005-2C5F07097D90}"/>
              </a:ext>
            </a:extLst>
          </p:cNvPr>
          <p:cNvSpPr>
            <a:spLocks noGrp="1"/>
          </p:cNvSpPr>
          <p:nvPr>
            <p:ph type="body" sz="quarter" idx="13" hasCustomPrompt="1"/>
          </p:nvPr>
        </p:nvSpPr>
        <p:spPr>
          <a:xfrm>
            <a:off x="949785" y="8145623"/>
            <a:ext cx="15207424" cy="1920150"/>
          </a:xfrm>
        </p:spPr>
        <p:txBody>
          <a:bodyPr anchor="b">
            <a:normAutofit/>
          </a:bodyPr>
          <a:lstStyle>
            <a:lvl1pPr marL="0" indent="0">
              <a:buNone/>
              <a:defRPr sz="8000" b="0" i="0">
                <a:solidFill>
                  <a:schemeClr val="tx1"/>
                </a:solidFill>
                <a:latin typeface="Arial Nova" panose="020B0504020202020204" pitchFamily="34" charset="0"/>
              </a:defRPr>
            </a:lvl1pPr>
            <a:lvl2pPr marL="914354" indent="0">
              <a:buNone/>
              <a:defRPr/>
            </a:lvl2pPr>
            <a:lvl3pPr marL="1828709" indent="0">
              <a:buNone/>
              <a:defRPr/>
            </a:lvl3pPr>
            <a:lvl4pPr marL="2743063" indent="0">
              <a:buNone/>
              <a:defRPr/>
            </a:lvl4pPr>
            <a:lvl5pPr marL="3657417" indent="0">
              <a:buNone/>
              <a:defRPr/>
            </a:lvl5pPr>
          </a:lstStyle>
          <a:p>
            <a:pPr lvl="0"/>
            <a:r>
              <a:rPr lang="en-US" sz="6400" dirty="0"/>
              <a:t>Click to edit text</a:t>
            </a:r>
            <a:endParaRPr lang="en-US" dirty="0"/>
          </a:p>
        </p:txBody>
      </p:sp>
      <p:sp>
        <p:nvSpPr>
          <p:cNvPr id="4" name="Text Placeholder 12">
            <a:extLst>
              <a:ext uri="{FF2B5EF4-FFF2-40B4-BE49-F238E27FC236}">
                <a16:creationId xmlns:a16="http://schemas.microsoft.com/office/drawing/2014/main" id="{EE995713-F928-50C9-F008-5E8D9692ADCF}"/>
              </a:ext>
            </a:extLst>
          </p:cNvPr>
          <p:cNvSpPr>
            <a:spLocks noGrp="1"/>
          </p:cNvSpPr>
          <p:nvPr>
            <p:ph type="body" sz="quarter" idx="10"/>
          </p:nvPr>
        </p:nvSpPr>
        <p:spPr>
          <a:xfrm>
            <a:off x="949782" y="10078692"/>
            <a:ext cx="3841826" cy="627276"/>
          </a:xfrm>
        </p:spPr>
        <p:txBody>
          <a:bodyPr>
            <a:normAutofit/>
          </a:bodyPr>
          <a:lstStyle>
            <a:lvl1pPr marL="0" indent="0">
              <a:buNone/>
              <a:defRPr sz="2200">
                <a:solidFill>
                  <a:schemeClr val="tx1"/>
                </a:solidFill>
                <a:latin typeface="Arial Nova" panose="020B0504020202020204" pitchFamily="34" charset="0"/>
              </a:defRPr>
            </a:lvl1pPr>
          </a:lstStyle>
          <a:p>
            <a:pPr lvl="0"/>
            <a:endParaRPr lang="en-US" dirty="0"/>
          </a:p>
        </p:txBody>
      </p:sp>
    </p:spTree>
    <p:extLst>
      <p:ext uri="{BB962C8B-B14F-4D97-AF65-F5344CB8AC3E}">
        <p14:creationId xmlns:p14="http://schemas.microsoft.com/office/powerpoint/2010/main" val="4561527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50/50 with Arrow">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BE1233-4133-0846-BC78-9DFA9BBD3AB8}"/>
              </a:ext>
            </a:extLst>
          </p:cNvPr>
          <p:cNvSpPr/>
          <p:nvPr userDrawn="1"/>
        </p:nvSpPr>
        <p:spPr>
          <a:xfrm>
            <a:off x="0" y="0"/>
            <a:ext cx="12191207" cy="137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99" dirty="0"/>
          </a:p>
        </p:txBody>
      </p:sp>
      <p:sp>
        <p:nvSpPr>
          <p:cNvPr id="4" name="Triangle 3">
            <a:extLst>
              <a:ext uri="{FF2B5EF4-FFF2-40B4-BE49-F238E27FC236}">
                <a16:creationId xmlns:a16="http://schemas.microsoft.com/office/drawing/2014/main" id="{F5C0AF68-509D-A542-BFC3-1F4D12A545ED}"/>
              </a:ext>
            </a:extLst>
          </p:cNvPr>
          <p:cNvSpPr/>
          <p:nvPr userDrawn="1"/>
        </p:nvSpPr>
        <p:spPr>
          <a:xfrm rot="5400000">
            <a:off x="11916270" y="6304867"/>
            <a:ext cx="1656144" cy="1106274"/>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99" dirty="0"/>
          </a:p>
        </p:txBody>
      </p:sp>
      <p:sp>
        <p:nvSpPr>
          <p:cNvPr id="2" name="Slide Number Placeholder 5">
            <a:extLst>
              <a:ext uri="{FF2B5EF4-FFF2-40B4-BE49-F238E27FC236}">
                <a16:creationId xmlns:a16="http://schemas.microsoft.com/office/drawing/2014/main" id="{33DB1BD6-D035-E3B7-3EF3-24AF1FF23555}"/>
              </a:ext>
            </a:extLst>
          </p:cNvPr>
          <p:cNvSpPr>
            <a:spLocks noGrp="1"/>
          </p:cNvSpPr>
          <p:nvPr>
            <p:ph type="sldNum" sz="quarter" idx="4"/>
          </p:nvPr>
        </p:nvSpPr>
        <p:spPr>
          <a:xfrm>
            <a:off x="23124714" y="12330905"/>
            <a:ext cx="692517" cy="502454"/>
          </a:xfrm>
          <a:prstGeom prst="rect">
            <a:avLst/>
          </a:prstGeom>
        </p:spPr>
        <p:txBody>
          <a:bodyPr anchor="b"/>
          <a:lstStyle>
            <a:lvl1pPr algn="r">
              <a:defRPr sz="2000">
                <a:latin typeface="Avenir Book" panose="02000503020000020003" pitchFamily="2" charset="0"/>
              </a:defRPr>
            </a:lvl1pPr>
          </a:lstStyle>
          <a:p>
            <a:fld id="{0DCCE085-A1F9-1D4A-9C56-E8A76CDE0AFF}" type="slidenum">
              <a:rPr lang="en-US" smtClean="0"/>
              <a:pPr/>
              <a:t>‹nº›</a:t>
            </a:fld>
            <a:endParaRPr lang="en-US" dirty="0"/>
          </a:p>
        </p:txBody>
      </p:sp>
    </p:spTree>
    <p:extLst>
      <p:ext uri="{BB962C8B-B14F-4D97-AF65-F5344CB8AC3E}">
        <p14:creationId xmlns:p14="http://schemas.microsoft.com/office/powerpoint/2010/main" val="370539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50/50 with Arrow">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BE1233-4133-0846-BC78-9DFA9BBD3AB8}"/>
              </a:ext>
            </a:extLst>
          </p:cNvPr>
          <p:cNvSpPr/>
          <p:nvPr userDrawn="1"/>
        </p:nvSpPr>
        <p:spPr>
          <a:xfrm>
            <a:off x="12191206" y="0"/>
            <a:ext cx="12191207" cy="137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99" dirty="0"/>
          </a:p>
        </p:txBody>
      </p:sp>
      <p:sp>
        <p:nvSpPr>
          <p:cNvPr id="4" name="Triangle 3">
            <a:extLst>
              <a:ext uri="{FF2B5EF4-FFF2-40B4-BE49-F238E27FC236}">
                <a16:creationId xmlns:a16="http://schemas.microsoft.com/office/drawing/2014/main" id="{F5C0AF68-509D-A542-BFC3-1F4D12A545ED}"/>
              </a:ext>
            </a:extLst>
          </p:cNvPr>
          <p:cNvSpPr/>
          <p:nvPr userDrawn="1"/>
        </p:nvSpPr>
        <p:spPr>
          <a:xfrm rot="16200000">
            <a:off x="10809999" y="6304867"/>
            <a:ext cx="1656144" cy="1106274"/>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99" dirty="0"/>
          </a:p>
        </p:txBody>
      </p:sp>
      <p:sp>
        <p:nvSpPr>
          <p:cNvPr id="2" name="Slide Number Placeholder 5">
            <a:extLst>
              <a:ext uri="{FF2B5EF4-FFF2-40B4-BE49-F238E27FC236}">
                <a16:creationId xmlns:a16="http://schemas.microsoft.com/office/drawing/2014/main" id="{872F7F50-970A-63FC-B575-A184962FFC10}"/>
              </a:ext>
            </a:extLst>
          </p:cNvPr>
          <p:cNvSpPr>
            <a:spLocks noGrp="1"/>
          </p:cNvSpPr>
          <p:nvPr>
            <p:ph type="sldNum" sz="quarter" idx="4"/>
          </p:nvPr>
        </p:nvSpPr>
        <p:spPr>
          <a:xfrm>
            <a:off x="23124714" y="12330905"/>
            <a:ext cx="692517" cy="502454"/>
          </a:xfrm>
          <a:prstGeom prst="rect">
            <a:avLst/>
          </a:prstGeom>
        </p:spPr>
        <p:txBody>
          <a:bodyPr anchor="b"/>
          <a:lstStyle>
            <a:lvl1pPr algn="r">
              <a:defRPr sz="2000">
                <a:latin typeface="Avenir Book" panose="02000503020000020003" pitchFamily="2" charset="0"/>
              </a:defRPr>
            </a:lvl1pPr>
          </a:lstStyle>
          <a:p>
            <a:fld id="{0DCCE085-A1F9-1D4A-9C56-E8A76CDE0AFF}" type="slidenum">
              <a:rPr lang="en-US" smtClean="0"/>
              <a:pPr/>
              <a:t>‹nº›</a:t>
            </a:fld>
            <a:endParaRPr lang="en-US" dirty="0"/>
          </a:p>
        </p:txBody>
      </p:sp>
    </p:spTree>
    <p:extLst>
      <p:ext uri="{BB962C8B-B14F-4D97-AF65-F5344CB8AC3E}">
        <p14:creationId xmlns:p14="http://schemas.microsoft.com/office/powerpoint/2010/main" val="296982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50/50">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BE1233-4133-0846-BC78-9DFA9BBD3AB8}"/>
              </a:ext>
            </a:extLst>
          </p:cNvPr>
          <p:cNvSpPr/>
          <p:nvPr userDrawn="1"/>
        </p:nvSpPr>
        <p:spPr>
          <a:xfrm>
            <a:off x="0" y="0"/>
            <a:ext cx="12191207" cy="137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lvl="0" algn="ctr"/>
            <a:endParaRPr lang="en-US" sz="10199" dirty="0"/>
          </a:p>
        </p:txBody>
      </p:sp>
      <p:sp>
        <p:nvSpPr>
          <p:cNvPr id="2" name="Slide Number Placeholder 5">
            <a:extLst>
              <a:ext uri="{FF2B5EF4-FFF2-40B4-BE49-F238E27FC236}">
                <a16:creationId xmlns:a16="http://schemas.microsoft.com/office/drawing/2014/main" id="{84C85040-C8F6-8378-A69C-5DBDD7D08012}"/>
              </a:ext>
            </a:extLst>
          </p:cNvPr>
          <p:cNvSpPr>
            <a:spLocks noGrp="1"/>
          </p:cNvSpPr>
          <p:nvPr>
            <p:ph type="sldNum" sz="quarter" idx="4"/>
          </p:nvPr>
        </p:nvSpPr>
        <p:spPr>
          <a:xfrm>
            <a:off x="23124714" y="12330905"/>
            <a:ext cx="692517" cy="502454"/>
          </a:xfrm>
          <a:prstGeom prst="rect">
            <a:avLst/>
          </a:prstGeom>
        </p:spPr>
        <p:txBody>
          <a:bodyPr anchor="b"/>
          <a:lstStyle>
            <a:lvl1pPr algn="r">
              <a:defRPr sz="2000">
                <a:latin typeface="Avenir Book" panose="02000503020000020003" pitchFamily="2" charset="0"/>
              </a:defRPr>
            </a:lvl1pPr>
          </a:lstStyle>
          <a:p>
            <a:fld id="{0DCCE085-A1F9-1D4A-9C56-E8A76CDE0AFF}" type="slidenum">
              <a:rPr lang="en-US" smtClean="0"/>
              <a:pPr/>
              <a:t>‹nº›</a:t>
            </a:fld>
            <a:endParaRPr lang="en-US" dirty="0"/>
          </a:p>
        </p:txBody>
      </p:sp>
    </p:spTree>
    <p:extLst>
      <p:ext uri="{BB962C8B-B14F-4D97-AF65-F5344CB8AC3E}">
        <p14:creationId xmlns:p14="http://schemas.microsoft.com/office/powerpoint/2010/main" val="221207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50/50">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BE1233-4133-0846-BC78-9DFA9BBD3AB8}"/>
              </a:ext>
            </a:extLst>
          </p:cNvPr>
          <p:cNvSpPr/>
          <p:nvPr userDrawn="1"/>
        </p:nvSpPr>
        <p:spPr>
          <a:xfrm>
            <a:off x="12191206" y="0"/>
            <a:ext cx="12191207" cy="137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lvl="0" algn="ctr"/>
            <a:endParaRPr lang="en-US" sz="10199" dirty="0"/>
          </a:p>
        </p:txBody>
      </p:sp>
      <p:sp>
        <p:nvSpPr>
          <p:cNvPr id="2" name="Slide Number Placeholder 5">
            <a:extLst>
              <a:ext uri="{FF2B5EF4-FFF2-40B4-BE49-F238E27FC236}">
                <a16:creationId xmlns:a16="http://schemas.microsoft.com/office/drawing/2014/main" id="{8C517A48-4210-7470-B0DE-7DF1DD75D0A0}"/>
              </a:ext>
            </a:extLst>
          </p:cNvPr>
          <p:cNvSpPr>
            <a:spLocks noGrp="1"/>
          </p:cNvSpPr>
          <p:nvPr>
            <p:ph type="sldNum" sz="quarter" idx="4"/>
          </p:nvPr>
        </p:nvSpPr>
        <p:spPr>
          <a:xfrm>
            <a:off x="23124714" y="12330905"/>
            <a:ext cx="692517" cy="502454"/>
          </a:xfrm>
          <a:prstGeom prst="rect">
            <a:avLst/>
          </a:prstGeom>
        </p:spPr>
        <p:txBody>
          <a:bodyPr anchor="b"/>
          <a:lstStyle>
            <a:lvl1pPr algn="r">
              <a:defRPr sz="2000">
                <a:latin typeface="Avenir Book" panose="02000503020000020003" pitchFamily="2" charset="0"/>
              </a:defRPr>
            </a:lvl1pPr>
          </a:lstStyle>
          <a:p>
            <a:fld id="{0DCCE085-A1F9-1D4A-9C56-E8A76CDE0AFF}" type="slidenum">
              <a:rPr lang="en-US" smtClean="0"/>
              <a:pPr/>
              <a:t>‹nº›</a:t>
            </a:fld>
            <a:endParaRPr lang="en-US" dirty="0"/>
          </a:p>
        </p:txBody>
      </p:sp>
    </p:spTree>
    <p:extLst>
      <p:ext uri="{BB962C8B-B14F-4D97-AF65-F5344CB8AC3E}">
        <p14:creationId xmlns:p14="http://schemas.microsoft.com/office/powerpoint/2010/main" val="3150858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50/50 with Arrow">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BE1233-4133-0846-BC78-9DFA9BBD3AB8}"/>
              </a:ext>
            </a:extLst>
          </p:cNvPr>
          <p:cNvSpPr/>
          <p:nvPr userDrawn="1"/>
        </p:nvSpPr>
        <p:spPr>
          <a:xfrm>
            <a:off x="0" y="0"/>
            <a:ext cx="12191207" cy="137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99" dirty="0"/>
          </a:p>
        </p:txBody>
      </p:sp>
      <p:sp>
        <p:nvSpPr>
          <p:cNvPr id="4" name="Triangle 3">
            <a:extLst>
              <a:ext uri="{FF2B5EF4-FFF2-40B4-BE49-F238E27FC236}">
                <a16:creationId xmlns:a16="http://schemas.microsoft.com/office/drawing/2014/main" id="{F5C0AF68-509D-A542-BFC3-1F4D12A545ED}"/>
              </a:ext>
            </a:extLst>
          </p:cNvPr>
          <p:cNvSpPr/>
          <p:nvPr userDrawn="1"/>
        </p:nvSpPr>
        <p:spPr>
          <a:xfrm rot="5400000">
            <a:off x="11916270" y="6304867"/>
            <a:ext cx="1656144" cy="1106274"/>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99" dirty="0"/>
          </a:p>
        </p:txBody>
      </p:sp>
      <p:sp>
        <p:nvSpPr>
          <p:cNvPr id="2" name="Slide Number Placeholder 5">
            <a:extLst>
              <a:ext uri="{FF2B5EF4-FFF2-40B4-BE49-F238E27FC236}">
                <a16:creationId xmlns:a16="http://schemas.microsoft.com/office/drawing/2014/main" id="{C0AA3EB2-8277-53C4-B34E-9F681FEF6E49}"/>
              </a:ext>
            </a:extLst>
          </p:cNvPr>
          <p:cNvSpPr txBox="1">
            <a:spLocks/>
          </p:cNvSpPr>
          <p:nvPr userDrawn="1"/>
        </p:nvSpPr>
        <p:spPr>
          <a:xfrm>
            <a:off x="23124714" y="12330905"/>
            <a:ext cx="692517" cy="502454"/>
          </a:xfrm>
          <a:prstGeom prst="rect">
            <a:avLst/>
          </a:prstGeom>
        </p:spPr>
        <p:txBody>
          <a:bodyPr anchor="b"/>
          <a:lstStyle>
            <a:defPPr>
              <a:defRPr lang="en-US"/>
            </a:defPPr>
            <a:lvl1pPr marL="0" algn="r" defTabSz="914400" rtl="0" eaLnBrk="1" latinLnBrk="0" hangingPunct="1">
              <a:defRPr sz="1000" kern="1200">
                <a:solidFill>
                  <a:schemeClr val="tx1"/>
                </a:solidFill>
                <a:latin typeface="Avenir Book"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DCCE085-A1F9-1D4A-9C56-E8A76CDE0AFF}" type="slidenum">
              <a:rPr lang="en-US" sz="2000" smtClean="0"/>
              <a:pPr/>
              <a:t>‹nº›</a:t>
            </a:fld>
            <a:endParaRPr lang="en-US" sz="2000" dirty="0"/>
          </a:p>
        </p:txBody>
      </p:sp>
    </p:spTree>
    <p:extLst>
      <p:ext uri="{BB962C8B-B14F-4D97-AF65-F5344CB8AC3E}">
        <p14:creationId xmlns:p14="http://schemas.microsoft.com/office/powerpoint/2010/main" val="316061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50/50 with Arrow">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BE1233-4133-0846-BC78-9DFA9BBD3AB8}"/>
              </a:ext>
            </a:extLst>
          </p:cNvPr>
          <p:cNvSpPr/>
          <p:nvPr userDrawn="1"/>
        </p:nvSpPr>
        <p:spPr>
          <a:xfrm>
            <a:off x="12191206" y="0"/>
            <a:ext cx="12191207" cy="137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99" dirty="0"/>
          </a:p>
        </p:txBody>
      </p:sp>
      <p:sp>
        <p:nvSpPr>
          <p:cNvPr id="4" name="Triangle 3">
            <a:extLst>
              <a:ext uri="{FF2B5EF4-FFF2-40B4-BE49-F238E27FC236}">
                <a16:creationId xmlns:a16="http://schemas.microsoft.com/office/drawing/2014/main" id="{F5C0AF68-509D-A542-BFC3-1F4D12A545ED}"/>
              </a:ext>
            </a:extLst>
          </p:cNvPr>
          <p:cNvSpPr/>
          <p:nvPr userDrawn="1"/>
        </p:nvSpPr>
        <p:spPr>
          <a:xfrm rot="16200000">
            <a:off x="10809999" y="6304867"/>
            <a:ext cx="1656144" cy="1106274"/>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99" dirty="0"/>
          </a:p>
        </p:txBody>
      </p:sp>
      <p:sp>
        <p:nvSpPr>
          <p:cNvPr id="2" name="Slide Number Placeholder 5">
            <a:extLst>
              <a:ext uri="{FF2B5EF4-FFF2-40B4-BE49-F238E27FC236}">
                <a16:creationId xmlns:a16="http://schemas.microsoft.com/office/drawing/2014/main" id="{5897ADCF-9A8D-0C2C-0FA5-43DB714711AE}"/>
              </a:ext>
            </a:extLst>
          </p:cNvPr>
          <p:cNvSpPr txBox="1">
            <a:spLocks/>
          </p:cNvSpPr>
          <p:nvPr userDrawn="1"/>
        </p:nvSpPr>
        <p:spPr>
          <a:xfrm>
            <a:off x="23124714" y="12330905"/>
            <a:ext cx="692517" cy="502454"/>
          </a:xfrm>
          <a:prstGeom prst="rect">
            <a:avLst/>
          </a:prstGeom>
        </p:spPr>
        <p:txBody>
          <a:bodyPr anchor="b"/>
          <a:lstStyle>
            <a:defPPr>
              <a:defRPr lang="en-US"/>
            </a:defPPr>
            <a:lvl1pPr marL="0" algn="r" defTabSz="914400" rtl="0" eaLnBrk="1" latinLnBrk="0" hangingPunct="1">
              <a:defRPr sz="1000" kern="1200">
                <a:solidFill>
                  <a:schemeClr val="tx1"/>
                </a:solidFill>
                <a:latin typeface="Avenir Book"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DCCE085-A1F9-1D4A-9C56-E8A76CDE0AFF}" type="slidenum">
              <a:rPr lang="en-US" sz="2000" smtClean="0">
                <a:solidFill>
                  <a:schemeClr val="bg1"/>
                </a:solidFill>
              </a:rPr>
              <a:pPr/>
              <a:t>‹nº›</a:t>
            </a:fld>
            <a:endParaRPr lang="en-US" sz="2000" dirty="0">
              <a:solidFill>
                <a:schemeClr val="bg1"/>
              </a:solidFill>
            </a:endParaRPr>
          </a:p>
        </p:txBody>
      </p:sp>
    </p:spTree>
    <p:extLst>
      <p:ext uri="{BB962C8B-B14F-4D97-AF65-F5344CB8AC3E}">
        <p14:creationId xmlns:p14="http://schemas.microsoft.com/office/powerpoint/2010/main" val="421268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50/50">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BE1233-4133-0846-BC78-9DFA9BBD3AB8}"/>
              </a:ext>
            </a:extLst>
          </p:cNvPr>
          <p:cNvSpPr/>
          <p:nvPr userDrawn="1"/>
        </p:nvSpPr>
        <p:spPr>
          <a:xfrm>
            <a:off x="0" y="0"/>
            <a:ext cx="12191207" cy="137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lvl="0" algn="ctr"/>
            <a:endParaRPr lang="en-US" sz="10199" dirty="0"/>
          </a:p>
        </p:txBody>
      </p:sp>
      <p:sp>
        <p:nvSpPr>
          <p:cNvPr id="2" name="Slide Number Placeholder 5">
            <a:extLst>
              <a:ext uri="{FF2B5EF4-FFF2-40B4-BE49-F238E27FC236}">
                <a16:creationId xmlns:a16="http://schemas.microsoft.com/office/drawing/2014/main" id="{C14CCD5E-2A1D-01F9-8A02-6024FA236029}"/>
              </a:ext>
            </a:extLst>
          </p:cNvPr>
          <p:cNvSpPr txBox="1">
            <a:spLocks/>
          </p:cNvSpPr>
          <p:nvPr userDrawn="1"/>
        </p:nvSpPr>
        <p:spPr>
          <a:xfrm>
            <a:off x="23124714" y="12330905"/>
            <a:ext cx="692517" cy="502454"/>
          </a:xfrm>
          <a:prstGeom prst="rect">
            <a:avLst/>
          </a:prstGeom>
        </p:spPr>
        <p:txBody>
          <a:bodyPr anchor="b"/>
          <a:lstStyle>
            <a:defPPr>
              <a:defRPr lang="en-US"/>
            </a:defPPr>
            <a:lvl1pPr marL="0" algn="r" defTabSz="914400" rtl="0" eaLnBrk="1" latinLnBrk="0" hangingPunct="1">
              <a:defRPr sz="1000" kern="1200">
                <a:solidFill>
                  <a:schemeClr val="tx1"/>
                </a:solidFill>
                <a:latin typeface="Avenir Book"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DCCE085-A1F9-1D4A-9C56-E8A76CDE0AFF}" type="slidenum">
              <a:rPr lang="en-US" sz="2000" smtClean="0"/>
              <a:pPr/>
              <a:t>‹nº›</a:t>
            </a:fld>
            <a:endParaRPr lang="en-US" sz="2000" dirty="0"/>
          </a:p>
        </p:txBody>
      </p:sp>
    </p:spTree>
    <p:extLst>
      <p:ext uri="{BB962C8B-B14F-4D97-AF65-F5344CB8AC3E}">
        <p14:creationId xmlns:p14="http://schemas.microsoft.com/office/powerpoint/2010/main" val="97653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50/50">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BE1233-4133-0846-BC78-9DFA9BBD3AB8}"/>
              </a:ext>
            </a:extLst>
          </p:cNvPr>
          <p:cNvSpPr/>
          <p:nvPr userDrawn="1"/>
        </p:nvSpPr>
        <p:spPr>
          <a:xfrm>
            <a:off x="12191206" y="0"/>
            <a:ext cx="12191207" cy="137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lvl="0" algn="ctr"/>
            <a:endParaRPr lang="en-US" sz="10199" dirty="0"/>
          </a:p>
        </p:txBody>
      </p:sp>
      <p:sp>
        <p:nvSpPr>
          <p:cNvPr id="2" name="Slide Number Placeholder 5">
            <a:extLst>
              <a:ext uri="{FF2B5EF4-FFF2-40B4-BE49-F238E27FC236}">
                <a16:creationId xmlns:a16="http://schemas.microsoft.com/office/drawing/2014/main" id="{40A214F0-5A14-51E9-AB2A-5603E0F00704}"/>
              </a:ext>
            </a:extLst>
          </p:cNvPr>
          <p:cNvSpPr txBox="1">
            <a:spLocks/>
          </p:cNvSpPr>
          <p:nvPr userDrawn="1"/>
        </p:nvSpPr>
        <p:spPr>
          <a:xfrm>
            <a:off x="23124714" y="12330905"/>
            <a:ext cx="692517" cy="502454"/>
          </a:xfrm>
          <a:prstGeom prst="rect">
            <a:avLst/>
          </a:prstGeom>
        </p:spPr>
        <p:txBody>
          <a:bodyPr anchor="b"/>
          <a:lstStyle>
            <a:defPPr>
              <a:defRPr lang="en-US"/>
            </a:defPPr>
            <a:lvl1pPr marL="0" algn="r" defTabSz="914400" rtl="0" eaLnBrk="1" latinLnBrk="0" hangingPunct="1">
              <a:defRPr sz="1000" kern="1200">
                <a:solidFill>
                  <a:schemeClr val="tx1"/>
                </a:solidFill>
                <a:latin typeface="Avenir Book"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DCCE085-A1F9-1D4A-9C56-E8A76CDE0AFF}" type="slidenum">
              <a:rPr lang="en-US" sz="2000" smtClean="0">
                <a:solidFill>
                  <a:schemeClr val="bg1"/>
                </a:solidFill>
              </a:rPr>
              <a:pPr/>
              <a:t>‹nº›</a:t>
            </a:fld>
            <a:endParaRPr lang="en-US" sz="2000" dirty="0">
              <a:solidFill>
                <a:schemeClr val="bg1"/>
              </a:solidFill>
            </a:endParaRPr>
          </a:p>
        </p:txBody>
      </p:sp>
    </p:spTree>
    <p:extLst>
      <p:ext uri="{BB962C8B-B14F-4D97-AF65-F5344CB8AC3E}">
        <p14:creationId xmlns:p14="http://schemas.microsoft.com/office/powerpoint/2010/main" val="2039779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50/50 with Arrow">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BE1233-4133-0846-BC78-9DFA9BBD3AB8}"/>
              </a:ext>
            </a:extLst>
          </p:cNvPr>
          <p:cNvSpPr/>
          <p:nvPr userDrawn="1"/>
        </p:nvSpPr>
        <p:spPr>
          <a:xfrm>
            <a:off x="0" y="0"/>
            <a:ext cx="12191207" cy="13716000"/>
          </a:xfrm>
          <a:prstGeom prst="rect">
            <a:avLst/>
          </a:prstGeom>
          <a:solidFill>
            <a:srgbClr val="2664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99" dirty="0"/>
          </a:p>
        </p:txBody>
      </p:sp>
      <p:sp>
        <p:nvSpPr>
          <p:cNvPr id="4" name="Triangle 3">
            <a:extLst>
              <a:ext uri="{FF2B5EF4-FFF2-40B4-BE49-F238E27FC236}">
                <a16:creationId xmlns:a16="http://schemas.microsoft.com/office/drawing/2014/main" id="{F5C0AF68-509D-A542-BFC3-1F4D12A545ED}"/>
              </a:ext>
            </a:extLst>
          </p:cNvPr>
          <p:cNvSpPr/>
          <p:nvPr userDrawn="1"/>
        </p:nvSpPr>
        <p:spPr>
          <a:xfrm rot="5400000">
            <a:off x="11916270" y="6304867"/>
            <a:ext cx="1656144" cy="1106274"/>
          </a:xfrm>
          <a:prstGeom prst="triangle">
            <a:avLst/>
          </a:prstGeom>
          <a:solidFill>
            <a:srgbClr val="2664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99" dirty="0"/>
          </a:p>
        </p:txBody>
      </p:sp>
      <p:sp>
        <p:nvSpPr>
          <p:cNvPr id="2" name="Slide Number Placeholder 5">
            <a:extLst>
              <a:ext uri="{FF2B5EF4-FFF2-40B4-BE49-F238E27FC236}">
                <a16:creationId xmlns:a16="http://schemas.microsoft.com/office/drawing/2014/main" id="{47516EA7-E564-10A9-1FB4-19D29BB8A88F}"/>
              </a:ext>
            </a:extLst>
          </p:cNvPr>
          <p:cNvSpPr txBox="1">
            <a:spLocks/>
          </p:cNvSpPr>
          <p:nvPr userDrawn="1"/>
        </p:nvSpPr>
        <p:spPr>
          <a:xfrm>
            <a:off x="23124714" y="12330905"/>
            <a:ext cx="692517" cy="502454"/>
          </a:xfrm>
          <a:prstGeom prst="rect">
            <a:avLst/>
          </a:prstGeom>
        </p:spPr>
        <p:txBody>
          <a:bodyPr anchor="b"/>
          <a:lstStyle>
            <a:defPPr>
              <a:defRPr lang="en-US"/>
            </a:defPPr>
            <a:lvl1pPr marL="0" algn="r" defTabSz="914400" rtl="0" eaLnBrk="1" latinLnBrk="0" hangingPunct="1">
              <a:defRPr sz="1000" kern="1200">
                <a:solidFill>
                  <a:schemeClr val="tx1"/>
                </a:solidFill>
                <a:latin typeface="Avenir Book"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DCCE085-A1F9-1D4A-9C56-E8A76CDE0AFF}" type="slidenum">
              <a:rPr lang="en-US" sz="2000" smtClean="0"/>
              <a:pPr/>
              <a:t>‹nº›</a:t>
            </a:fld>
            <a:endParaRPr lang="en-US" sz="2000" dirty="0"/>
          </a:p>
        </p:txBody>
      </p:sp>
    </p:spTree>
    <p:extLst>
      <p:ext uri="{BB962C8B-B14F-4D97-AF65-F5344CB8AC3E}">
        <p14:creationId xmlns:p14="http://schemas.microsoft.com/office/powerpoint/2010/main" val="4259468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0/50 with Arrow">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BE1233-4133-0846-BC78-9DFA9BBD3AB8}"/>
              </a:ext>
            </a:extLst>
          </p:cNvPr>
          <p:cNvSpPr/>
          <p:nvPr userDrawn="1"/>
        </p:nvSpPr>
        <p:spPr>
          <a:xfrm>
            <a:off x="12191206" y="0"/>
            <a:ext cx="12191207" cy="13716000"/>
          </a:xfrm>
          <a:prstGeom prst="rect">
            <a:avLst/>
          </a:prstGeom>
          <a:solidFill>
            <a:srgbClr val="2664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99" dirty="0"/>
          </a:p>
        </p:txBody>
      </p:sp>
      <p:sp>
        <p:nvSpPr>
          <p:cNvPr id="4" name="Triangle 3">
            <a:extLst>
              <a:ext uri="{FF2B5EF4-FFF2-40B4-BE49-F238E27FC236}">
                <a16:creationId xmlns:a16="http://schemas.microsoft.com/office/drawing/2014/main" id="{F5C0AF68-509D-A542-BFC3-1F4D12A545ED}"/>
              </a:ext>
            </a:extLst>
          </p:cNvPr>
          <p:cNvSpPr/>
          <p:nvPr userDrawn="1"/>
        </p:nvSpPr>
        <p:spPr>
          <a:xfrm rot="16200000">
            <a:off x="10809999" y="6304867"/>
            <a:ext cx="1656144" cy="1106274"/>
          </a:xfrm>
          <a:prstGeom prst="triangle">
            <a:avLst/>
          </a:prstGeom>
          <a:solidFill>
            <a:srgbClr val="2664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99" dirty="0"/>
          </a:p>
        </p:txBody>
      </p:sp>
      <p:sp>
        <p:nvSpPr>
          <p:cNvPr id="2" name="Slide Number Placeholder 5">
            <a:extLst>
              <a:ext uri="{FF2B5EF4-FFF2-40B4-BE49-F238E27FC236}">
                <a16:creationId xmlns:a16="http://schemas.microsoft.com/office/drawing/2014/main" id="{9E57D5B3-7A72-AE76-53D2-126E976CBE81}"/>
              </a:ext>
            </a:extLst>
          </p:cNvPr>
          <p:cNvSpPr txBox="1">
            <a:spLocks/>
          </p:cNvSpPr>
          <p:nvPr userDrawn="1"/>
        </p:nvSpPr>
        <p:spPr>
          <a:xfrm>
            <a:off x="23124714" y="12330905"/>
            <a:ext cx="692517" cy="502454"/>
          </a:xfrm>
          <a:prstGeom prst="rect">
            <a:avLst/>
          </a:prstGeom>
        </p:spPr>
        <p:txBody>
          <a:bodyPr anchor="b"/>
          <a:lstStyle>
            <a:defPPr>
              <a:defRPr lang="en-US"/>
            </a:defPPr>
            <a:lvl1pPr marL="0" algn="r" defTabSz="914400" rtl="0" eaLnBrk="1" latinLnBrk="0" hangingPunct="1">
              <a:defRPr sz="1000" kern="1200">
                <a:solidFill>
                  <a:schemeClr val="tx1"/>
                </a:solidFill>
                <a:latin typeface="Avenir Book"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DCCE085-A1F9-1D4A-9C56-E8A76CDE0AFF}" type="slidenum">
              <a:rPr lang="en-US" sz="2000" smtClean="0">
                <a:solidFill>
                  <a:schemeClr val="bg1"/>
                </a:solidFill>
              </a:rPr>
              <a:pPr/>
              <a:t>‹nº›</a:t>
            </a:fld>
            <a:endParaRPr lang="en-US" sz="2000" dirty="0">
              <a:solidFill>
                <a:schemeClr val="bg1"/>
              </a:solidFill>
            </a:endParaRPr>
          </a:p>
        </p:txBody>
      </p:sp>
    </p:spTree>
    <p:extLst>
      <p:ext uri="{BB962C8B-B14F-4D97-AF65-F5344CB8AC3E}">
        <p14:creationId xmlns:p14="http://schemas.microsoft.com/office/powerpoint/2010/main" val="2906628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pic>
        <p:nvPicPr>
          <p:cNvPr id="7" name="Picture 6" descr="Logo, company name&#10;&#10;Description automatically generated">
            <a:extLst>
              <a:ext uri="{FF2B5EF4-FFF2-40B4-BE49-F238E27FC236}">
                <a16:creationId xmlns:a16="http://schemas.microsoft.com/office/drawing/2014/main" id="{51F852F2-4114-8787-6EEA-2F9925907F3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24382413" cy="13716000"/>
          </a:xfrm>
          <a:prstGeom prst="rect">
            <a:avLst/>
          </a:prstGeom>
        </p:spPr>
      </p:pic>
      <p:sp>
        <p:nvSpPr>
          <p:cNvPr id="2" name="Text Placeholder 9">
            <a:extLst>
              <a:ext uri="{FF2B5EF4-FFF2-40B4-BE49-F238E27FC236}">
                <a16:creationId xmlns:a16="http://schemas.microsoft.com/office/drawing/2014/main" id="{283D25F0-EE89-AD6E-FBF0-C5280896CE9B}"/>
              </a:ext>
            </a:extLst>
          </p:cNvPr>
          <p:cNvSpPr>
            <a:spLocks noGrp="1"/>
          </p:cNvSpPr>
          <p:nvPr>
            <p:ph type="body" sz="quarter" idx="13" hasCustomPrompt="1"/>
          </p:nvPr>
        </p:nvSpPr>
        <p:spPr>
          <a:xfrm>
            <a:off x="949785" y="8145623"/>
            <a:ext cx="15207424" cy="1920150"/>
          </a:xfrm>
        </p:spPr>
        <p:txBody>
          <a:bodyPr anchor="b">
            <a:normAutofit/>
          </a:bodyPr>
          <a:lstStyle>
            <a:lvl1pPr marL="0" indent="0">
              <a:buNone/>
              <a:defRPr sz="8000" b="0" i="0">
                <a:solidFill>
                  <a:schemeClr val="tx1"/>
                </a:solidFill>
                <a:latin typeface="Arial Nova" panose="020B0504020202020204" pitchFamily="34" charset="0"/>
              </a:defRPr>
            </a:lvl1pPr>
            <a:lvl2pPr marL="914354" indent="0">
              <a:buNone/>
              <a:defRPr/>
            </a:lvl2pPr>
            <a:lvl3pPr marL="1828709" indent="0">
              <a:buNone/>
              <a:defRPr/>
            </a:lvl3pPr>
            <a:lvl4pPr marL="2743063" indent="0">
              <a:buNone/>
              <a:defRPr/>
            </a:lvl4pPr>
            <a:lvl5pPr marL="3657417" indent="0">
              <a:buNone/>
              <a:defRPr/>
            </a:lvl5pPr>
          </a:lstStyle>
          <a:p>
            <a:pPr lvl="0"/>
            <a:r>
              <a:rPr lang="en-US" sz="6400" dirty="0"/>
              <a:t>Click to edit text</a:t>
            </a:r>
            <a:endParaRPr lang="en-US" dirty="0"/>
          </a:p>
        </p:txBody>
      </p:sp>
      <p:sp>
        <p:nvSpPr>
          <p:cNvPr id="4" name="Text Placeholder 12">
            <a:extLst>
              <a:ext uri="{FF2B5EF4-FFF2-40B4-BE49-F238E27FC236}">
                <a16:creationId xmlns:a16="http://schemas.microsoft.com/office/drawing/2014/main" id="{D9D6D01F-621D-7BEB-9648-DA5AB7D7659D}"/>
              </a:ext>
            </a:extLst>
          </p:cNvPr>
          <p:cNvSpPr>
            <a:spLocks noGrp="1"/>
          </p:cNvSpPr>
          <p:nvPr>
            <p:ph type="body" sz="quarter" idx="10"/>
          </p:nvPr>
        </p:nvSpPr>
        <p:spPr>
          <a:xfrm>
            <a:off x="949782" y="10078692"/>
            <a:ext cx="3841826" cy="627276"/>
          </a:xfrm>
        </p:spPr>
        <p:txBody>
          <a:bodyPr>
            <a:normAutofit/>
          </a:bodyPr>
          <a:lstStyle>
            <a:lvl1pPr marL="0" indent="0">
              <a:buNone/>
              <a:defRPr sz="2200">
                <a:solidFill>
                  <a:schemeClr val="tx1"/>
                </a:solidFill>
                <a:latin typeface="Arial Nova" panose="020B0504020202020204" pitchFamily="34" charset="0"/>
              </a:defRPr>
            </a:lvl1pPr>
          </a:lstStyle>
          <a:p>
            <a:pPr lvl="0"/>
            <a:endParaRPr lang="en-US" dirty="0"/>
          </a:p>
        </p:txBody>
      </p:sp>
    </p:spTree>
    <p:extLst>
      <p:ext uri="{BB962C8B-B14F-4D97-AF65-F5344CB8AC3E}">
        <p14:creationId xmlns:p14="http://schemas.microsoft.com/office/powerpoint/2010/main" val="11189166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50/50">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BE1233-4133-0846-BC78-9DFA9BBD3AB8}"/>
              </a:ext>
            </a:extLst>
          </p:cNvPr>
          <p:cNvSpPr/>
          <p:nvPr userDrawn="1"/>
        </p:nvSpPr>
        <p:spPr>
          <a:xfrm>
            <a:off x="0" y="0"/>
            <a:ext cx="12191207" cy="13716000"/>
          </a:xfrm>
          <a:prstGeom prst="rect">
            <a:avLst/>
          </a:prstGeom>
          <a:solidFill>
            <a:srgbClr val="26643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lvl="0" algn="ctr"/>
            <a:endParaRPr lang="en-US" sz="10199" dirty="0"/>
          </a:p>
        </p:txBody>
      </p:sp>
      <p:sp>
        <p:nvSpPr>
          <p:cNvPr id="2" name="Slide Number Placeholder 5">
            <a:extLst>
              <a:ext uri="{FF2B5EF4-FFF2-40B4-BE49-F238E27FC236}">
                <a16:creationId xmlns:a16="http://schemas.microsoft.com/office/drawing/2014/main" id="{388A0766-53CE-AAA2-52AF-6A9690A21E6D}"/>
              </a:ext>
            </a:extLst>
          </p:cNvPr>
          <p:cNvSpPr txBox="1">
            <a:spLocks/>
          </p:cNvSpPr>
          <p:nvPr userDrawn="1"/>
        </p:nvSpPr>
        <p:spPr>
          <a:xfrm>
            <a:off x="23124714" y="12330905"/>
            <a:ext cx="692517" cy="502454"/>
          </a:xfrm>
          <a:prstGeom prst="rect">
            <a:avLst/>
          </a:prstGeom>
        </p:spPr>
        <p:txBody>
          <a:bodyPr anchor="b"/>
          <a:lstStyle>
            <a:defPPr>
              <a:defRPr lang="en-US"/>
            </a:defPPr>
            <a:lvl1pPr marL="0" algn="r" defTabSz="914400" rtl="0" eaLnBrk="1" latinLnBrk="0" hangingPunct="1">
              <a:defRPr sz="1000" kern="1200">
                <a:solidFill>
                  <a:schemeClr val="tx1"/>
                </a:solidFill>
                <a:latin typeface="Avenir Book"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DCCE085-A1F9-1D4A-9C56-E8A76CDE0AFF}" type="slidenum">
              <a:rPr lang="en-US" sz="2000" smtClean="0"/>
              <a:pPr/>
              <a:t>‹nº›</a:t>
            </a:fld>
            <a:endParaRPr lang="en-US" sz="2000" dirty="0"/>
          </a:p>
        </p:txBody>
      </p:sp>
    </p:spTree>
    <p:extLst>
      <p:ext uri="{BB962C8B-B14F-4D97-AF65-F5344CB8AC3E}">
        <p14:creationId xmlns:p14="http://schemas.microsoft.com/office/powerpoint/2010/main" val="4115423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0/50">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BE1233-4133-0846-BC78-9DFA9BBD3AB8}"/>
              </a:ext>
            </a:extLst>
          </p:cNvPr>
          <p:cNvSpPr/>
          <p:nvPr userDrawn="1"/>
        </p:nvSpPr>
        <p:spPr>
          <a:xfrm>
            <a:off x="12191206" y="0"/>
            <a:ext cx="12191207" cy="13716000"/>
          </a:xfrm>
          <a:prstGeom prst="rect">
            <a:avLst/>
          </a:prstGeom>
          <a:solidFill>
            <a:srgbClr val="26643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lvl="0" algn="ctr"/>
            <a:endParaRPr lang="en-US" sz="10199" dirty="0"/>
          </a:p>
        </p:txBody>
      </p:sp>
      <p:sp>
        <p:nvSpPr>
          <p:cNvPr id="2" name="Slide Number Placeholder 5">
            <a:extLst>
              <a:ext uri="{FF2B5EF4-FFF2-40B4-BE49-F238E27FC236}">
                <a16:creationId xmlns:a16="http://schemas.microsoft.com/office/drawing/2014/main" id="{32B5616E-5C3A-CFD6-02A4-7D378C972626}"/>
              </a:ext>
            </a:extLst>
          </p:cNvPr>
          <p:cNvSpPr txBox="1">
            <a:spLocks/>
          </p:cNvSpPr>
          <p:nvPr userDrawn="1"/>
        </p:nvSpPr>
        <p:spPr>
          <a:xfrm>
            <a:off x="23124714" y="12330905"/>
            <a:ext cx="692517" cy="502454"/>
          </a:xfrm>
          <a:prstGeom prst="rect">
            <a:avLst/>
          </a:prstGeom>
        </p:spPr>
        <p:txBody>
          <a:bodyPr anchor="b"/>
          <a:lstStyle>
            <a:defPPr>
              <a:defRPr lang="en-US"/>
            </a:defPPr>
            <a:lvl1pPr marL="0" algn="r" defTabSz="914400" rtl="0" eaLnBrk="1" latinLnBrk="0" hangingPunct="1">
              <a:defRPr sz="1000" kern="1200">
                <a:solidFill>
                  <a:schemeClr val="tx1"/>
                </a:solidFill>
                <a:latin typeface="Avenir Book"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DCCE085-A1F9-1D4A-9C56-E8A76CDE0AFF}" type="slidenum">
              <a:rPr lang="en-US" sz="2000" smtClean="0">
                <a:solidFill>
                  <a:schemeClr val="bg1"/>
                </a:solidFill>
              </a:rPr>
              <a:pPr/>
              <a:t>‹nº›</a:t>
            </a:fld>
            <a:endParaRPr lang="en-US" sz="2000" dirty="0">
              <a:solidFill>
                <a:schemeClr val="bg1"/>
              </a:solidFill>
            </a:endParaRPr>
          </a:p>
        </p:txBody>
      </p:sp>
    </p:spTree>
    <p:extLst>
      <p:ext uri="{BB962C8B-B14F-4D97-AF65-F5344CB8AC3E}">
        <p14:creationId xmlns:p14="http://schemas.microsoft.com/office/powerpoint/2010/main" val="303521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Section Header (Green)">
    <p:bg>
      <p:bgRef idx="1001">
        <a:schemeClr val="bg1"/>
      </p:bgRef>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97C4F5C-6A47-9842-A1FE-C81040D60E44}"/>
              </a:ext>
            </a:extLst>
          </p:cNvPr>
          <p:cNvSpPr>
            <a:spLocks noGrp="1"/>
          </p:cNvSpPr>
          <p:nvPr>
            <p:ph type="body" sz="quarter" idx="10" hasCustomPrompt="1"/>
          </p:nvPr>
        </p:nvSpPr>
        <p:spPr>
          <a:xfrm>
            <a:off x="1319026" y="1575322"/>
            <a:ext cx="14861209" cy="5508624"/>
          </a:xfrm>
        </p:spPr>
        <p:txBody>
          <a:bodyPr anchor="b">
            <a:normAutofit/>
          </a:bodyPr>
          <a:lstStyle>
            <a:lvl1pPr marL="0" indent="0">
              <a:buNone/>
              <a:defRPr sz="9600" b="0" i="0">
                <a:solidFill>
                  <a:schemeClr val="tx1"/>
                </a:solidFill>
                <a:latin typeface="Arial Nova" panose="020B0504020202020204" pitchFamily="34" charset="0"/>
              </a:defRPr>
            </a:lvl1pPr>
          </a:lstStyle>
          <a:p>
            <a:pPr lvl="0"/>
            <a:r>
              <a:rPr lang="en-US" dirty="0"/>
              <a:t>Section header title</a:t>
            </a:r>
          </a:p>
        </p:txBody>
      </p:sp>
      <p:sp>
        <p:nvSpPr>
          <p:cNvPr id="11" name="Text Placeholder 10">
            <a:extLst>
              <a:ext uri="{FF2B5EF4-FFF2-40B4-BE49-F238E27FC236}">
                <a16:creationId xmlns:a16="http://schemas.microsoft.com/office/drawing/2014/main" id="{3D6CAAA4-461D-8345-95BD-19D59E3CBE7F}"/>
              </a:ext>
            </a:extLst>
          </p:cNvPr>
          <p:cNvSpPr>
            <a:spLocks noGrp="1"/>
          </p:cNvSpPr>
          <p:nvPr>
            <p:ph type="body" sz="quarter" idx="11" hasCustomPrompt="1"/>
          </p:nvPr>
        </p:nvSpPr>
        <p:spPr>
          <a:xfrm>
            <a:off x="1317540" y="7407276"/>
            <a:ext cx="8149694" cy="1389484"/>
          </a:xfrm>
        </p:spPr>
        <p:txBody>
          <a:bodyPr/>
          <a:lstStyle>
            <a:lvl1pPr marL="0" indent="0">
              <a:buNone/>
              <a:defRPr>
                <a:solidFill>
                  <a:schemeClr val="tx1"/>
                </a:solidFill>
                <a:latin typeface="Arial Nova" panose="020B0504020202020204" pitchFamily="34" charset="0"/>
              </a:defRPr>
            </a:lvl1pPr>
          </a:lstStyle>
          <a:p>
            <a:pPr lvl="0"/>
            <a:r>
              <a:rPr lang="en-US" dirty="0"/>
              <a:t>Optional subtitle</a:t>
            </a:r>
          </a:p>
        </p:txBody>
      </p:sp>
      <p:pic>
        <p:nvPicPr>
          <p:cNvPr id="2" name="Picture 1" descr="A picture containing text, clipart&#10;&#10;Description automatically generated">
            <a:extLst>
              <a:ext uri="{FF2B5EF4-FFF2-40B4-BE49-F238E27FC236}">
                <a16:creationId xmlns:a16="http://schemas.microsoft.com/office/drawing/2014/main" id="{F1223FD7-66B2-5A4C-0D45-28444D018B0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31525" y="12011779"/>
            <a:ext cx="2358998" cy="651870"/>
          </a:xfrm>
          <a:prstGeom prst="rect">
            <a:avLst/>
          </a:prstGeom>
        </p:spPr>
      </p:pic>
    </p:spTree>
    <p:extLst>
      <p:ext uri="{BB962C8B-B14F-4D97-AF65-F5344CB8AC3E}">
        <p14:creationId xmlns:p14="http://schemas.microsoft.com/office/powerpoint/2010/main" val="11102774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96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ection Header (Green)">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53DC3F-8959-45D5-6A7F-B6E077B2355B}"/>
              </a:ext>
            </a:extLst>
          </p:cNvPr>
          <p:cNvSpPr/>
          <p:nvPr userDrawn="1"/>
        </p:nvSpPr>
        <p:spPr>
          <a:xfrm>
            <a:off x="0" y="0"/>
            <a:ext cx="24382413" cy="11704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99" dirty="0">
              <a:solidFill>
                <a:schemeClr val="bg1"/>
              </a:solidFill>
            </a:endParaRPr>
          </a:p>
        </p:txBody>
      </p:sp>
      <p:sp>
        <p:nvSpPr>
          <p:cNvPr id="9" name="Text Placeholder 8">
            <a:extLst>
              <a:ext uri="{FF2B5EF4-FFF2-40B4-BE49-F238E27FC236}">
                <a16:creationId xmlns:a16="http://schemas.microsoft.com/office/drawing/2014/main" id="{997C4F5C-6A47-9842-A1FE-C81040D60E44}"/>
              </a:ext>
            </a:extLst>
          </p:cNvPr>
          <p:cNvSpPr>
            <a:spLocks noGrp="1"/>
          </p:cNvSpPr>
          <p:nvPr>
            <p:ph type="body" sz="quarter" idx="10" hasCustomPrompt="1"/>
          </p:nvPr>
        </p:nvSpPr>
        <p:spPr>
          <a:xfrm>
            <a:off x="1319026" y="1575322"/>
            <a:ext cx="14861209" cy="5508624"/>
          </a:xfrm>
        </p:spPr>
        <p:txBody>
          <a:bodyPr anchor="b">
            <a:normAutofit/>
          </a:bodyPr>
          <a:lstStyle>
            <a:lvl1pPr marL="0" indent="0">
              <a:buNone/>
              <a:defRPr sz="9600" b="0" i="0">
                <a:solidFill>
                  <a:schemeClr val="tx1"/>
                </a:solidFill>
                <a:latin typeface="Arial Nova" panose="020B0504020202020204" pitchFamily="34" charset="0"/>
              </a:defRPr>
            </a:lvl1pPr>
          </a:lstStyle>
          <a:p>
            <a:pPr lvl="0"/>
            <a:r>
              <a:rPr lang="en-US" dirty="0"/>
              <a:t>Section header title</a:t>
            </a:r>
          </a:p>
        </p:txBody>
      </p:sp>
      <p:sp>
        <p:nvSpPr>
          <p:cNvPr id="11" name="Text Placeholder 10">
            <a:extLst>
              <a:ext uri="{FF2B5EF4-FFF2-40B4-BE49-F238E27FC236}">
                <a16:creationId xmlns:a16="http://schemas.microsoft.com/office/drawing/2014/main" id="{3D6CAAA4-461D-8345-95BD-19D59E3CBE7F}"/>
              </a:ext>
            </a:extLst>
          </p:cNvPr>
          <p:cNvSpPr>
            <a:spLocks noGrp="1"/>
          </p:cNvSpPr>
          <p:nvPr>
            <p:ph type="body" sz="quarter" idx="11" hasCustomPrompt="1"/>
          </p:nvPr>
        </p:nvSpPr>
        <p:spPr>
          <a:xfrm>
            <a:off x="1317540" y="7407276"/>
            <a:ext cx="8149694" cy="1389484"/>
          </a:xfrm>
        </p:spPr>
        <p:txBody>
          <a:bodyPr/>
          <a:lstStyle>
            <a:lvl1pPr marL="0" indent="0">
              <a:buNone/>
              <a:defRPr>
                <a:solidFill>
                  <a:schemeClr val="tx1"/>
                </a:solidFill>
                <a:latin typeface="Arial Nova" panose="020B0504020202020204" pitchFamily="34" charset="0"/>
              </a:defRPr>
            </a:lvl1pPr>
          </a:lstStyle>
          <a:p>
            <a:pPr lvl="0"/>
            <a:r>
              <a:rPr lang="en-US" dirty="0"/>
              <a:t>Optional subtitle</a:t>
            </a:r>
          </a:p>
        </p:txBody>
      </p:sp>
      <p:pic>
        <p:nvPicPr>
          <p:cNvPr id="4" name="Picture 3" descr="A picture containing text, clipart&#10;&#10;Description automatically generated">
            <a:extLst>
              <a:ext uri="{FF2B5EF4-FFF2-40B4-BE49-F238E27FC236}">
                <a16:creationId xmlns:a16="http://schemas.microsoft.com/office/drawing/2014/main" id="{FC594E35-F238-F921-EA06-AE5FFC231BE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31525" y="12011779"/>
            <a:ext cx="2358998" cy="651870"/>
          </a:xfrm>
          <a:prstGeom prst="rect">
            <a:avLst/>
          </a:prstGeom>
        </p:spPr>
      </p:pic>
    </p:spTree>
    <p:extLst>
      <p:ext uri="{BB962C8B-B14F-4D97-AF65-F5344CB8AC3E}">
        <p14:creationId xmlns:p14="http://schemas.microsoft.com/office/powerpoint/2010/main" val="15438671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96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Section Header (Green)">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53DC3F-8959-45D5-6A7F-B6E077B2355B}"/>
              </a:ext>
            </a:extLst>
          </p:cNvPr>
          <p:cNvSpPr/>
          <p:nvPr userDrawn="1"/>
        </p:nvSpPr>
        <p:spPr>
          <a:xfrm>
            <a:off x="0" y="0"/>
            <a:ext cx="24382413" cy="117043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99" dirty="0">
              <a:solidFill>
                <a:schemeClr val="bg1"/>
              </a:solidFill>
            </a:endParaRPr>
          </a:p>
        </p:txBody>
      </p:sp>
      <p:sp>
        <p:nvSpPr>
          <p:cNvPr id="9" name="Text Placeholder 8">
            <a:extLst>
              <a:ext uri="{FF2B5EF4-FFF2-40B4-BE49-F238E27FC236}">
                <a16:creationId xmlns:a16="http://schemas.microsoft.com/office/drawing/2014/main" id="{997C4F5C-6A47-9842-A1FE-C81040D60E44}"/>
              </a:ext>
            </a:extLst>
          </p:cNvPr>
          <p:cNvSpPr>
            <a:spLocks noGrp="1"/>
          </p:cNvSpPr>
          <p:nvPr>
            <p:ph type="body" sz="quarter" idx="10" hasCustomPrompt="1"/>
          </p:nvPr>
        </p:nvSpPr>
        <p:spPr>
          <a:xfrm>
            <a:off x="1319026" y="1575322"/>
            <a:ext cx="14861209" cy="5508624"/>
          </a:xfrm>
        </p:spPr>
        <p:txBody>
          <a:bodyPr anchor="b">
            <a:normAutofit/>
          </a:bodyPr>
          <a:lstStyle>
            <a:lvl1pPr marL="0" indent="0">
              <a:buNone/>
              <a:defRPr sz="9600" b="0" i="0">
                <a:solidFill>
                  <a:schemeClr val="bg1"/>
                </a:solidFill>
                <a:latin typeface="Arial Nova" panose="020B0504020202020204" pitchFamily="34" charset="0"/>
              </a:defRPr>
            </a:lvl1pPr>
          </a:lstStyle>
          <a:p>
            <a:pPr lvl="0"/>
            <a:r>
              <a:rPr lang="en-US" dirty="0"/>
              <a:t>Section header title</a:t>
            </a:r>
          </a:p>
        </p:txBody>
      </p:sp>
      <p:sp>
        <p:nvSpPr>
          <p:cNvPr id="11" name="Text Placeholder 10">
            <a:extLst>
              <a:ext uri="{FF2B5EF4-FFF2-40B4-BE49-F238E27FC236}">
                <a16:creationId xmlns:a16="http://schemas.microsoft.com/office/drawing/2014/main" id="{3D6CAAA4-461D-8345-95BD-19D59E3CBE7F}"/>
              </a:ext>
            </a:extLst>
          </p:cNvPr>
          <p:cNvSpPr>
            <a:spLocks noGrp="1"/>
          </p:cNvSpPr>
          <p:nvPr>
            <p:ph type="body" sz="quarter" idx="11" hasCustomPrompt="1"/>
          </p:nvPr>
        </p:nvSpPr>
        <p:spPr>
          <a:xfrm>
            <a:off x="1317540" y="7407276"/>
            <a:ext cx="8149694" cy="1389484"/>
          </a:xfrm>
        </p:spPr>
        <p:txBody>
          <a:bodyPr/>
          <a:lstStyle>
            <a:lvl1pPr marL="0" indent="0">
              <a:buNone/>
              <a:defRPr>
                <a:solidFill>
                  <a:schemeClr val="bg1"/>
                </a:solidFill>
                <a:latin typeface="Arial Nova" panose="020B0504020202020204" pitchFamily="34" charset="0"/>
              </a:defRPr>
            </a:lvl1pPr>
          </a:lstStyle>
          <a:p>
            <a:pPr lvl="0"/>
            <a:r>
              <a:rPr lang="en-US" dirty="0"/>
              <a:t>Optional subtitle</a:t>
            </a:r>
          </a:p>
        </p:txBody>
      </p:sp>
      <p:pic>
        <p:nvPicPr>
          <p:cNvPr id="2" name="Picture 1" descr="A picture containing text, clipart&#10;&#10;Description automatically generated">
            <a:extLst>
              <a:ext uri="{FF2B5EF4-FFF2-40B4-BE49-F238E27FC236}">
                <a16:creationId xmlns:a16="http://schemas.microsoft.com/office/drawing/2014/main" id="{1131902A-6861-2DA6-79D5-72E4227B373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31525" y="12011779"/>
            <a:ext cx="2358998" cy="651870"/>
          </a:xfrm>
          <a:prstGeom prst="rect">
            <a:avLst/>
          </a:prstGeom>
        </p:spPr>
      </p:pic>
    </p:spTree>
    <p:extLst>
      <p:ext uri="{BB962C8B-B14F-4D97-AF65-F5344CB8AC3E}">
        <p14:creationId xmlns:p14="http://schemas.microsoft.com/office/powerpoint/2010/main" val="39702662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96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ection Header (Black)">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ED1EBA2-5C4F-3184-45BB-2E204413C283}"/>
              </a:ext>
            </a:extLst>
          </p:cNvPr>
          <p:cNvSpPr/>
          <p:nvPr userDrawn="1"/>
        </p:nvSpPr>
        <p:spPr>
          <a:xfrm>
            <a:off x="0" y="0"/>
            <a:ext cx="24382413" cy="11704320"/>
          </a:xfrm>
          <a:prstGeom prst="rect">
            <a:avLst/>
          </a:prstGeom>
          <a:solidFill>
            <a:srgbClr val="2664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99" dirty="0">
              <a:solidFill>
                <a:schemeClr val="bg1"/>
              </a:solidFill>
            </a:endParaRPr>
          </a:p>
        </p:txBody>
      </p:sp>
      <p:sp>
        <p:nvSpPr>
          <p:cNvPr id="2" name="Text Placeholder 8">
            <a:extLst>
              <a:ext uri="{FF2B5EF4-FFF2-40B4-BE49-F238E27FC236}">
                <a16:creationId xmlns:a16="http://schemas.microsoft.com/office/drawing/2014/main" id="{B73AA391-96A1-3848-8397-2A261EB34CB4}"/>
              </a:ext>
            </a:extLst>
          </p:cNvPr>
          <p:cNvSpPr>
            <a:spLocks noGrp="1"/>
          </p:cNvSpPr>
          <p:nvPr>
            <p:ph type="body" sz="quarter" idx="10" hasCustomPrompt="1"/>
          </p:nvPr>
        </p:nvSpPr>
        <p:spPr>
          <a:xfrm>
            <a:off x="1319026" y="1575322"/>
            <a:ext cx="14861209" cy="5508624"/>
          </a:xfrm>
        </p:spPr>
        <p:txBody>
          <a:bodyPr anchor="b">
            <a:normAutofit/>
          </a:bodyPr>
          <a:lstStyle>
            <a:lvl1pPr marL="0" indent="0">
              <a:buNone/>
              <a:defRPr sz="9600" b="0" i="0">
                <a:solidFill>
                  <a:schemeClr val="bg1"/>
                </a:solidFill>
                <a:latin typeface="Arial Nova" panose="020B0504020202020204" pitchFamily="34" charset="0"/>
              </a:defRPr>
            </a:lvl1pPr>
          </a:lstStyle>
          <a:p>
            <a:pPr lvl="0"/>
            <a:r>
              <a:rPr lang="en-US" dirty="0"/>
              <a:t>Section header title</a:t>
            </a:r>
          </a:p>
        </p:txBody>
      </p:sp>
      <p:sp>
        <p:nvSpPr>
          <p:cNvPr id="3" name="Text Placeholder 10">
            <a:extLst>
              <a:ext uri="{FF2B5EF4-FFF2-40B4-BE49-F238E27FC236}">
                <a16:creationId xmlns:a16="http://schemas.microsoft.com/office/drawing/2014/main" id="{A4043CA8-CCD5-1447-BF3B-F6454736DBF9}"/>
              </a:ext>
            </a:extLst>
          </p:cNvPr>
          <p:cNvSpPr>
            <a:spLocks noGrp="1"/>
          </p:cNvSpPr>
          <p:nvPr>
            <p:ph type="body" sz="quarter" idx="11" hasCustomPrompt="1"/>
          </p:nvPr>
        </p:nvSpPr>
        <p:spPr>
          <a:xfrm>
            <a:off x="1317540" y="7407276"/>
            <a:ext cx="8149694" cy="1389484"/>
          </a:xfrm>
        </p:spPr>
        <p:txBody>
          <a:bodyPr/>
          <a:lstStyle>
            <a:lvl1pPr marL="0" indent="0">
              <a:buNone/>
              <a:defRPr>
                <a:solidFill>
                  <a:schemeClr val="bg1"/>
                </a:solidFill>
                <a:latin typeface="Arial Nova" panose="020B0504020202020204" pitchFamily="34" charset="0"/>
              </a:defRPr>
            </a:lvl1pPr>
          </a:lstStyle>
          <a:p>
            <a:pPr lvl="0"/>
            <a:r>
              <a:rPr lang="en-US" dirty="0"/>
              <a:t>Optional subtitle</a:t>
            </a:r>
          </a:p>
        </p:txBody>
      </p:sp>
      <p:pic>
        <p:nvPicPr>
          <p:cNvPr id="7" name="Picture 6" descr="A picture containing text, clipart&#10;&#10;Description automatically generated">
            <a:extLst>
              <a:ext uri="{FF2B5EF4-FFF2-40B4-BE49-F238E27FC236}">
                <a16:creationId xmlns:a16="http://schemas.microsoft.com/office/drawing/2014/main" id="{C76D1F0C-6366-E5F0-093C-E6D133F0C47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31525" y="12011779"/>
            <a:ext cx="2358998" cy="651870"/>
          </a:xfrm>
          <a:prstGeom prst="rect">
            <a:avLst/>
          </a:prstGeom>
        </p:spPr>
      </p:pic>
    </p:spTree>
    <p:extLst>
      <p:ext uri="{BB962C8B-B14F-4D97-AF65-F5344CB8AC3E}">
        <p14:creationId xmlns:p14="http://schemas.microsoft.com/office/powerpoint/2010/main" val="8487266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hank You (Green)">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A3B839-0CE0-4344-98FB-99369711A5AC}"/>
              </a:ext>
            </a:extLst>
          </p:cNvPr>
          <p:cNvSpPr txBox="1"/>
          <p:nvPr userDrawn="1"/>
        </p:nvSpPr>
        <p:spPr>
          <a:xfrm>
            <a:off x="1317541" y="5467749"/>
            <a:ext cx="9155814" cy="1569660"/>
          </a:xfrm>
          <a:prstGeom prst="rect">
            <a:avLst/>
          </a:prstGeom>
          <a:noFill/>
        </p:spPr>
        <p:txBody>
          <a:bodyPr wrap="square" rtlCol="0" anchor="b">
            <a:spAutoFit/>
          </a:bodyPr>
          <a:lstStyle/>
          <a:p>
            <a:r>
              <a:rPr lang="en-US" sz="9600" b="0" i="0" dirty="0" err="1">
                <a:solidFill>
                  <a:schemeClr val="tx1"/>
                </a:solidFill>
                <a:latin typeface="Arial Nova" panose="020B0504020202020204" pitchFamily="34" charset="0"/>
              </a:rPr>
              <a:t>Muito</a:t>
            </a:r>
            <a:r>
              <a:rPr lang="en-US" sz="9600" b="0" i="0" dirty="0">
                <a:solidFill>
                  <a:schemeClr val="tx1"/>
                </a:solidFill>
                <a:latin typeface="Arial Nova" panose="020B0504020202020204" pitchFamily="34" charset="0"/>
              </a:rPr>
              <a:t> </a:t>
            </a:r>
            <a:r>
              <a:rPr lang="en-US" sz="9600" b="0" i="0" dirty="0" err="1">
                <a:solidFill>
                  <a:schemeClr val="tx1"/>
                </a:solidFill>
                <a:latin typeface="Arial Nova" panose="020B0504020202020204" pitchFamily="34" charset="0"/>
              </a:rPr>
              <a:t>Obrigada</a:t>
            </a:r>
            <a:endParaRPr lang="en-US" sz="9600" b="0" i="0" dirty="0">
              <a:solidFill>
                <a:schemeClr val="tx1"/>
              </a:solidFill>
              <a:latin typeface="Arial Nova" panose="020B0504020202020204" pitchFamily="34" charset="0"/>
            </a:endParaRPr>
          </a:p>
        </p:txBody>
      </p:sp>
      <p:sp>
        <p:nvSpPr>
          <p:cNvPr id="6" name="Text Placeholder 10">
            <a:extLst>
              <a:ext uri="{FF2B5EF4-FFF2-40B4-BE49-F238E27FC236}">
                <a16:creationId xmlns:a16="http://schemas.microsoft.com/office/drawing/2014/main" id="{2C8B6160-C980-0A46-8171-E39BF611C1DC}"/>
              </a:ext>
            </a:extLst>
          </p:cNvPr>
          <p:cNvSpPr>
            <a:spLocks noGrp="1"/>
          </p:cNvSpPr>
          <p:nvPr>
            <p:ph type="body" sz="quarter" idx="11" hasCustomPrompt="1"/>
          </p:nvPr>
        </p:nvSpPr>
        <p:spPr>
          <a:xfrm>
            <a:off x="1502722" y="7430424"/>
            <a:ext cx="8149694" cy="3657600"/>
          </a:xfrm>
        </p:spPr>
        <p:txBody>
          <a:bodyPr>
            <a:normAutofit/>
          </a:bodyPr>
          <a:lstStyle>
            <a:lvl1pPr marL="0" indent="0">
              <a:buNone/>
              <a:defRPr sz="2800">
                <a:solidFill>
                  <a:schemeClr val="tx1"/>
                </a:solidFill>
                <a:latin typeface="Arial Nova" panose="020B0504020202020204" pitchFamily="34" charset="0"/>
              </a:defRPr>
            </a:lvl1pPr>
          </a:lstStyle>
          <a:p>
            <a:pPr lvl="0"/>
            <a:r>
              <a:rPr lang="en-US" dirty="0"/>
              <a:t>Optional contact information</a:t>
            </a:r>
          </a:p>
        </p:txBody>
      </p:sp>
      <p:pic>
        <p:nvPicPr>
          <p:cNvPr id="4" name="Picture 3" descr="A picture containing text, clipart&#10;&#10;Description automatically generated">
            <a:extLst>
              <a:ext uri="{FF2B5EF4-FFF2-40B4-BE49-F238E27FC236}">
                <a16:creationId xmlns:a16="http://schemas.microsoft.com/office/drawing/2014/main" id="{3E8497C9-CAF4-654E-9E9A-31CA1DA4FB6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31525" y="12011779"/>
            <a:ext cx="2358998" cy="651870"/>
          </a:xfrm>
          <a:prstGeom prst="rect">
            <a:avLst/>
          </a:prstGeom>
        </p:spPr>
      </p:pic>
    </p:spTree>
    <p:extLst>
      <p:ext uri="{BB962C8B-B14F-4D97-AF65-F5344CB8AC3E}">
        <p14:creationId xmlns:p14="http://schemas.microsoft.com/office/powerpoint/2010/main" val="29919352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ank You (Green)">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30F06-35FF-5707-0953-D471F0E9A3EB}"/>
              </a:ext>
            </a:extLst>
          </p:cNvPr>
          <p:cNvSpPr/>
          <p:nvPr userDrawn="1"/>
        </p:nvSpPr>
        <p:spPr>
          <a:xfrm>
            <a:off x="0" y="0"/>
            <a:ext cx="24382413" cy="11704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99" dirty="0">
              <a:solidFill>
                <a:schemeClr val="bg1"/>
              </a:solidFill>
            </a:endParaRPr>
          </a:p>
        </p:txBody>
      </p:sp>
      <p:sp>
        <p:nvSpPr>
          <p:cNvPr id="3" name="TextBox 2">
            <a:extLst>
              <a:ext uri="{FF2B5EF4-FFF2-40B4-BE49-F238E27FC236}">
                <a16:creationId xmlns:a16="http://schemas.microsoft.com/office/drawing/2014/main" id="{81A3B839-0CE0-4344-98FB-99369711A5AC}"/>
              </a:ext>
            </a:extLst>
          </p:cNvPr>
          <p:cNvSpPr txBox="1"/>
          <p:nvPr userDrawn="1"/>
        </p:nvSpPr>
        <p:spPr>
          <a:xfrm>
            <a:off x="1317540" y="5467748"/>
            <a:ext cx="8149694" cy="1569660"/>
          </a:xfrm>
          <a:prstGeom prst="rect">
            <a:avLst/>
          </a:prstGeom>
          <a:noFill/>
        </p:spPr>
        <p:txBody>
          <a:bodyPr wrap="square" rtlCol="0" anchor="b">
            <a:spAutoFit/>
          </a:bodyPr>
          <a:lstStyle/>
          <a:p>
            <a:r>
              <a:rPr lang="en-US" sz="9600" b="0" i="0" dirty="0">
                <a:solidFill>
                  <a:schemeClr val="tx1"/>
                </a:solidFill>
                <a:latin typeface="Arial Nova" panose="020B0504020202020204" pitchFamily="34" charset="0"/>
              </a:rPr>
              <a:t>Thank you</a:t>
            </a:r>
          </a:p>
        </p:txBody>
      </p:sp>
      <p:sp>
        <p:nvSpPr>
          <p:cNvPr id="6" name="Text Placeholder 10">
            <a:extLst>
              <a:ext uri="{FF2B5EF4-FFF2-40B4-BE49-F238E27FC236}">
                <a16:creationId xmlns:a16="http://schemas.microsoft.com/office/drawing/2014/main" id="{2C8B6160-C980-0A46-8171-E39BF611C1DC}"/>
              </a:ext>
            </a:extLst>
          </p:cNvPr>
          <p:cNvSpPr>
            <a:spLocks noGrp="1"/>
          </p:cNvSpPr>
          <p:nvPr>
            <p:ph type="body" sz="quarter" idx="11" hasCustomPrompt="1"/>
          </p:nvPr>
        </p:nvSpPr>
        <p:spPr>
          <a:xfrm>
            <a:off x="1502722" y="7430424"/>
            <a:ext cx="8149694" cy="3657600"/>
          </a:xfrm>
        </p:spPr>
        <p:txBody>
          <a:bodyPr>
            <a:normAutofit/>
          </a:bodyPr>
          <a:lstStyle>
            <a:lvl1pPr marL="0" indent="0">
              <a:buNone/>
              <a:defRPr sz="2800">
                <a:solidFill>
                  <a:schemeClr val="tx1"/>
                </a:solidFill>
                <a:latin typeface="Arial Nova" panose="020B0504020202020204" pitchFamily="34" charset="0"/>
              </a:defRPr>
            </a:lvl1pPr>
          </a:lstStyle>
          <a:p>
            <a:pPr lvl="0"/>
            <a:r>
              <a:rPr lang="en-US" dirty="0"/>
              <a:t>Optional contact information</a:t>
            </a:r>
          </a:p>
        </p:txBody>
      </p:sp>
      <p:pic>
        <p:nvPicPr>
          <p:cNvPr id="4" name="Picture 3" descr="A picture containing text, clipart&#10;&#10;Description automatically generated">
            <a:extLst>
              <a:ext uri="{FF2B5EF4-FFF2-40B4-BE49-F238E27FC236}">
                <a16:creationId xmlns:a16="http://schemas.microsoft.com/office/drawing/2014/main" id="{E8E5F7B6-BC18-B30B-79BA-E980D9AD007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31525" y="12011779"/>
            <a:ext cx="2358998" cy="651870"/>
          </a:xfrm>
          <a:prstGeom prst="rect">
            <a:avLst/>
          </a:prstGeom>
        </p:spPr>
      </p:pic>
    </p:spTree>
    <p:extLst>
      <p:ext uri="{BB962C8B-B14F-4D97-AF65-F5344CB8AC3E}">
        <p14:creationId xmlns:p14="http://schemas.microsoft.com/office/powerpoint/2010/main" val="15741686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hank You (Green)">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30F06-35FF-5707-0953-D471F0E9A3EB}"/>
              </a:ext>
            </a:extLst>
          </p:cNvPr>
          <p:cNvSpPr/>
          <p:nvPr userDrawn="1"/>
        </p:nvSpPr>
        <p:spPr>
          <a:xfrm>
            <a:off x="0" y="0"/>
            <a:ext cx="24382413" cy="11704320"/>
          </a:xfrm>
          <a:prstGeom prst="rect">
            <a:avLst/>
          </a:prstGeom>
          <a:solidFill>
            <a:srgbClr val="42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99" dirty="0">
              <a:solidFill>
                <a:schemeClr val="bg1"/>
              </a:solidFill>
            </a:endParaRPr>
          </a:p>
        </p:txBody>
      </p:sp>
      <p:sp>
        <p:nvSpPr>
          <p:cNvPr id="3" name="TextBox 2">
            <a:extLst>
              <a:ext uri="{FF2B5EF4-FFF2-40B4-BE49-F238E27FC236}">
                <a16:creationId xmlns:a16="http://schemas.microsoft.com/office/drawing/2014/main" id="{81A3B839-0CE0-4344-98FB-99369711A5AC}"/>
              </a:ext>
            </a:extLst>
          </p:cNvPr>
          <p:cNvSpPr txBox="1"/>
          <p:nvPr userDrawn="1"/>
        </p:nvSpPr>
        <p:spPr>
          <a:xfrm>
            <a:off x="1317540" y="5467748"/>
            <a:ext cx="8149694" cy="1569660"/>
          </a:xfrm>
          <a:prstGeom prst="rect">
            <a:avLst/>
          </a:prstGeom>
          <a:noFill/>
        </p:spPr>
        <p:txBody>
          <a:bodyPr wrap="square" rtlCol="0" anchor="b">
            <a:spAutoFit/>
          </a:bodyPr>
          <a:lstStyle/>
          <a:p>
            <a:r>
              <a:rPr lang="en-US" sz="9600" b="0" i="0" dirty="0">
                <a:solidFill>
                  <a:schemeClr val="bg1"/>
                </a:solidFill>
                <a:latin typeface="Arial Nova" panose="020B0504020202020204" pitchFamily="34" charset="0"/>
              </a:rPr>
              <a:t>Thank you</a:t>
            </a:r>
          </a:p>
        </p:txBody>
      </p:sp>
      <p:sp>
        <p:nvSpPr>
          <p:cNvPr id="6" name="Text Placeholder 10">
            <a:extLst>
              <a:ext uri="{FF2B5EF4-FFF2-40B4-BE49-F238E27FC236}">
                <a16:creationId xmlns:a16="http://schemas.microsoft.com/office/drawing/2014/main" id="{2C8B6160-C980-0A46-8171-E39BF611C1DC}"/>
              </a:ext>
            </a:extLst>
          </p:cNvPr>
          <p:cNvSpPr>
            <a:spLocks noGrp="1"/>
          </p:cNvSpPr>
          <p:nvPr>
            <p:ph type="body" sz="quarter" idx="11" hasCustomPrompt="1"/>
          </p:nvPr>
        </p:nvSpPr>
        <p:spPr>
          <a:xfrm>
            <a:off x="1502722" y="7430424"/>
            <a:ext cx="8149694" cy="3657600"/>
          </a:xfrm>
        </p:spPr>
        <p:txBody>
          <a:bodyPr>
            <a:normAutofit/>
          </a:bodyPr>
          <a:lstStyle>
            <a:lvl1pPr marL="0" indent="0">
              <a:buNone/>
              <a:defRPr sz="2800">
                <a:solidFill>
                  <a:schemeClr val="bg1"/>
                </a:solidFill>
                <a:latin typeface="Arial Nova" panose="020B0504020202020204" pitchFamily="34" charset="0"/>
              </a:defRPr>
            </a:lvl1pPr>
          </a:lstStyle>
          <a:p>
            <a:pPr lvl="0"/>
            <a:r>
              <a:rPr lang="en-US" dirty="0"/>
              <a:t>Optional contact information</a:t>
            </a:r>
          </a:p>
        </p:txBody>
      </p:sp>
      <p:pic>
        <p:nvPicPr>
          <p:cNvPr id="4" name="Picture 3" descr="A picture containing text, clipart&#10;&#10;Description automatically generated">
            <a:extLst>
              <a:ext uri="{FF2B5EF4-FFF2-40B4-BE49-F238E27FC236}">
                <a16:creationId xmlns:a16="http://schemas.microsoft.com/office/drawing/2014/main" id="{0D41D295-685E-2890-20D3-F597667B14F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31525" y="12011779"/>
            <a:ext cx="2358998" cy="651870"/>
          </a:xfrm>
          <a:prstGeom prst="rect">
            <a:avLst/>
          </a:prstGeom>
        </p:spPr>
      </p:pic>
    </p:spTree>
    <p:extLst>
      <p:ext uri="{BB962C8B-B14F-4D97-AF65-F5344CB8AC3E}">
        <p14:creationId xmlns:p14="http://schemas.microsoft.com/office/powerpoint/2010/main" val="37671693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Blac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9CEBB8-902E-F929-7CF2-083A51C96665}"/>
              </a:ext>
            </a:extLst>
          </p:cNvPr>
          <p:cNvSpPr/>
          <p:nvPr userDrawn="1"/>
        </p:nvSpPr>
        <p:spPr>
          <a:xfrm>
            <a:off x="0" y="0"/>
            <a:ext cx="24382413" cy="11704320"/>
          </a:xfrm>
          <a:prstGeom prst="rect">
            <a:avLst/>
          </a:prstGeom>
          <a:solidFill>
            <a:srgbClr val="2664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99" dirty="0">
              <a:solidFill>
                <a:schemeClr val="bg1"/>
              </a:solidFill>
            </a:endParaRPr>
          </a:p>
        </p:txBody>
      </p:sp>
      <p:sp>
        <p:nvSpPr>
          <p:cNvPr id="4" name="TextBox 3">
            <a:extLst>
              <a:ext uri="{FF2B5EF4-FFF2-40B4-BE49-F238E27FC236}">
                <a16:creationId xmlns:a16="http://schemas.microsoft.com/office/drawing/2014/main" id="{40EEB789-09E9-1644-AA63-740614F43D54}"/>
              </a:ext>
            </a:extLst>
          </p:cNvPr>
          <p:cNvSpPr txBox="1"/>
          <p:nvPr userDrawn="1"/>
        </p:nvSpPr>
        <p:spPr>
          <a:xfrm>
            <a:off x="1317540" y="5467748"/>
            <a:ext cx="8334878" cy="1569660"/>
          </a:xfrm>
          <a:prstGeom prst="rect">
            <a:avLst/>
          </a:prstGeom>
          <a:noFill/>
        </p:spPr>
        <p:txBody>
          <a:bodyPr wrap="square" rtlCol="0" anchor="b">
            <a:spAutoFit/>
          </a:bodyPr>
          <a:lstStyle/>
          <a:p>
            <a:r>
              <a:rPr lang="en-US" sz="9600" b="0" i="0" dirty="0">
                <a:solidFill>
                  <a:schemeClr val="bg1"/>
                </a:solidFill>
                <a:latin typeface="Arial Nova" panose="020B0504020202020204" pitchFamily="34" charset="0"/>
              </a:rPr>
              <a:t>Thank you</a:t>
            </a:r>
          </a:p>
        </p:txBody>
      </p:sp>
      <p:sp>
        <p:nvSpPr>
          <p:cNvPr id="5" name="Text Placeholder 10">
            <a:extLst>
              <a:ext uri="{FF2B5EF4-FFF2-40B4-BE49-F238E27FC236}">
                <a16:creationId xmlns:a16="http://schemas.microsoft.com/office/drawing/2014/main" id="{035FC385-1482-B34B-B4D3-D66B30F7F627}"/>
              </a:ext>
            </a:extLst>
          </p:cNvPr>
          <p:cNvSpPr>
            <a:spLocks noGrp="1"/>
          </p:cNvSpPr>
          <p:nvPr>
            <p:ph type="body" sz="quarter" idx="11" hasCustomPrompt="1"/>
          </p:nvPr>
        </p:nvSpPr>
        <p:spPr>
          <a:xfrm>
            <a:off x="1502722" y="7430422"/>
            <a:ext cx="8149694" cy="3657600"/>
          </a:xfrm>
        </p:spPr>
        <p:txBody>
          <a:bodyPr>
            <a:normAutofit/>
          </a:bodyPr>
          <a:lstStyle>
            <a:lvl1pPr marL="0" indent="0">
              <a:buNone/>
              <a:defRPr sz="2800">
                <a:solidFill>
                  <a:schemeClr val="bg1"/>
                </a:solidFill>
                <a:latin typeface="Arial Nova" panose="020B0504020202020204" pitchFamily="34" charset="0"/>
              </a:defRPr>
            </a:lvl1pPr>
          </a:lstStyle>
          <a:p>
            <a:pPr lvl="0"/>
            <a:r>
              <a:rPr lang="en-US" dirty="0"/>
              <a:t>Optional contact information</a:t>
            </a:r>
          </a:p>
        </p:txBody>
      </p:sp>
      <p:pic>
        <p:nvPicPr>
          <p:cNvPr id="2" name="Picture 1" descr="A picture containing text, clipart&#10;&#10;Description automatically generated">
            <a:extLst>
              <a:ext uri="{FF2B5EF4-FFF2-40B4-BE49-F238E27FC236}">
                <a16:creationId xmlns:a16="http://schemas.microsoft.com/office/drawing/2014/main" id="{0E952052-E652-249E-714D-6A46E569A2E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31525" y="12011779"/>
            <a:ext cx="2358998" cy="651870"/>
          </a:xfrm>
          <a:prstGeom prst="rect">
            <a:avLst/>
          </a:prstGeom>
        </p:spPr>
      </p:pic>
    </p:spTree>
    <p:extLst>
      <p:ext uri="{BB962C8B-B14F-4D97-AF65-F5344CB8AC3E}">
        <p14:creationId xmlns:p14="http://schemas.microsoft.com/office/powerpoint/2010/main" val="33928841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DBE71-AB31-9646-9E2D-5354978BEE2A}"/>
              </a:ext>
            </a:extLst>
          </p:cNvPr>
          <p:cNvSpPr>
            <a:spLocks noGrp="1"/>
          </p:cNvSpPr>
          <p:nvPr>
            <p:ph type="title"/>
          </p:nvPr>
        </p:nvSpPr>
        <p:spPr>
          <a:xfrm>
            <a:off x="1676291" y="1232458"/>
            <a:ext cx="21029831" cy="843904"/>
          </a:xfrm>
          <a:prstGeom prst="rect">
            <a:avLst/>
          </a:prstGeom>
        </p:spPr>
        <p:txBody>
          <a:bodyPr>
            <a:normAutofit/>
          </a:bodyPr>
          <a:lstStyle>
            <a:lvl1pPr>
              <a:defRPr sz="4800" baseline="0">
                <a:latin typeface="Arial Nova" panose="020B0504020202020204" pitchFamily="34" charset="0"/>
              </a:defRPr>
            </a:lvl1pPr>
          </a:lstStyle>
          <a:p>
            <a:r>
              <a:rPr lang="en-US" dirty="0"/>
              <a:t>Click to edit Master title style</a:t>
            </a:r>
          </a:p>
        </p:txBody>
      </p:sp>
      <p:sp>
        <p:nvSpPr>
          <p:cNvPr id="8" name="Content Placeholder 2">
            <a:extLst>
              <a:ext uri="{FF2B5EF4-FFF2-40B4-BE49-F238E27FC236}">
                <a16:creationId xmlns:a16="http://schemas.microsoft.com/office/drawing/2014/main" id="{629B9D99-5D2B-8E4F-A5A3-8A0BE80E2C88}"/>
              </a:ext>
            </a:extLst>
          </p:cNvPr>
          <p:cNvSpPr>
            <a:spLocks noGrp="1"/>
          </p:cNvSpPr>
          <p:nvPr>
            <p:ph idx="1"/>
          </p:nvPr>
        </p:nvSpPr>
        <p:spPr>
          <a:xfrm>
            <a:off x="1676293" y="2220221"/>
            <a:ext cx="18740120" cy="9752070"/>
          </a:xfrm>
        </p:spPr>
        <p:txBody>
          <a:bodyPr/>
          <a:lstStyle>
            <a:lvl1pPr>
              <a:buClr>
                <a:schemeClr val="tx1"/>
              </a:buClr>
              <a:defRPr>
                <a:solidFill>
                  <a:schemeClr val="tx1"/>
                </a:solidFill>
                <a:latin typeface="Arial Nova" panose="020B0504020202020204" pitchFamily="34" charset="0"/>
              </a:defRPr>
            </a:lvl1pPr>
            <a:lvl2pPr>
              <a:buClr>
                <a:schemeClr val="tx1"/>
              </a:buClr>
              <a:defRPr>
                <a:solidFill>
                  <a:schemeClr val="tx1"/>
                </a:solidFill>
                <a:latin typeface="Arial Nova" panose="020B0504020202020204" pitchFamily="34" charset="0"/>
              </a:defRPr>
            </a:lvl2pPr>
            <a:lvl3pPr>
              <a:buClr>
                <a:schemeClr val="tx1"/>
              </a:buClr>
              <a:defRPr>
                <a:solidFill>
                  <a:schemeClr val="tx1"/>
                </a:solidFill>
                <a:latin typeface="Arial Nova" panose="020B0504020202020204" pitchFamily="34" charset="0"/>
              </a:defRPr>
            </a:lvl3pPr>
            <a:lvl4pPr>
              <a:buClr>
                <a:schemeClr val="tx1"/>
              </a:buClr>
              <a:defRPr>
                <a:solidFill>
                  <a:schemeClr val="tx1"/>
                </a:solidFill>
                <a:latin typeface="Arial Nova" panose="020B0504020202020204" pitchFamily="34" charset="0"/>
              </a:defRPr>
            </a:lvl4pPr>
            <a:lvl5pPr>
              <a:buClr>
                <a:schemeClr val="tx1"/>
              </a:buClr>
              <a:defRPr>
                <a:solidFill>
                  <a:schemeClr val="tx1"/>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5">
            <a:extLst>
              <a:ext uri="{FF2B5EF4-FFF2-40B4-BE49-F238E27FC236}">
                <a16:creationId xmlns:a16="http://schemas.microsoft.com/office/drawing/2014/main" id="{3FEFFDC0-835F-D353-39D2-2578899AB675}"/>
              </a:ext>
            </a:extLst>
          </p:cNvPr>
          <p:cNvSpPr>
            <a:spLocks noGrp="1"/>
          </p:cNvSpPr>
          <p:nvPr>
            <p:ph type="sldNum" sz="quarter" idx="4"/>
          </p:nvPr>
        </p:nvSpPr>
        <p:spPr>
          <a:xfrm>
            <a:off x="23124714" y="12330905"/>
            <a:ext cx="692517" cy="502454"/>
          </a:xfrm>
          <a:prstGeom prst="rect">
            <a:avLst/>
          </a:prstGeom>
        </p:spPr>
        <p:txBody>
          <a:bodyPr anchor="b"/>
          <a:lstStyle>
            <a:lvl1pPr algn="r">
              <a:defRPr sz="2000">
                <a:latin typeface="Avenir Book" panose="02000503020000020003" pitchFamily="2" charset="0"/>
              </a:defRPr>
            </a:lvl1pPr>
          </a:lstStyle>
          <a:p>
            <a:fld id="{0DCCE085-A1F9-1D4A-9C56-E8A76CDE0AFF}" type="slidenum">
              <a:rPr lang="en-US" smtClean="0"/>
              <a:pPr/>
              <a:t>‹nº›</a:t>
            </a:fld>
            <a:endParaRPr lang="en-US" dirty="0"/>
          </a:p>
        </p:txBody>
      </p:sp>
    </p:spTree>
    <p:extLst>
      <p:ext uri="{BB962C8B-B14F-4D97-AF65-F5344CB8AC3E}">
        <p14:creationId xmlns:p14="http://schemas.microsoft.com/office/powerpoint/2010/main" val="199452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28681" y="7527577"/>
            <a:ext cx="20725051" cy="2280774"/>
          </a:xfrm>
        </p:spPr>
        <p:txBody>
          <a:bodyPr/>
          <a:lstStyle/>
          <a:p>
            <a:r>
              <a:rPr lang="en-US" dirty="0"/>
              <a:t>Master title style</a:t>
            </a:r>
          </a:p>
        </p:txBody>
      </p:sp>
      <p:sp>
        <p:nvSpPr>
          <p:cNvPr id="3" name="Subtitle 2"/>
          <p:cNvSpPr>
            <a:spLocks noGrp="1"/>
          </p:cNvSpPr>
          <p:nvPr>
            <p:ph type="subTitle" idx="1"/>
          </p:nvPr>
        </p:nvSpPr>
        <p:spPr>
          <a:xfrm>
            <a:off x="1828686" y="10053179"/>
            <a:ext cx="10533696" cy="1224430"/>
          </a:xfrm>
        </p:spPr>
        <p:txBody>
          <a:bodyPr>
            <a:normAutofit/>
          </a:bodyPr>
          <a:lstStyle>
            <a:lvl1pPr marL="0" indent="0" algn="l">
              <a:buNone/>
              <a:defRPr sz="3580">
                <a:solidFill>
                  <a:schemeClr val="tx1">
                    <a:tint val="75000"/>
                  </a:schemeClr>
                </a:solidFill>
              </a:defRPr>
            </a:lvl1pPr>
            <a:lvl2pPr marL="442344" indent="0" algn="ctr">
              <a:buNone/>
              <a:defRPr>
                <a:solidFill>
                  <a:schemeClr val="tx1">
                    <a:tint val="75000"/>
                  </a:schemeClr>
                </a:solidFill>
              </a:defRPr>
            </a:lvl2pPr>
            <a:lvl3pPr marL="884686" indent="0" algn="ctr">
              <a:buNone/>
              <a:defRPr>
                <a:solidFill>
                  <a:schemeClr val="tx1">
                    <a:tint val="75000"/>
                  </a:schemeClr>
                </a:solidFill>
              </a:defRPr>
            </a:lvl3pPr>
            <a:lvl4pPr marL="1327028" indent="0" algn="ctr">
              <a:buNone/>
              <a:defRPr>
                <a:solidFill>
                  <a:schemeClr val="tx1">
                    <a:tint val="75000"/>
                  </a:schemeClr>
                </a:solidFill>
              </a:defRPr>
            </a:lvl4pPr>
            <a:lvl5pPr marL="1769372" indent="0" algn="ctr">
              <a:buNone/>
              <a:defRPr>
                <a:solidFill>
                  <a:schemeClr val="tx1">
                    <a:tint val="75000"/>
                  </a:schemeClr>
                </a:solidFill>
              </a:defRPr>
            </a:lvl5pPr>
            <a:lvl6pPr marL="2211715" indent="0" algn="ctr">
              <a:buNone/>
              <a:defRPr>
                <a:solidFill>
                  <a:schemeClr val="tx1">
                    <a:tint val="75000"/>
                  </a:schemeClr>
                </a:solidFill>
              </a:defRPr>
            </a:lvl6pPr>
            <a:lvl7pPr marL="2654055" indent="0" algn="ctr">
              <a:buNone/>
              <a:defRPr>
                <a:solidFill>
                  <a:schemeClr val="tx1">
                    <a:tint val="75000"/>
                  </a:schemeClr>
                </a:solidFill>
              </a:defRPr>
            </a:lvl7pPr>
            <a:lvl8pPr marL="3096397" indent="0" algn="ctr">
              <a:buNone/>
              <a:defRPr>
                <a:solidFill>
                  <a:schemeClr val="tx1">
                    <a:tint val="75000"/>
                  </a:schemeClr>
                </a:solidFill>
              </a:defRPr>
            </a:lvl8pPr>
            <a:lvl9pPr marL="3538741" indent="0" algn="ctr">
              <a:buNone/>
              <a:defRPr>
                <a:solidFill>
                  <a:schemeClr val="tx1">
                    <a:tint val="75000"/>
                  </a:schemeClr>
                </a:solidFill>
              </a:defRPr>
            </a:lvl9pPr>
          </a:lstStyle>
          <a:p>
            <a:r>
              <a:rPr lang="pt-BR"/>
              <a:t>Clique para editar o estilo do subtítulo mestre</a:t>
            </a:r>
            <a:endParaRPr lang="en-US" dirty="0"/>
          </a:p>
        </p:txBody>
      </p:sp>
      <p:pic>
        <p:nvPicPr>
          <p:cNvPr id="4" name="Imagem 3">
            <a:extLst>
              <a:ext uri="{FF2B5EF4-FFF2-40B4-BE49-F238E27FC236}">
                <a16:creationId xmlns:a16="http://schemas.microsoft.com/office/drawing/2014/main" id="{72530124-26B2-163F-4465-1A752901D063}"/>
              </a:ext>
            </a:extLst>
          </p:cNvPr>
          <p:cNvPicPr>
            <a:picLocks noChangeAspect="1"/>
          </p:cNvPicPr>
          <p:nvPr userDrawn="1"/>
        </p:nvPicPr>
        <p:blipFill>
          <a:blip r:embed="rId2"/>
          <a:stretch>
            <a:fillRect/>
          </a:stretch>
        </p:blipFill>
        <p:spPr>
          <a:xfrm>
            <a:off x="18774266" y="12510302"/>
            <a:ext cx="3800249" cy="763092"/>
          </a:xfrm>
          <a:prstGeom prst="rect">
            <a:avLst/>
          </a:prstGeom>
        </p:spPr>
      </p:pic>
    </p:spTree>
    <p:extLst>
      <p:ext uri="{BB962C8B-B14F-4D97-AF65-F5344CB8AC3E}">
        <p14:creationId xmlns:p14="http://schemas.microsoft.com/office/powerpoint/2010/main" val="318873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mp; Content with Logo">
    <p:spTree>
      <p:nvGrpSpPr>
        <p:cNvPr id="1" name=""/>
        <p:cNvGrpSpPr/>
        <p:nvPr/>
      </p:nvGrpSpPr>
      <p:grpSpPr>
        <a:xfrm>
          <a:off x="0" y="0"/>
          <a:ext cx="0" cy="0"/>
          <a:chOff x="0" y="0"/>
          <a:chExt cx="0" cy="0"/>
        </a:xfrm>
      </p:grpSpPr>
      <p:sp>
        <p:nvSpPr>
          <p:cNvPr id="5" name="Content Placeholder 3"/>
          <p:cNvSpPr>
            <a:spLocks noGrp="1"/>
          </p:cNvSpPr>
          <p:nvPr>
            <p:ph sz="quarter" idx="10"/>
          </p:nvPr>
        </p:nvSpPr>
        <p:spPr>
          <a:xfrm>
            <a:off x="1144131" y="2835274"/>
            <a:ext cx="22134609" cy="8529488"/>
          </a:xfrm>
        </p:spPr>
        <p:txBody>
          <a:bodyPr lIns="457178" tIns="457178" rIns="457178" bIns="457178">
            <a:normAutofit/>
          </a:bodyPr>
          <a:lstStyle>
            <a:lvl1pPr>
              <a:defRPr sz="3870"/>
            </a:lvl1pPr>
            <a:lvl2pPr>
              <a:defRPr sz="3580"/>
            </a:lvl2pPr>
            <a:lvl3pPr>
              <a:defRPr sz="3096"/>
            </a:lvl3pPr>
            <a:lvl4pPr>
              <a:defRPr sz="2806"/>
            </a:lvl4pPr>
            <a:lvl5pPr>
              <a:defRPr sz="2806"/>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6" name="Title 1"/>
          <p:cNvSpPr>
            <a:spLocks noGrp="1"/>
          </p:cNvSpPr>
          <p:nvPr>
            <p:ph type="title"/>
          </p:nvPr>
        </p:nvSpPr>
        <p:spPr>
          <a:xfrm>
            <a:off x="1144131" y="549276"/>
            <a:ext cx="22134609" cy="2286000"/>
          </a:xfrm>
        </p:spPr>
        <p:txBody>
          <a:bodyPr>
            <a:normAutofit/>
          </a:bodyPr>
          <a:lstStyle>
            <a:lvl1pPr>
              <a:lnSpc>
                <a:spcPct val="200000"/>
              </a:lnSpc>
              <a:defRPr sz="6484"/>
            </a:lvl1pPr>
          </a:lstStyle>
          <a:p>
            <a:r>
              <a:rPr lang="pt-BR"/>
              <a:t>Clique para editar o título mestre</a:t>
            </a:r>
            <a:endParaRPr lang="en-US" dirty="0"/>
          </a:p>
        </p:txBody>
      </p:sp>
    </p:spTree>
    <p:extLst>
      <p:ext uri="{BB962C8B-B14F-4D97-AF65-F5344CB8AC3E}">
        <p14:creationId xmlns:p14="http://schemas.microsoft.com/office/powerpoint/2010/main" val="58485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945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640" userDrawn="1">
          <p15:clr>
            <a:srgbClr val="FBAE40"/>
          </p15:clr>
        </p15:guide>
        <p15:guide id="2" pos="15359"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with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54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Shape 284" descr="Rectangle 14"/>
          <p:cNvSpPr/>
          <p:nvPr userDrawn="1"/>
        </p:nvSpPr>
        <p:spPr>
          <a:xfrm>
            <a:off x="1144132" y="2822116"/>
            <a:ext cx="22134607" cy="10022284"/>
          </a:xfrm>
          <a:prstGeom prst="rect">
            <a:avLst/>
          </a:prstGeom>
          <a:solidFill>
            <a:schemeClr val="bg1">
              <a:lumMod val="95000"/>
            </a:schemeClr>
          </a:solidFill>
          <a:ln w="3175">
            <a:miter lim="400000"/>
          </a:ln>
        </p:spPr>
        <p:txBody>
          <a:bodyPr lIns="87938" tIns="87938" rIns="87938" bIns="87938" anchor="ctr"/>
          <a:lstStyle/>
          <a:p>
            <a:pPr defTabSz="1828391">
              <a:defRPr sz="3600">
                <a:solidFill>
                  <a:srgbClr val="A6AAA9"/>
                </a:solidFill>
                <a:latin typeface="Calibri"/>
                <a:ea typeface="Calibri"/>
                <a:cs typeface="Calibri"/>
                <a:sym typeface="Calibri"/>
              </a:defRPr>
            </a:pPr>
            <a:endParaRPr sz="3600"/>
          </a:p>
        </p:txBody>
      </p:sp>
      <p:sp>
        <p:nvSpPr>
          <p:cNvPr id="2" name="Title 1"/>
          <p:cNvSpPr>
            <a:spLocks noGrp="1"/>
          </p:cNvSpPr>
          <p:nvPr>
            <p:ph type="title"/>
          </p:nvPr>
        </p:nvSpPr>
        <p:spPr>
          <a:xfrm>
            <a:off x="1144132" y="549276"/>
            <a:ext cx="22134607" cy="2286000"/>
          </a:xfrm>
        </p:spPr>
        <p:txBody>
          <a:bodyPr>
            <a:normAutofit/>
          </a:bodyPr>
          <a:lstStyle>
            <a:lvl1pPr>
              <a:lnSpc>
                <a:spcPct val="200000"/>
              </a:lnSpc>
              <a:defRPr sz="6700"/>
            </a:lvl1pPr>
          </a:lstStyle>
          <a:p>
            <a:r>
              <a:rPr lang="en-US" dirty="0"/>
              <a:t>Click to edit Master title style</a:t>
            </a:r>
          </a:p>
        </p:txBody>
      </p:sp>
      <p:sp>
        <p:nvSpPr>
          <p:cNvPr id="5" name="Text Placeholder 4"/>
          <p:cNvSpPr>
            <a:spLocks noGrp="1"/>
          </p:cNvSpPr>
          <p:nvPr>
            <p:ph type="body" sz="quarter" idx="10"/>
          </p:nvPr>
        </p:nvSpPr>
        <p:spPr>
          <a:xfrm>
            <a:off x="1466756" y="3219453"/>
            <a:ext cx="21501289" cy="9328150"/>
          </a:xfrm>
        </p:spPr>
        <p:txBody>
          <a:bodyPr lIns="457125" tIns="457125" rIns="457125" bIns="457125">
            <a:normAutofit/>
          </a:bodyPr>
          <a:lstStyle>
            <a:lvl1pPr>
              <a:defRPr sz="4000"/>
            </a:lvl1pPr>
            <a:lvl2pPr>
              <a:defRPr sz="3700"/>
            </a:lvl2pPr>
            <a:lvl3pPr>
              <a:defRPr sz="3200"/>
            </a:lvl3pPr>
            <a:lvl4pPr>
              <a:defRPr sz="2900"/>
            </a:lvl4pPr>
            <a:lvl5pPr>
              <a:defRPr sz="2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4907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wo Columns">
    <p:spTree>
      <p:nvGrpSpPr>
        <p:cNvPr id="1" name=""/>
        <p:cNvGrpSpPr/>
        <p:nvPr/>
      </p:nvGrpSpPr>
      <p:grpSpPr>
        <a:xfrm>
          <a:off x="0" y="0"/>
          <a:ext cx="0" cy="0"/>
          <a:chOff x="0" y="0"/>
          <a:chExt cx="0" cy="0"/>
        </a:xfrm>
      </p:grpSpPr>
      <p:sp>
        <p:nvSpPr>
          <p:cNvPr id="7" name="Shape 284" descr="Rectangle 14"/>
          <p:cNvSpPr/>
          <p:nvPr userDrawn="1"/>
        </p:nvSpPr>
        <p:spPr>
          <a:xfrm>
            <a:off x="1144132" y="2822116"/>
            <a:ext cx="22134607" cy="10022284"/>
          </a:xfrm>
          <a:prstGeom prst="rect">
            <a:avLst/>
          </a:prstGeom>
          <a:solidFill>
            <a:schemeClr val="bg1">
              <a:lumMod val="95000"/>
            </a:schemeClr>
          </a:solidFill>
          <a:ln w="3175">
            <a:miter lim="400000"/>
          </a:ln>
        </p:spPr>
        <p:txBody>
          <a:bodyPr lIns="87938" tIns="87938" rIns="87938" bIns="87938" anchor="ctr"/>
          <a:lstStyle/>
          <a:p>
            <a:pPr defTabSz="1828391">
              <a:defRPr sz="3600">
                <a:solidFill>
                  <a:srgbClr val="A6AAA9"/>
                </a:solidFill>
                <a:latin typeface="Calibri"/>
                <a:ea typeface="Calibri"/>
                <a:cs typeface="Calibri"/>
                <a:sym typeface="Calibri"/>
              </a:defRPr>
            </a:pPr>
            <a:endParaRPr sz="3600"/>
          </a:p>
        </p:txBody>
      </p:sp>
      <p:sp>
        <p:nvSpPr>
          <p:cNvPr id="2" name="Title 1"/>
          <p:cNvSpPr>
            <a:spLocks noGrp="1"/>
          </p:cNvSpPr>
          <p:nvPr>
            <p:ph type="title"/>
          </p:nvPr>
        </p:nvSpPr>
        <p:spPr>
          <a:xfrm>
            <a:off x="1144132" y="549276"/>
            <a:ext cx="22134607" cy="2286000"/>
          </a:xfrm>
        </p:spPr>
        <p:txBody>
          <a:bodyPr>
            <a:normAutofit/>
          </a:bodyPr>
          <a:lstStyle>
            <a:lvl1pPr>
              <a:lnSpc>
                <a:spcPct val="200000"/>
              </a:lnSpc>
              <a:defRPr sz="6700"/>
            </a:lvl1pPr>
          </a:lstStyle>
          <a:p>
            <a:r>
              <a:rPr lang="en-US" dirty="0"/>
              <a:t>Click to edit Master title style</a:t>
            </a:r>
          </a:p>
        </p:txBody>
      </p:sp>
      <p:sp>
        <p:nvSpPr>
          <p:cNvPr id="16" name="Text Placeholder 15"/>
          <p:cNvSpPr>
            <a:spLocks noGrp="1"/>
          </p:cNvSpPr>
          <p:nvPr>
            <p:ph type="body" sz="quarter" idx="13"/>
          </p:nvPr>
        </p:nvSpPr>
        <p:spPr>
          <a:xfrm>
            <a:off x="12699193" y="3197169"/>
            <a:ext cx="10027585" cy="9181870"/>
          </a:xfrm>
        </p:spPr>
        <p:txBody>
          <a:bodyPr lIns="457125" tIns="457125" rIns="457125" bIns="457125">
            <a:normAutofit/>
          </a:bodyPr>
          <a:lstStyle>
            <a:lvl1pPr>
              <a:defRPr sz="4000"/>
            </a:lvl1pPr>
            <a:lvl2pPr>
              <a:defRPr sz="3700"/>
            </a:lvl2pPr>
            <a:lvl3pPr>
              <a:defRPr sz="3200"/>
            </a:lvl3pPr>
            <a:lvl4pPr>
              <a:defRPr sz="2900"/>
            </a:lvl4pPr>
            <a:lvl5pPr>
              <a:defRPr sz="2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5"/>
          <p:cNvSpPr>
            <a:spLocks noGrp="1"/>
          </p:cNvSpPr>
          <p:nvPr>
            <p:ph type="body" sz="quarter" idx="14"/>
          </p:nvPr>
        </p:nvSpPr>
        <p:spPr>
          <a:xfrm>
            <a:off x="1708412" y="3197168"/>
            <a:ext cx="10027585" cy="9181796"/>
          </a:xfrm>
        </p:spPr>
        <p:txBody>
          <a:bodyPr lIns="457125" tIns="457125" rIns="457125" bIns="457125">
            <a:normAutofit/>
          </a:bodyPr>
          <a:lstStyle>
            <a:lvl1pPr>
              <a:defRPr sz="4000"/>
            </a:lvl1pPr>
            <a:lvl2pPr>
              <a:defRPr sz="3700"/>
            </a:lvl2pPr>
            <a:lvl3pPr>
              <a:defRPr sz="3200"/>
            </a:lvl3pPr>
            <a:lvl4pPr>
              <a:defRPr sz="2900"/>
            </a:lvl4pPr>
            <a:lvl5pPr>
              <a:defRPr sz="2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78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Shape 284" descr="Rectangle 14"/>
          <p:cNvSpPr/>
          <p:nvPr userDrawn="1"/>
        </p:nvSpPr>
        <p:spPr>
          <a:xfrm>
            <a:off x="1144132" y="2822116"/>
            <a:ext cx="22134607" cy="10022284"/>
          </a:xfrm>
          <a:prstGeom prst="rect">
            <a:avLst/>
          </a:prstGeom>
          <a:solidFill>
            <a:schemeClr val="bg1">
              <a:lumMod val="95000"/>
            </a:schemeClr>
          </a:solidFill>
          <a:ln w="3175">
            <a:miter lim="400000"/>
          </a:ln>
        </p:spPr>
        <p:txBody>
          <a:bodyPr lIns="87938" tIns="87938" rIns="87938" bIns="87938" anchor="ctr"/>
          <a:lstStyle/>
          <a:p>
            <a:pPr defTabSz="1828391">
              <a:defRPr sz="3600">
                <a:solidFill>
                  <a:srgbClr val="A6AAA9"/>
                </a:solidFill>
                <a:latin typeface="Calibri"/>
                <a:ea typeface="Calibri"/>
                <a:cs typeface="Calibri"/>
                <a:sym typeface="Calibri"/>
              </a:defRPr>
            </a:pPr>
            <a:endParaRPr sz="3600"/>
          </a:p>
        </p:txBody>
      </p:sp>
      <p:sp>
        <p:nvSpPr>
          <p:cNvPr id="2" name="Title 1"/>
          <p:cNvSpPr>
            <a:spLocks noGrp="1"/>
          </p:cNvSpPr>
          <p:nvPr>
            <p:ph type="title"/>
          </p:nvPr>
        </p:nvSpPr>
        <p:spPr>
          <a:xfrm>
            <a:off x="1144132" y="549276"/>
            <a:ext cx="22134607" cy="2286000"/>
          </a:xfrm>
        </p:spPr>
        <p:txBody>
          <a:bodyPr>
            <a:normAutofit/>
          </a:bodyPr>
          <a:lstStyle>
            <a:lvl1pPr>
              <a:lnSpc>
                <a:spcPct val="200000"/>
              </a:lnSpc>
              <a:defRPr sz="6700"/>
            </a:lvl1pPr>
          </a:lstStyle>
          <a:p>
            <a:r>
              <a:rPr lang="en-US" dirty="0"/>
              <a:t>Click to edit Master title style</a:t>
            </a:r>
          </a:p>
        </p:txBody>
      </p:sp>
      <p:sp>
        <p:nvSpPr>
          <p:cNvPr id="10" name="Text Placeholder 9"/>
          <p:cNvSpPr>
            <a:spLocks noGrp="1"/>
          </p:cNvSpPr>
          <p:nvPr>
            <p:ph type="body" sz="quarter" idx="11"/>
          </p:nvPr>
        </p:nvSpPr>
        <p:spPr>
          <a:xfrm>
            <a:off x="1708393" y="3197226"/>
            <a:ext cx="10027231" cy="1795464"/>
          </a:xfrm>
        </p:spPr>
        <p:txBody>
          <a:bodyPr anchor="ctr">
            <a:normAutofit/>
          </a:bodyPr>
          <a:lstStyle>
            <a:lvl1pPr marL="0" indent="0" algn="ctr">
              <a:buNone/>
              <a:defRPr sz="4800"/>
            </a:lvl1pPr>
          </a:lstStyle>
          <a:p>
            <a:pPr lvl="0"/>
            <a:r>
              <a:rPr lang="en-US" dirty="0"/>
              <a:t>Click to edit Master text styles</a:t>
            </a:r>
          </a:p>
        </p:txBody>
      </p:sp>
      <p:sp>
        <p:nvSpPr>
          <p:cNvPr id="11" name="Text Placeholder 9"/>
          <p:cNvSpPr>
            <a:spLocks noGrp="1"/>
          </p:cNvSpPr>
          <p:nvPr>
            <p:ph type="body" sz="quarter" idx="12"/>
          </p:nvPr>
        </p:nvSpPr>
        <p:spPr>
          <a:xfrm>
            <a:off x="12698896" y="3197154"/>
            <a:ext cx="10027131" cy="1795464"/>
          </a:xfrm>
        </p:spPr>
        <p:txBody>
          <a:bodyPr anchor="ctr">
            <a:normAutofit/>
          </a:bodyPr>
          <a:lstStyle>
            <a:lvl1pPr marL="0" indent="0" algn="ctr">
              <a:buNone/>
              <a:defRPr sz="4800"/>
            </a:lvl1pPr>
          </a:lstStyle>
          <a:p>
            <a:pPr lvl="0"/>
            <a:r>
              <a:rPr lang="en-US" dirty="0"/>
              <a:t>Click to edit Master text styles</a:t>
            </a:r>
          </a:p>
        </p:txBody>
      </p:sp>
      <p:sp>
        <p:nvSpPr>
          <p:cNvPr id="16" name="Text Placeholder 15"/>
          <p:cNvSpPr>
            <a:spLocks noGrp="1"/>
          </p:cNvSpPr>
          <p:nvPr>
            <p:ph type="body" sz="quarter" idx="13"/>
          </p:nvPr>
        </p:nvSpPr>
        <p:spPr>
          <a:xfrm>
            <a:off x="12699193" y="4992688"/>
            <a:ext cx="10027585" cy="7386332"/>
          </a:xfrm>
        </p:spPr>
        <p:txBody>
          <a:bodyPr lIns="457125" tIns="457125" rIns="457125" bIns="457125">
            <a:normAutofit/>
          </a:bodyPr>
          <a:lstStyle>
            <a:lvl1pPr>
              <a:defRPr sz="4000"/>
            </a:lvl1pPr>
            <a:lvl2pPr>
              <a:defRPr sz="3700"/>
            </a:lvl2pPr>
            <a:lvl3pPr>
              <a:defRPr sz="3200"/>
            </a:lvl3pPr>
            <a:lvl4pPr>
              <a:defRPr sz="2900"/>
            </a:lvl4pPr>
            <a:lvl5pPr>
              <a:defRPr sz="2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5"/>
          <p:cNvSpPr>
            <a:spLocks noGrp="1"/>
          </p:cNvSpPr>
          <p:nvPr>
            <p:ph type="body" sz="quarter" idx="14"/>
          </p:nvPr>
        </p:nvSpPr>
        <p:spPr>
          <a:xfrm>
            <a:off x="1708412" y="4992614"/>
            <a:ext cx="10027585" cy="7386332"/>
          </a:xfrm>
        </p:spPr>
        <p:txBody>
          <a:bodyPr lIns="457125" tIns="457125" rIns="457125" bIns="457125">
            <a:normAutofit/>
          </a:bodyPr>
          <a:lstStyle>
            <a:lvl1pPr>
              <a:defRPr sz="4000"/>
            </a:lvl1pPr>
            <a:lvl2pPr>
              <a:defRPr sz="3700"/>
            </a:lvl2pPr>
            <a:lvl3pPr>
              <a:defRPr sz="3200"/>
            </a:lvl3pPr>
            <a:lvl4pPr>
              <a:defRPr sz="2900"/>
            </a:lvl4pPr>
            <a:lvl5pPr>
              <a:defRPr sz="2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833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mp; Content W/O Logo">
    <p:spTree>
      <p:nvGrpSpPr>
        <p:cNvPr id="1" name=""/>
        <p:cNvGrpSpPr/>
        <p:nvPr/>
      </p:nvGrpSpPr>
      <p:grpSpPr>
        <a:xfrm>
          <a:off x="0" y="0"/>
          <a:ext cx="0" cy="0"/>
          <a:chOff x="0" y="0"/>
          <a:chExt cx="0" cy="0"/>
        </a:xfrm>
      </p:grpSpPr>
      <p:sp>
        <p:nvSpPr>
          <p:cNvPr id="5" name="Content Placeholder 3"/>
          <p:cNvSpPr>
            <a:spLocks noGrp="1"/>
          </p:cNvSpPr>
          <p:nvPr>
            <p:ph sz="quarter" idx="10"/>
          </p:nvPr>
        </p:nvSpPr>
        <p:spPr>
          <a:xfrm>
            <a:off x="1144132" y="2835282"/>
            <a:ext cx="22134607" cy="9931400"/>
          </a:xfrm>
        </p:spPr>
        <p:txBody>
          <a:bodyPr lIns="457125" tIns="457125" rIns="457125" bIns="457125">
            <a:normAutofit/>
          </a:bodyPr>
          <a:lstStyle>
            <a:lvl1pPr>
              <a:defRPr sz="4000"/>
            </a:lvl1pPr>
            <a:lvl2pPr>
              <a:defRPr sz="3700"/>
            </a:lvl2pPr>
            <a:lvl3pPr>
              <a:defRPr sz="3200"/>
            </a:lvl3pPr>
            <a:lvl4pPr>
              <a:defRPr sz="2900"/>
            </a:lvl4pPr>
            <a:lvl5pPr>
              <a:defRPr sz="2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p:nvPr>
        </p:nvSpPr>
        <p:spPr>
          <a:xfrm>
            <a:off x="1144132" y="549276"/>
            <a:ext cx="22134607" cy="2286000"/>
          </a:xfrm>
        </p:spPr>
        <p:txBody>
          <a:bodyPr>
            <a:normAutofit/>
          </a:bodyPr>
          <a:lstStyle>
            <a:lvl1pPr>
              <a:lnSpc>
                <a:spcPct val="200000"/>
              </a:lnSpc>
              <a:defRPr sz="6700"/>
            </a:lvl1pPr>
          </a:lstStyle>
          <a:p>
            <a:r>
              <a:rPr lang="en-US" dirty="0"/>
              <a:t>Click to edit Master title style</a:t>
            </a:r>
          </a:p>
        </p:txBody>
      </p:sp>
    </p:spTree>
    <p:extLst>
      <p:ext uri="{BB962C8B-B14F-4D97-AF65-F5344CB8AC3E}">
        <p14:creationId xmlns:p14="http://schemas.microsoft.com/office/powerpoint/2010/main" val="3670158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mp; Content with Logo">
    <p:spTree>
      <p:nvGrpSpPr>
        <p:cNvPr id="1" name=""/>
        <p:cNvGrpSpPr/>
        <p:nvPr/>
      </p:nvGrpSpPr>
      <p:grpSpPr>
        <a:xfrm>
          <a:off x="0" y="0"/>
          <a:ext cx="0" cy="0"/>
          <a:chOff x="0" y="0"/>
          <a:chExt cx="0" cy="0"/>
        </a:xfrm>
      </p:grpSpPr>
      <p:sp>
        <p:nvSpPr>
          <p:cNvPr id="5" name="Content Placeholder 3"/>
          <p:cNvSpPr>
            <a:spLocks noGrp="1"/>
          </p:cNvSpPr>
          <p:nvPr>
            <p:ph sz="quarter" idx="10"/>
          </p:nvPr>
        </p:nvSpPr>
        <p:spPr>
          <a:xfrm>
            <a:off x="1144132" y="2835274"/>
            <a:ext cx="22134607" cy="8529488"/>
          </a:xfrm>
        </p:spPr>
        <p:txBody>
          <a:bodyPr lIns="457125" tIns="457125" rIns="457125" bIns="457125">
            <a:normAutofit/>
          </a:bodyPr>
          <a:lstStyle>
            <a:lvl1pPr>
              <a:defRPr sz="4000"/>
            </a:lvl1pPr>
            <a:lvl2pPr>
              <a:defRPr sz="3700"/>
            </a:lvl2pPr>
            <a:lvl3pPr>
              <a:defRPr sz="3200"/>
            </a:lvl3pPr>
            <a:lvl4pPr>
              <a:defRPr sz="2900"/>
            </a:lvl4pPr>
            <a:lvl5pPr>
              <a:defRPr sz="2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title"/>
          </p:nvPr>
        </p:nvSpPr>
        <p:spPr>
          <a:xfrm>
            <a:off x="1144132" y="549276"/>
            <a:ext cx="22134607" cy="2286000"/>
          </a:xfrm>
        </p:spPr>
        <p:txBody>
          <a:bodyPr>
            <a:normAutofit/>
          </a:bodyPr>
          <a:lstStyle>
            <a:lvl1pPr>
              <a:lnSpc>
                <a:spcPct val="200000"/>
              </a:lnSpc>
              <a:defRPr sz="6700"/>
            </a:lvl1pPr>
          </a:lstStyle>
          <a:p>
            <a:r>
              <a:rPr lang="en-US" dirty="0"/>
              <a:t>Click to edit Master title style</a:t>
            </a:r>
          </a:p>
        </p:txBody>
      </p:sp>
    </p:spTree>
    <p:extLst>
      <p:ext uri="{BB962C8B-B14F-4D97-AF65-F5344CB8AC3E}">
        <p14:creationId xmlns:p14="http://schemas.microsoft.com/office/powerpoint/2010/main" val="2133200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1219140" y="900866"/>
            <a:ext cx="7413563" cy="1969336"/>
          </a:xfrm>
          <a:solidFill>
            <a:srgbClr val="F2F2F2"/>
          </a:solidFill>
        </p:spPr>
        <p:txBody>
          <a:bodyPr lIns="457125" tIns="228562" rIns="457125" bIns="228562" anchor="b">
            <a:noAutofit/>
          </a:bodyPr>
          <a:lstStyle>
            <a:lvl1pPr algn="l">
              <a:defRPr sz="5300" b="1"/>
            </a:lvl1pPr>
          </a:lstStyle>
          <a:p>
            <a:r>
              <a:rPr lang="en-US" dirty="0"/>
              <a:t>Click to edit Master title style</a:t>
            </a:r>
          </a:p>
        </p:txBody>
      </p:sp>
      <p:sp>
        <p:nvSpPr>
          <p:cNvPr id="5" name="Text Placeholder 4"/>
          <p:cNvSpPr>
            <a:spLocks noGrp="1"/>
          </p:cNvSpPr>
          <p:nvPr>
            <p:ph type="body" sz="quarter" idx="14"/>
          </p:nvPr>
        </p:nvSpPr>
        <p:spPr>
          <a:xfrm>
            <a:off x="1219123" y="3109918"/>
            <a:ext cx="7413141" cy="7918452"/>
          </a:xfrm>
          <a:solidFill>
            <a:schemeClr val="bg1">
              <a:lumMod val="95000"/>
            </a:schemeClr>
          </a:solidFill>
        </p:spPr>
        <p:txBody>
          <a:bodyPr lIns="457125" tIns="457125" rIns="457125" bIns="457125">
            <a:normAutofit/>
          </a:bodyPr>
          <a:lstStyle>
            <a:lvl1pPr>
              <a:defRPr sz="4000"/>
            </a:lvl1pPr>
            <a:lvl2pPr>
              <a:defRPr sz="3700"/>
            </a:lvl2pPr>
            <a:lvl3pPr>
              <a:defRPr sz="3200"/>
            </a:lvl3pPr>
            <a:lvl4pPr>
              <a:defRPr sz="2900"/>
            </a:lvl4pPr>
            <a:lvl5pPr>
              <a:defRPr sz="2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15"/>
          </p:nvPr>
        </p:nvSpPr>
        <p:spPr>
          <a:xfrm>
            <a:off x="8889440" y="900112"/>
            <a:ext cx="14018302" cy="10128252"/>
          </a:xfrm>
        </p:spPr>
        <p:txBody>
          <a:bodyPr lIns="457125" tIns="457125" rIns="457125" bIns="457125">
            <a:normAutofit/>
          </a:bodyPr>
          <a:lstStyle>
            <a:lvl1pPr>
              <a:defRPr sz="4000"/>
            </a:lvl1pPr>
            <a:lvl2pPr>
              <a:defRPr sz="3700"/>
            </a:lvl2pPr>
            <a:lvl3pPr>
              <a:defRPr sz="3200"/>
            </a:lvl3pPr>
            <a:lvl4pPr>
              <a:defRPr sz="2900"/>
            </a:lvl4pPr>
            <a:lvl5pPr>
              <a:defRPr sz="2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967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DBE71-AB31-9646-9E2D-5354978BEE2A}"/>
              </a:ext>
            </a:extLst>
          </p:cNvPr>
          <p:cNvSpPr>
            <a:spLocks noGrp="1"/>
          </p:cNvSpPr>
          <p:nvPr>
            <p:ph type="title"/>
          </p:nvPr>
        </p:nvSpPr>
        <p:spPr>
          <a:xfrm>
            <a:off x="1676291" y="1232458"/>
            <a:ext cx="21029831" cy="843904"/>
          </a:xfrm>
          <a:prstGeom prst="rect">
            <a:avLst/>
          </a:prstGeom>
        </p:spPr>
        <p:txBody>
          <a:bodyPr>
            <a:normAutofit/>
          </a:bodyPr>
          <a:lstStyle>
            <a:lvl1pPr>
              <a:defRPr sz="4800" baseline="0">
                <a:latin typeface="Arial Nova" panose="020B0504020202020204" pitchFamily="34" charset="0"/>
              </a:defRPr>
            </a:lvl1pPr>
          </a:lstStyle>
          <a:p>
            <a:r>
              <a:rPr lang="en-US" dirty="0"/>
              <a:t>Click to edit Master title style</a:t>
            </a:r>
          </a:p>
        </p:txBody>
      </p:sp>
      <p:sp>
        <p:nvSpPr>
          <p:cNvPr id="5" name="Slide Number Placeholder 5">
            <a:extLst>
              <a:ext uri="{FF2B5EF4-FFF2-40B4-BE49-F238E27FC236}">
                <a16:creationId xmlns:a16="http://schemas.microsoft.com/office/drawing/2014/main" id="{CF35A505-33A9-A148-8B9D-E2E90BBD4FDF}"/>
              </a:ext>
            </a:extLst>
          </p:cNvPr>
          <p:cNvSpPr>
            <a:spLocks noGrp="1"/>
          </p:cNvSpPr>
          <p:nvPr>
            <p:ph type="sldNum" sz="quarter" idx="4"/>
          </p:nvPr>
        </p:nvSpPr>
        <p:spPr>
          <a:xfrm>
            <a:off x="23124714" y="12330905"/>
            <a:ext cx="692517" cy="502454"/>
          </a:xfrm>
          <a:prstGeom prst="rect">
            <a:avLst/>
          </a:prstGeom>
        </p:spPr>
        <p:txBody>
          <a:bodyPr anchor="b"/>
          <a:lstStyle>
            <a:lvl1pPr algn="r">
              <a:defRPr sz="2000">
                <a:latin typeface="Avenir Book" panose="02000503020000020003" pitchFamily="2" charset="0"/>
              </a:defRPr>
            </a:lvl1pPr>
          </a:lstStyle>
          <a:p>
            <a:fld id="{0DCCE085-A1F9-1D4A-9C56-E8A76CDE0AFF}" type="slidenum">
              <a:rPr lang="en-US" smtClean="0"/>
              <a:pPr/>
              <a:t>‹nº›</a:t>
            </a:fld>
            <a:endParaRPr lang="en-US" dirty="0"/>
          </a:p>
        </p:txBody>
      </p:sp>
      <p:sp>
        <p:nvSpPr>
          <p:cNvPr id="8" name="Content Placeholder 2">
            <a:extLst>
              <a:ext uri="{FF2B5EF4-FFF2-40B4-BE49-F238E27FC236}">
                <a16:creationId xmlns:a16="http://schemas.microsoft.com/office/drawing/2014/main" id="{629B9D99-5D2B-8E4F-A5A3-8A0BE80E2C88}"/>
              </a:ext>
            </a:extLst>
          </p:cNvPr>
          <p:cNvSpPr>
            <a:spLocks noGrp="1"/>
          </p:cNvSpPr>
          <p:nvPr>
            <p:ph idx="1"/>
          </p:nvPr>
        </p:nvSpPr>
        <p:spPr>
          <a:xfrm>
            <a:off x="1676293" y="2220220"/>
            <a:ext cx="18740120" cy="9305476"/>
          </a:xfrm>
        </p:spPr>
        <p:txBody>
          <a:bodyPr/>
          <a:lstStyle>
            <a:lvl1pPr>
              <a:buClr>
                <a:schemeClr val="tx1"/>
              </a:buClr>
              <a:defRPr>
                <a:solidFill>
                  <a:schemeClr val="tx1"/>
                </a:solidFill>
                <a:latin typeface="Arial Nova" panose="020B0504020202020204" pitchFamily="34" charset="0"/>
              </a:defRPr>
            </a:lvl1pPr>
            <a:lvl2pPr>
              <a:buClr>
                <a:schemeClr val="tx1"/>
              </a:buClr>
              <a:defRPr>
                <a:solidFill>
                  <a:schemeClr val="tx1"/>
                </a:solidFill>
                <a:latin typeface="Arial Nova" panose="020B0504020202020204" pitchFamily="34" charset="0"/>
              </a:defRPr>
            </a:lvl2pPr>
            <a:lvl3pPr>
              <a:buClr>
                <a:schemeClr val="tx1"/>
              </a:buClr>
              <a:defRPr>
                <a:solidFill>
                  <a:schemeClr val="tx1"/>
                </a:solidFill>
                <a:latin typeface="Arial Nova" panose="020B0504020202020204" pitchFamily="34" charset="0"/>
              </a:defRPr>
            </a:lvl3pPr>
            <a:lvl4pPr>
              <a:buClr>
                <a:schemeClr val="tx1"/>
              </a:buClr>
              <a:defRPr>
                <a:solidFill>
                  <a:schemeClr val="tx1"/>
                </a:solidFill>
                <a:latin typeface="Arial Nova" panose="020B0504020202020204" pitchFamily="34" charset="0"/>
              </a:defRPr>
            </a:lvl4pPr>
            <a:lvl5pPr>
              <a:buClr>
                <a:schemeClr val="tx1"/>
              </a:buClr>
              <a:defRPr>
                <a:solidFill>
                  <a:schemeClr val="tx1"/>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text, clipart&#10;&#10;Description automatically generated">
            <a:extLst>
              <a:ext uri="{FF2B5EF4-FFF2-40B4-BE49-F238E27FC236}">
                <a16:creationId xmlns:a16="http://schemas.microsoft.com/office/drawing/2014/main" id="{2FFC855E-C038-2994-E980-EC38C9E34A2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31525" y="12011779"/>
            <a:ext cx="2358998" cy="651870"/>
          </a:xfrm>
          <a:prstGeom prst="rect">
            <a:avLst/>
          </a:prstGeom>
        </p:spPr>
      </p:pic>
    </p:spTree>
    <p:extLst>
      <p:ext uri="{BB962C8B-B14F-4D97-AF65-F5344CB8AC3E}">
        <p14:creationId xmlns:p14="http://schemas.microsoft.com/office/powerpoint/2010/main" val="330494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Image with Caption ">
    <p:spTree>
      <p:nvGrpSpPr>
        <p:cNvPr id="1" name=""/>
        <p:cNvGrpSpPr/>
        <p:nvPr/>
      </p:nvGrpSpPr>
      <p:grpSpPr>
        <a:xfrm>
          <a:off x="0" y="0"/>
          <a:ext cx="0" cy="0"/>
          <a:chOff x="0" y="0"/>
          <a:chExt cx="0" cy="0"/>
        </a:xfrm>
      </p:grpSpPr>
      <p:sp>
        <p:nvSpPr>
          <p:cNvPr id="2" name="Title 1"/>
          <p:cNvSpPr>
            <a:spLocks noGrp="1"/>
          </p:cNvSpPr>
          <p:nvPr>
            <p:ph type="title"/>
          </p:nvPr>
        </p:nvSpPr>
        <p:spPr>
          <a:xfrm>
            <a:off x="1219140" y="900866"/>
            <a:ext cx="7413563" cy="1969336"/>
          </a:xfrm>
          <a:solidFill>
            <a:srgbClr val="F2F2F2"/>
          </a:solidFill>
        </p:spPr>
        <p:txBody>
          <a:bodyPr lIns="457125" tIns="228562" rIns="457125" bIns="228562" anchor="b">
            <a:noAutofit/>
          </a:bodyPr>
          <a:lstStyle>
            <a:lvl1pPr algn="l">
              <a:defRPr sz="5300" b="1"/>
            </a:lvl1pPr>
          </a:lstStyle>
          <a:p>
            <a:r>
              <a:rPr lang="en-US" dirty="0"/>
              <a:t>Click to edit Master title style</a:t>
            </a:r>
          </a:p>
        </p:txBody>
      </p:sp>
      <p:sp>
        <p:nvSpPr>
          <p:cNvPr id="8" name="Shape 214"/>
          <p:cNvSpPr>
            <a:spLocks noGrp="1"/>
          </p:cNvSpPr>
          <p:nvPr>
            <p:ph type="pic" idx="13"/>
          </p:nvPr>
        </p:nvSpPr>
        <p:spPr>
          <a:xfrm>
            <a:off x="8838625" y="900866"/>
            <a:ext cx="14314516" cy="10127896"/>
          </a:xfrm>
          <a:prstGeom prst="rect">
            <a:avLst/>
          </a:prstGeom>
          <a:solidFill>
            <a:srgbClr val="DCDEE0"/>
          </a:solidFill>
        </p:spPr>
        <p:txBody>
          <a:bodyPr lIns="91422" tIns="45719" rIns="91422" bIns="45719" anchor="t">
            <a:noAutofit/>
          </a:bodyPr>
          <a:lstStyle/>
          <a:p>
            <a:endParaRPr/>
          </a:p>
        </p:txBody>
      </p:sp>
      <p:sp>
        <p:nvSpPr>
          <p:cNvPr id="5" name="Text Placeholder 4"/>
          <p:cNvSpPr>
            <a:spLocks noGrp="1"/>
          </p:cNvSpPr>
          <p:nvPr>
            <p:ph type="body" sz="quarter" idx="14"/>
          </p:nvPr>
        </p:nvSpPr>
        <p:spPr>
          <a:xfrm>
            <a:off x="1219123" y="3109918"/>
            <a:ext cx="7413141" cy="7918452"/>
          </a:xfrm>
          <a:solidFill>
            <a:schemeClr val="bg1">
              <a:lumMod val="95000"/>
            </a:schemeClr>
          </a:solidFill>
        </p:spPr>
        <p:txBody>
          <a:bodyPr lIns="457125" tIns="457125" rIns="457125" bIns="457125">
            <a:normAutofit/>
          </a:bodyPr>
          <a:lstStyle>
            <a:lvl1pPr>
              <a:defRPr sz="4000"/>
            </a:lvl1pPr>
            <a:lvl2pPr>
              <a:defRPr sz="3700"/>
            </a:lvl2pPr>
            <a:lvl3pPr>
              <a:defRPr sz="3200"/>
            </a:lvl3pPr>
            <a:lvl4pPr>
              <a:defRPr sz="2900"/>
            </a:lvl4pPr>
            <a:lvl5pPr>
              <a:defRPr sz="2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980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with 3 Pictures">
    <p:spTree>
      <p:nvGrpSpPr>
        <p:cNvPr id="1" name=""/>
        <p:cNvGrpSpPr/>
        <p:nvPr/>
      </p:nvGrpSpPr>
      <p:grpSpPr>
        <a:xfrm>
          <a:off x="0" y="0"/>
          <a:ext cx="0" cy="0"/>
          <a:chOff x="0" y="0"/>
          <a:chExt cx="0" cy="0"/>
        </a:xfrm>
      </p:grpSpPr>
      <p:sp>
        <p:nvSpPr>
          <p:cNvPr id="7" name="Shape 65"/>
          <p:cNvSpPr>
            <a:spLocks noGrp="1"/>
          </p:cNvSpPr>
          <p:nvPr>
            <p:ph type="pic" sz="half" idx="13"/>
          </p:nvPr>
        </p:nvSpPr>
        <p:spPr>
          <a:xfrm>
            <a:off x="1" y="871199"/>
            <a:ext cx="14751270" cy="11920150"/>
          </a:xfrm>
          <a:prstGeom prst="rect">
            <a:avLst/>
          </a:prstGeom>
          <a:solidFill>
            <a:srgbClr val="DCDEE0"/>
          </a:solidFill>
        </p:spPr>
        <p:txBody>
          <a:bodyPr lIns="91422" tIns="45719" rIns="91422" bIns="45719" anchor="t">
            <a:noAutofit/>
          </a:bodyPr>
          <a:lstStyle/>
          <a:p>
            <a:endParaRPr/>
          </a:p>
        </p:txBody>
      </p:sp>
      <p:sp>
        <p:nvSpPr>
          <p:cNvPr id="8" name="Shape 65"/>
          <p:cNvSpPr>
            <a:spLocks noGrp="1"/>
          </p:cNvSpPr>
          <p:nvPr>
            <p:ph type="pic" sz="half" idx="14"/>
          </p:nvPr>
        </p:nvSpPr>
        <p:spPr>
          <a:xfrm>
            <a:off x="15076139" y="871198"/>
            <a:ext cx="9306294" cy="6888688"/>
          </a:xfrm>
          <a:prstGeom prst="rect">
            <a:avLst/>
          </a:prstGeom>
          <a:solidFill>
            <a:srgbClr val="DCDEE0"/>
          </a:solidFill>
        </p:spPr>
        <p:txBody>
          <a:bodyPr lIns="91422" tIns="45719" rIns="91422" bIns="45719" anchor="t">
            <a:noAutofit/>
          </a:bodyPr>
          <a:lstStyle/>
          <a:p>
            <a:endParaRPr/>
          </a:p>
        </p:txBody>
      </p:sp>
      <p:sp>
        <p:nvSpPr>
          <p:cNvPr id="9" name="Shape 65"/>
          <p:cNvSpPr>
            <a:spLocks noGrp="1"/>
          </p:cNvSpPr>
          <p:nvPr>
            <p:ph type="pic" sz="half" idx="15"/>
          </p:nvPr>
        </p:nvSpPr>
        <p:spPr>
          <a:xfrm>
            <a:off x="15076121" y="8122532"/>
            <a:ext cx="9351919" cy="4721868"/>
          </a:xfrm>
          <a:prstGeom prst="rect">
            <a:avLst/>
          </a:prstGeom>
          <a:solidFill>
            <a:srgbClr val="DCDEE0"/>
          </a:solidFill>
        </p:spPr>
        <p:txBody>
          <a:bodyPr lIns="91422" tIns="45719" rIns="91422" bIns="45719" anchor="t">
            <a:noAutofit/>
          </a:bodyPr>
          <a:lstStyle/>
          <a:p>
            <a:endParaRPr dirty="0"/>
          </a:p>
        </p:txBody>
      </p:sp>
      <p:sp>
        <p:nvSpPr>
          <p:cNvPr id="2" name="Title 1"/>
          <p:cNvSpPr>
            <a:spLocks noGrp="1"/>
          </p:cNvSpPr>
          <p:nvPr>
            <p:ph type="title" hasCustomPrompt="1"/>
          </p:nvPr>
        </p:nvSpPr>
        <p:spPr>
          <a:xfrm>
            <a:off x="1925513" y="8813801"/>
            <a:ext cx="12825757" cy="2724150"/>
          </a:xfrm>
          <a:solidFill>
            <a:srgbClr val="53585F"/>
          </a:solidFill>
        </p:spPr>
        <p:txBody>
          <a:bodyPr lIns="457125" tIns="457125" rIns="457125" bIns="457125" anchor="ctr">
            <a:normAutofit/>
          </a:bodyPr>
          <a:lstStyle>
            <a:lvl1pPr marL="365686" algn="l">
              <a:defRPr sz="6700" b="1" cap="none" baseline="0">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68300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with 2 Pictures">
    <p:spTree>
      <p:nvGrpSpPr>
        <p:cNvPr id="1" name=""/>
        <p:cNvGrpSpPr/>
        <p:nvPr/>
      </p:nvGrpSpPr>
      <p:grpSpPr>
        <a:xfrm>
          <a:off x="0" y="0"/>
          <a:ext cx="0" cy="0"/>
          <a:chOff x="0" y="0"/>
          <a:chExt cx="0" cy="0"/>
        </a:xfrm>
      </p:grpSpPr>
      <p:sp>
        <p:nvSpPr>
          <p:cNvPr id="7" name="Shape 245" descr="Picture Placeholder 5"/>
          <p:cNvSpPr>
            <a:spLocks noGrp="1"/>
          </p:cNvSpPr>
          <p:nvPr>
            <p:ph type="pic" idx="13"/>
          </p:nvPr>
        </p:nvSpPr>
        <p:spPr>
          <a:xfrm>
            <a:off x="2" y="841748"/>
            <a:ext cx="14751272" cy="11949660"/>
          </a:xfrm>
          <a:prstGeom prst="rect">
            <a:avLst/>
          </a:prstGeom>
          <a:solidFill>
            <a:srgbClr val="DCDEE0"/>
          </a:solidFill>
        </p:spPr>
        <p:txBody>
          <a:bodyPr lIns="91422" tIns="45719" rIns="91422" bIns="45719" anchor="t">
            <a:noAutofit/>
          </a:bodyPr>
          <a:lstStyle/>
          <a:p>
            <a:endParaRPr/>
          </a:p>
        </p:txBody>
      </p:sp>
      <p:sp>
        <p:nvSpPr>
          <p:cNvPr id="8" name="Shape 246" descr="Picture Placeholder 5"/>
          <p:cNvSpPr>
            <a:spLocks noGrp="1"/>
          </p:cNvSpPr>
          <p:nvPr>
            <p:ph type="pic" sz="quarter" idx="14"/>
          </p:nvPr>
        </p:nvSpPr>
        <p:spPr>
          <a:xfrm>
            <a:off x="15076121" y="871198"/>
            <a:ext cx="9351919" cy="6888688"/>
          </a:xfrm>
          <a:prstGeom prst="rect">
            <a:avLst/>
          </a:prstGeom>
          <a:solidFill>
            <a:srgbClr val="DCDEE0"/>
          </a:solidFill>
        </p:spPr>
        <p:txBody>
          <a:bodyPr lIns="91422" tIns="45719" rIns="91422" bIns="45719" anchor="t">
            <a:noAutofit/>
          </a:bodyPr>
          <a:lstStyle/>
          <a:p>
            <a:endParaRPr/>
          </a:p>
        </p:txBody>
      </p:sp>
      <p:sp>
        <p:nvSpPr>
          <p:cNvPr id="9" name="Shape 292"/>
          <p:cNvSpPr/>
          <p:nvPr userDrawn="1"/>
        </p:nvSpPr>
        <p:spPr>
          <a:xfrm>
            <a:off x="15076121" y="8040078"/>
            <a:ext cx="9351919" cy="4751328"/>
          </a:xfrm>
          <a:prstGeom prst="rect">
            <a:avLst/>
          </a:prstGeom>
          <a:solidFill>
            <a:srgbClr val="53585F"/>
          </a:solidFill>
          <a:ln w="3175">
            <a:miter lim="400000"/>
          </a:ln>
          <a:effectLst>
            <a:outerShdw blurRad="25400" dist="12700" dir="5400000" rotWithShape="0">
              <a:srgbClr val="000000">
                <a:alpha val="50000"/>
              </a:srgbClr>
            </a:outerShdw>
          </a:effectLst>
        </p:spPr>
        <p:txBody>
          <a:bodyPr lIns="48865" tIns="48865" rIns="48865" bIns="48865" anchor="ctr"/>
          <a:lstStyle/>
          <a:p>
            <a:pPr>
              <a:defRPr sz="3200">
                <a:solidFill>
                  <a:srgbClr val="FFFFFF"/>
                </a:solidFill>
              </a:defRPr>
            </a:pPr>
            <a:endParaRPr sz="3200"/>
          </a:p>
        </p:txBody>
      </p:sp>
      <p:sp>
        <p:nvSpPr>
          <p:cNvPr id="2" name="Title 1"/>
          <p:cNvSpPr>
            <a:spLocks noGrp="1"/>
          </p:cNvSpPr>
          <p:nvPr>
            <p:ph type="title"/>
          </p:nvPr>
        </p:nvSpPr>
        <p:spPr>
          <a:xfrm>
            <a:off x="15579983" y="8435273"/>
            <a:ext cx="7583328" cy="3989582"/>
          </a:xfrm>
        </p:spPr>
        <p:txBody>
          <a:bodyPr anchor="ct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419244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Large Picture">
    <p:spTree>
      <p:nvGrpSpPr>
        <p:cNvPr id="1" name=""/>
        <p:cNvGrpSpPr/>
        <p:nvPr/>
      </p:nvGrpSpPr>
      <p:grpSpPr>
        <a:xfrm>
          <a:off x="0" y="0"/>
          <a:ext cx="0" cy="0"/>
          <a:chOff x="0" y="0"/>
          <a:chExt cx="0" cy="0"/>
        </a:xfrm>
      </p:grpSpPr>
      <p:sp>
        <p:nvSpPr>
          <p:cNvPr id="6" name="Shape 65"/>
          <p:cNvSpPr>
            <a:spLocks noGrp="1"/>
          </p:cNvSpPr>
          <p:nvPr>
            <p:ph type="pic" sz="half" idx="13"/>
          </p:nvPr>
        </p:nvSpPr>
        <p:spPr>
          <a:xfrm>
            <a:off x="0" y="0"/>
            <a:ext cx="24382413" cy="13716000"/>
          </a:xfrm>
          <a:prstGeom prst="rect">
            <a:avLst/>
          </a:prstGeom>
          <a:solidFill>
            <a:srgbClr val="DCDEE0"/>
          </a:solidFill>
          <a:ln>
            <a:noFill/>
          </a:ln>
        </p:spPr>
        <p:txBody>
          <a:bodyPr lIns="91422" tIns="45719" rIns="91422" bIns="45719" anchor="t">
            <a:noAutofit/>
          </a:bodyPr>
          <a:lstStyle/>
          <a:p>
            <a:endParaRPr/>
          </a:p>
        </p:txBody>
      </p:sp>
    </p:spTree>
    <p:extLst>
      <p:ext uri="{BB962C8B-B14F-4D97-AF65-F5344CB8AC3E}">
        <p14:creationId xmlns:p14="http://schemas.microsoft.com/office/powerpoint/2010/main" val="1004279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8833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Shape 284" descr="Rectangle 14"/>
          <p:cNvSpPr/>
          <p:nvPr userDrawn="1"/>
        </p:nvSpPr>
        <p:spPr>
          <a:xfrm>
            <a:off x="1144131" y="2822116"/>
            <a:ext cx="22134609" cy="10022284"/>
          </a:xfrm>
          <a:prstGeom prst="rect">
            <a:avLst/>
          </a:prstGeom>
          <a:solidFill>
            <a:schemeClr val="bg1">
              <a:lumMod val="95000"/>
            </a:schemeClr>
          </a:solidFill>
          <a:ln w="3175">
            <a:miter lim="400000"/>
          </a:ln>
        </p:spPr>
        <p:txBody>
          <a:bodyPr lIns="85090" tIns="85090" rIns="85090" bIns="85090" anchor="ctr"/>
          <a:lstStyle/>
          <a:p>
            <a:pPr defTabSz="1769152">
              <a:defRPr sz="3600">
                <a:solidFill>
                  <a:srgbClr val="A6AAA9"/>
                </a:solidFill>
                <a:latin typeface="Calibri"/>
                <a:ea typeface="Calibri"/>
                <a:cs typeface="Calibri"/>
                <a:sym typeface="Calibri"/>
              </a:defRPr>
            </a:pPr>
            <a:endParaRPr sz="3484"/>
          </a:p>
        </p:txBody>
      </p:sp>
      <p:sp>
        <p:nvSpPr>
          <p:cNvPr id="2" name="Title 1"/>
          <p:cNvSpPr>
            <a:spLocks noGrp="1"/>
          </p:cNvSpPr>
          <p:nvPr>
            <p:ph type="title"/>
          </p:nvPr>
        </p:nvSpPr>
        <p:spPr>
          <a:xfrm>
            <a:off x="1144131" y="549276"/>
            <a:ext cx="22134609" cy="2286000"/>
          </a:xfrm>
        </p:spPr>
        <p:txBody>
          <a:bodyPr>
            <a:normAutofit/>
          </a:bodyPr>
          <a:lstStyle>
            <a:lvl1pPr>
              <a:lnSpc>
                <a:spcPct val="200000"/>
              </a:lnSpc>
              <a:defRPr sz="6484"/>
            </a:lvl1pPr>
          </a:lstStyle>
          <a:p>
            <a:r>
              <a:rPr lang="en-US" dirty="0"/>
              <a:t>Click to edit Master title style</a:t>
            </a:r>
          </a:p>
        </p:txBody>
      </p:sp>
      <p:sp>
        <p:nvSpPr>
          <p:cNvPr id="5" name="Text Placeholder 4"/>
          <p:cNvSpPr>
            <a:spLocks noGrp="1"/>
          </p:cNvSpPr>
          <p:nvPr>
            <p:ph type="body" sz="quarter" idx="10"/>
          </p:nvPr>
        </p:nvSpPr>
        <p:spPr>
          <a:xfrm>
            <a:off x="1466756" y="3219455"/>
            <a:ext cx="21501289" cy="9328150"/>
          </a:xfrm>
        </p:spPr>
        <p:txBody>
          <a:bodyPr lIns="457125" tIns="457125" rIns="457125" bIns="457125">
            <a:normAutofit/>
          </a:bodyPr>
          <a:lstStyle>
            <a:lvl1pPr>
              <a:defRPr sz="3870"/>
            </a:lvl1pPr>
            <a:lvl2pPr>
              <a:defRPr sz="3580"/>
            </a:lvl2pPr>
            <a:lvl3pPr>
              <a:defRPr sz="3096"/>
            </a:lvl3pPr>
            <a:lvl4pPr>
              <a:defRPr sz="2806"/>
            </a:lvl4pPr>
            <a:lvl5pPr>
              <a:defRPr sz="2806"/>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72049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wo Columns">
    <p:spTree>
      <p:nvGrpSpPr>
        <p:cNvPr id="1" name=""/>
        <p:cNvGrpSpPr/>
        <p:nvPr/>
      </p:nvGrpSpPr>
      <p:grpSpPr>
        <a:xfrm>
          <a:off x="0" y="0"/>
          <a:ext cx="0" cy="0"/>
          <a:chOff x="0" y="0"/>
          <a:chExt cx="0" cy="0"/>
        </a:xfrm>
      </p:grpSpPr>
      <p:sp>
        <p:nvSpPr>
          <p:cNvPr id="7" name="Shape 284" descr="Rectangle 14"/>
          <p:cNvSpPr/>
          <p:nvPr userDrawn="1"/>
        </p:nvSpPr>
        <p:spPr>
          <a:xfrm>
            <a:off x="1144131" y="2822116"/>
            <a:ext cx="22134609" cy="10022284"/>
          </a:xfrm>
          <a:prstGeom prst="rect">
            <a:avLst/>
          </a:prstGeom>
          <a:solidFill>
            <a:schemeClr val="bg1">
              <a:lumMod val="95000"/>
            </a:schemeClr>
          </a:solidFill>
          <a:ln w="3175">
            <a:miter lim="400000"/>
          </a:ln>
        </p:spPr>
        <p:txBody>
          <a:bodyPr lIns="85090" tIns="85090" rIns="85090" bIns="85090" anchor="ctr"/>
          <a:lstStyle/>
          <a:p>
            <a:pPr defTabSz="1769152">
              <a:defRPr sz="3600">
                <a:solidFill>
                  <a:srgbClr val="A6AAA9"/>
                </a:solidFill>
                <a:latin typeface="Calibri"/>
                <a:ea typeface="Calibri"/>
                <a:cs typeface="Calibri"/>
                <a:sym typeface="Calibri"/>
              </a:defRPr>
            </a:pPr>
            <a:endParaRPr sz="3484"/>
          </a:p>
        </p:txBody>
      </p:sp>
      <p:sp>
        <p:nvSpPr>
          <p:cNvPr id="2" name="Title 1"/>
          <p:cNvSpPr>
            <a:spLocks noGrp="1"/>
          </p:cNvSpPr>
          <p:nvPr>
            <p:ph type="title"/>
          </p:nvPr>
        </p:nvSpPr>
        <p:spPr>
          <a:xfrm>
            <a:off x="1144131" y="549276"/>
            <a:ext cx="22134609" cy="2286000"/>
          </a:xfrm>
        </p:spPr>
        <p:txBody>
          <a:bodyPr>
            <a:normAutofit/>
          </a:bodyPr>
          <a:lstStyle>
            <a:lvl1pPr>
              <a:lnSpc>
                <a:spcPct val="200000"/>
              </a:lnSpc>
              <a:defRPr sz="6484"/>
            </a:lvl1pPr>
          </a:lstStyle>
          <a:p>
            <a:r>
              <a:rPr lang="en-US" dirty="0"/>
              <a:t>Click to edit Master title style</a:t>
            </a:r>
          </a:p>
        </p:txBody>
      </p:sp>
      <p:sp>
        <p:nvSpPr>
          <p:cNvPr id="16" name="Text Placeholder 15"/>
          <p:cNvSpPr>
            <a:spLocks noGrp="1"/>
          </p:cNvSpPr>
          <p:nvPr>
            <p:ph type="body" sz="quarter" idx="13"/>
          </p:nvPr>
        </p:nvSpPr>
        <p:spPr>
          <a:xfrm>
            <a:off x="12699195" y="3197171"/>
            <a:ext cx="10027585" cy="9181870"/>
          </a:xfrm>
        </p:spPr>
        <p:txBody>
          <a:bodyPr lIns="457125" tIns="457125" rIns="457125" bIns="457125">
            <a:normAutofit/>
          </a:bodyPr>
          <a:lstStyle>
            <a:lvl1pPr>
              <a:defRPr sz="3870"/>
            </a:lvl1pPr>
            <a:lvl2pPr>
              <a:defRPr sz="3580"/>
            </a:lvl2pPr>
            <a:lvl3pPr>
              <a:defRPr sz="3096"/>
            </a:lvl3pPr>
            <a:lvl4pPr>
              <a:defRPr sz="2806"/>
            </a:lvl4pPr>
            <a:lvl5pPr>
              <a:defRPr sz="2806"/>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5"/>
          <p:cNvSpPr>
            <a:spLocks noGrp="1"/>
          </p:cNvSpPr>
          <p:nvPr>
            <p:ph type="body" sz="quarter" idx="14"/>
          </p:nvPr>
        </p:nvSpPr>
        <p:spPr>
          <a:xfrm>
            <a:off x="1708414" y="3197168"/>
            <a:ext cx="10027585" cy="9181796"/>
          </a:xfrm>
        </p:spPr>
        <p:txBody>
          <a:bodyPr lIns="457125" tIns="457125" rIns="457125" bIns="457125">
            <a:normAutofit/>
          </a:bodyPr>
          <a:lstStyle>
            <a:lvl1pPr>
              <a:defRPr sz="3870"/>
            </a:lvl1pPr>
            <a:lvl2pPr>
              <a:defRPr sz="3580"/>
            </a:lvl2pPr>
            <a:lvl3pPr>
              <a:defRPr sz="3096"/>
            </a:lvl3pPr>
            <a:lvl4pPr>
              <a:defRPr sz="2806"/>
            </a:lvl4pPr>
            <a:lvl5pPr>
              <a:defRPr sz="2806"/>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7061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7" name="Shape 284" descr="Rectangle 14"/>
          <p:cNvSpPr/>
          <p:nvPr userDrawn="1"/>
        </p:nvSpPr>
        <p:spPr>
          <a:xfrm>
            <a:off x="1144131" y="2822116"/>
            <a:ext cx="22134609" cy="10022284"/>
          </a:xfrm>
          <a:prstGeom prst="rect">
            <a:avLst/>
          </a:prstGeom>
          <a:solidFill>
            <a:schemeClr val="bg1">
              <a:lumMod val="95000"/>
            </a:schemeClr>
          </a:solidFill>
          <a:ln w="3175">
            <a:miter lim="400000"/>
          </a:ln>
        </p:spPr>
        <p:txBody>
          <a:bodyPr lIns="85090" tIns="85090" rIns="85090" bIns="85090" anchor="ctr"/>
          <a:lstStyle/>
          <a:p>
            <a:pPr defTabSz="1769152">
              <a:defRPr sz="3600">
                <a:solidFill>
                  <a:srgbClr val="A6AAA9"/>
                </a:solidFill>
                <a:latin typeface="Calibri"/>
                <a:ea typeface="Calibri"/>
                <a:cs typeface="Calibri"/>
                <a:sym typeface="Calibri"/>
              </a:defRPr>
            </a:pPr>
            <a:endParaRPr sz="3484"/>
          </a:p>
        </p:txBody>
      </p:sp>
      <p:sp>
        <p:nvSpPr>
          <p:cNvPr id="2" name="Title 1"/>
          <p:cNvSpPr>
            <a:spLocks noGrp="1"/>
          </p:cNvSpPr>
          <p:nvPr>
            <p:ph type="title"/>
          </p:nvPr>
        </p:nvSpPr>
        <p:spPr>
          <a:xfrm>
            <a:off x="1144131" y="549276"/>
            <a:ext cx="22134609" cy="2286000"/>
          </a:xfrm>
        </p:spPr>
        <p:txBody>
          <a:bodyPr>
            <a:normAutofit/>
          </a:bodyPr>
          <a:lstStyle>
            <a:lvl1pPr>
              <a:lnSpc>
                <a:spcPct val="200000"/>
              </a:lnSpc>
              <a:defRPr sz="6484"/>
            </a:lvl1pPr>
          </a:lstStyle>
          <a:p>
            <a:r>
              <a:rPr lang="en-US" dirty="0"/>
              <a:t>Click to edit Master title style</a:t>
            </a:r>
          </a:p>
        </p:txBody>
      </p:sp>
      <p:sp>
        <p:nvSpPr>
          <p:cNvPr id="10" name="Text Placeholder 9"/>
          <p:cNvSpPr>
            <a:spLocks noGrp="1"/>
          </p:cNvSpPr>
          <p:nvPr>
            <p:ph type="body" sz="quarter" idx="11"/>
          </p:nvPr>
        </p:nvSpPr>
        <p:spPr>
          <a:xfrm>
            <a:off x="1708395" y="3197226"/>
            <a:ext cx="10027231" cy="1795464"/>
          </a:xfrm>
        </p:spPr>
        <p:txBody>
          <a:bodyPr anchor="ctr">
            <a:normAutofit/>
          </a:bodyPr>
          <a:lstStyle>
            <a:lvl1pPr marL="0" indent="0" algn="ctr">
              <a:buNone/>
              <a:defRPr sz="4644"/>
            </a:lvl1pPr>
          </a:lstStyle>
          <a:p>
            <a:pPr lvl="0"/>
            <a:r>
              <a:rPr lang="en-US" dirty="0"/>
              <a:t>Click to edit Master text styles</a:t>
            </a:r>
          </a:p>
        </p:txBody>
      </p:sp>
      <p:sp>
        <p:nvSpPr>
          <p:cNvPr id="11" name="Text Placeholder 9"/>
          <p:cNvSpPr>
            <a:spLocks noGrp="1"/>
          </p:cNvSpPr>
          <p:nvPr>
            <p:ph type="body" sz="quarter" idx="12"/>
          </p:nvPr>
        </p:nvSpPr>
        <p:spPr>
          <a:xfrm>
            <a:off x="12698896" y="3197154"/>
            <a:ext cx="10027131" cy="1795464"/>
          </a:xfrm>
        </p:spPr>
        <p:txBody>
          <a:bodyPr anchor="ctr">
            <a:normAutofit/>
          </a:bodyPr>
          <a:lstStyle>
            <a:lvl1pPr marL="0" indent="0" algn="ctr">
              <a:buNone/>
              <a:defRPr sz="4644"/>
            </a:lvl1pPr>
          </a:lstStyle>
          <a:p>
            <a:pPr lvl="0"/>
            <a:r>
              <a:rPr lang="en-US" dirty="0"/>
              <a:t>Click to edit Master text styles</a:t>
            </a:r>
          </a:p>
        </p:txBody>
      </p:sp>
      <p:sp>
        <p:nvSpPr>
          <p:cNvPr id="16" name="Text Placeholder 15"/>
          <p:cNvSpPr>
            <a:spLocks noGrp="1"/>
          </p:cNvSpPr>
          <p:nvPr>
            <p:ph type="body" sz="quarter" idx="13"/>
          </p:nvPr>
        </p:nvSpPr>
        <p:spPr>
          <a:xfrm>
            <a:off x="12699195" y="4992688"/>
            <a:ext cx="10027585" cy="7386332"/>
          </a:xfrm>
        </p:spPr>
        <p:txBody>
          <a:bodyPr lIns="457125" tIns="457125" rIns="457125" bIns="457125">
            <a:normAutofit/>
          </a:bodyPr>
          <a:lstStyle>
            <a:lvl1pPr>
              <a:defRPr sz="3870"/>
            </a:lvl1pPr>
            <a:lvl2pPr>
              <a:defRPr sz="3580"/>
            </a:lvl2pPr>
            <a:lvl3pPr>
              <a:defRPr sz="3096"/>
            </a:lvl3pPr>
            <a:lvl4pPr>
              <a:defRPr sz="2806"/>
            </a:lvl4pPr>
            <a:lvl5pPr>
              <a:defRPr sz="2806"/>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5"/>
          <p:cNvSpPr>
            <a:spLocks noGrp="1"/>
          </p:cNvSpPr>
          <p:nvPr>
            <p:ph type="body" sz="quarter" idx="14"/>
          </p:nvPr>
        </p:nvSpPr>
        <p:spPr>
          <a:xfrm>
            <a:off x="1708414" y="4992614"/>
            <a:ext cx="10027585" cy="7386332"/>
          </a:xfrm>
        </p:spPr>
        <p:txBody>
          <a:bodyPr lIns="457125" tIns="457125" rIns="457125" bIns="457125">
            <a:normAutofit/>
          </a:bodyPr>
          <a:lstStyle>
            <a:lvl1pPr>
              <a:defRPr sz="3870"/>
            </a:lvl1pPr>
            <a:lvl2pPr>
              <a:defRPr sz="3580"/>
            </a:lvl2pPr>
            <a:lvl3pPr>
              <a:defRPr sz="3096"/>
            </a:lvl3pPr>
            <a:lvl4pPr>
              <a:defRPr sz="2806"/>
            </a:lvl4pPr>
            <a:lvl5pPr>
              <a:defRPr sz="2806"/>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279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amp; Content W/O Logo">
    <p:spTree>
      <p:nvGrpSpPr>
        <p:cNvPr id="1" name=""/>
        <p:cNvGrpSpPr/>
        <p:nvPr/>
      </p:nvGrpSpPr>
      <p:grpSpPr>
        <a:xfrm>
          <a:off x="0" y="0"/>
          <a:ext cx="0" cy="0"/>
          <a:chOff x="0" y="0"/>
          <a:chExt cx="0" cy="0"/>
        </a:xfrm>
      </p:grpSpPr>
      <p:sp>
        <p:nvSpPr>
          <p:cNvPr id="5" name="Content Placeholder 3"/>
          <p:cNvSpPr>
            <a:spLocks noGrp="1"/>
          </p:cNvSpPr>
          <p:nvPr>
            <p:ph sz="quarter" idx="10"/>
          </p:nvPr>
        </p:nvSpPr>
        <p:spPr>
          <a:xfrm>
            <a:off x="1144131" y="2835282"/>
            <a:ext cx="22134609" cy="9931400"/>
          </a:xfrm>
        </p:spPr>
        <p:txBody>
          <a:bodyPr lIns="457125" tIns="457125" rIns="457125" bIns="457125">
            <a:normAutofit/>
          </a:bodyPr>
          <a:lstStyle>
            <a:lvl1pPr>
              <a:defRPr sz="3870"/>
            </a:lvl1pPr>
            <a:lvl2pPr>
              <a:defRPr sz="3580"/>
            </a:lvl2pPr>
            <a:lvl3pPr>
              <a:defRPr sz="3096"/>
            </a:lvl3pPr>
            <a:lvl4pPr>
              <a:defRPr sz="2806"/>
            </a:lvl4pPr>
            <a:lvl5pPr>
              <a:defRPr sz="2806"/>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p:nvPr>
        </p:nvSpPr>
        <p:spPr>
          <a:xfrm>
            <a:off x="1144131" y="549276"/>
            <a:ext cx="22134609" cy="2286000"/>
          </a:xfrm>
        </p:spPr>
        <p:txBody>
          <a:bodyPr>
            <a:normAutofit/>
          </a:bodyPr>
          <a:lstStyle>
            <a:lvl1pPr>
              <a:lnSpc>
                <a:spcPct val="200000"/>
              </a:lnSpc>
              <a:defRPr sz="6484"/>
            </a:lvl1pPr>
          </a:lstStyle>
          <a:p>
            <a:r>
              <a:rPr lang="en-US" dirty="0"/>
              <a:t>Click to edit Master title style</a:t>
            </a:r>
          </a:p>
        </p:txBody>
      </p:sp>
    </p:spTree>
    <p:extLst>
      <p:ext uri="{BB962C8B-B14F-4D97-AF65-F5344CB8AC3E}">
        <p14:creationId xmlns:p14="http://schemas.microsoft.com/office/powerpoint/2010/main" val="2858652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Shape 284" descr="Rectangle 14"/>
          <p:cNvSpPr/>
          <p:nvPr userDrawn="1"/>
        </p:nvSpPr>
        <p:spPr>
          <a:xfrm>
            <a:off x="1144132" y="2822114"/>
            <a:ext cx="22134607" cy="10022284"/>
          </a:xfrm>
          <a:prstGeom prst="rect">
            <a:avLst/>
          </a:prstGeom>
          <a:solidFill>
            <a:schemeClr val="bg1">
              <a:lumMod val="95000"/>
            </a:schemeClr>
          </a:solidFill>
          <a:ln w="3175">
            <a:miter lim="400000"/>
          </a:ln>
        </p:spPr>
        <p:txBody>
          <a:bodyPr lIns="87958" tIns="87958" rIns="87958" bIns="87958" anchor="ctr"/>
          <a:lstStyle/>
          <a:p>
            <a:pPr defTabSz="1828709">
              <a:defRPr sz="3600">
                <a:solidFill>
                  <a:srgbClr val="A6AAA9"/>
                </a:solidFill>
                <a:latin typeface="Calibri"/>
                <a:ea typeface="Calibri"/>
                <a:cs typeface="Calibri"/>
                <a:sym typeface="Calibri"/>
              </a:defRPr>
            </a:pPr>
            <a:endParaRPr sz="3600"/>
          </a:p>
        </p:txBody>
      </p:sp>
      <p:sp>
        <p:nvSpPr>
          <p:cNvPr id="2" name="Title 1"/>
          <p:cNvSpPr>
            <a:spLocks noGrp="1"/>
          </p:cNvSpPr>
          <p:nvPr>
            <p:ph type="title"/>
          </p:nvPr>
        </p:nvSpPr>
        <p:spPr>
          <a:xfrm>
            <a:off x="1144132" y="549276"/>
            <a:ext cx="22134607" cy="2286000"/>
          </a:xfrm>
        </p:spPr>
        <p:txBody>
          <a:bodyPr>
            <a:normAutofit/>
          </a:bodyPr>
          <a:lstStyle>
            <a:lvl1pPr>
              <a:lnSpc>
                <a:spcPct val="200000"/>
              </a:lnSpc>
              <a:defRPr sz="6600"/>
            </a:lvl1pPr>
          </a:lstStyle>
          <a:p>
            <a:r>
              <a:rPr lang="en-US" dirty="0"/>
              <a:t>Click to edit Master title style</a:t>
            </a:r>
          </a:p>
        </p:txBody>
      </p:sp>
      <p:sp>
        <p:nvSpPr>
          <p:cNvPr id="5" name="Text Placeholder 4"/>
          <p:cNvSpPr>
            <a:spLocks noGrp="1"/>
          </p:cNvSpPr>
          <p:nvPr>
            <p:ph type="body" sz="quarter" idx="10"/>
          </p:nvPr>
        </p:nvSpPr>
        <p:spPr>
          <a:xfrm>
            <a:off x="1466754" y="3219451"/>
            <a:ext cx="21501289" cy="9328150"/>
          </a:xfrm>
        </p:spPr>
        <p:txBody>
          <a:bodyPr lIns="457200" tIns="457200" rIns="457200" bIns="457200">
            <a:normAutofit/>
          </a:bodyPr>
          <a:lstStyle>
            <a:lvl1pPr>
              <a:defRPr sz="4000"/>
            </a:lvl1pPr>
            <a:lvl2pPr>
              <a:defRPr sz="3600"/>
            </a:lvl2pPr>
            <a:lvl3pPr>
              <a:defRPr sz="32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6823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Blank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EC8DAA-770B-E35C-4A8C-172F303EC687}"/>
              </a:ext>
            </a:extLst>
          </p:cNvPr>
          <p:cNvSpPr/>
          <p:nvPr userDrawn="1"/>
        </p:nvSpPr>
        <p:spPr>
          <a:xfrm>
            <a:off x="0" y="3"/>
            <a:ext cx="24382413" cy="11695814"/>
          </a:xfrm>
          <a:prstGeom prst="rect">
            <a:avLst/>
          </a:prstGeom>
          <a:solidFill>
            <a:srgbClr val="2664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99" dirty="0">
              <a:solidFill>
                <a:schemeClr val="bg1"/>
              </a:solidFill>
            </a:endParaRPr>
          </a:p>
        </p:txBody>
      </p:sp>
      <p:sp>
        <p:nvSpPr>
          <p:cNvPr id="3" name="Title 1">
            <a:extLst>
              <a:ext uri="{FF2B5EF4-FFF2-40B4-BE49-F238E27FC236}">
                <a16:creationId xmlns:a16="http://schemas.microsoft.com/office/drawing/2014/main" id="{F0E4B614-90F4-9347-AB7C-EB81F82A3D14}"/>
              </a:ext>
            </a:extLst>
          </p:cNvPr>
          <p:cNvSpPr>
            <a:spLocks noGrp="1"/>
          </p:cNvSpPr>
          <p:nvPr>
            <p:ph type="title"/>
          </p:nvPr>
        </p:nvSpPr>
        <p:spPr>
          <a:xfrm>
            <a:off x="1676291" y="1236466"/>
            <a:ext cx="21029831" cy="843904"/>
          </a:xfrm>
          <a:prstGeom prst="rect">
            <a:avLst/>
          </a:prstGeom>
        </p:spPr>
        <p:txBody>
          <a:bodyPr>
            <a:normAutofit/>
          </a:bodyPr>
          <a:lstStyle>
            <a:lvl1pPr>
              <a:defRPr sz="4800" baseline="0">
                <a:solidFill>
                  <a:schemeClr val="bg1"/>
                </a:solidFill>
                <a:latin typeface="Arial Nova" panose="020B0504020202020204" pitchFamily="34" charset="0"/>
              </a:defRPr>
            </a:lvl1pPr>
          </a:lstStyle>
          <a:p>
            <a:r>
              <a:rPr lang="en-US" dirty="0"/>
              <a:t>Click to edit Master title style</a:t>
            </a:r>
          </a:p>
        </p:txBody>
      </p:sp>
      <p:sp>
        <p:nvSpPr>
          <p:cNvPr id="5" name="Content Placeholder 2">
            <a:extLst>
              <a:ext uri="{FF2B5EF4-FFF2-40B4-BE49-F238E27FC236}">
                <a16:creationId xmlns:a16="http://schemas.microsoft.com/office/drawing/2014/main" id="{07E942A3-1165-2E58-71F9-95A32568428F}"/>
              </a:ext>
            </a:extLst>
          </p:cNvPr>
          <p:cNvSpPr>
            <a:spLocks noGrp="1"/>
          </p:cNvSpPr>
          <p:nvPr>
            <p:ph idx="1"/>
          </p:nvPr>
        </p:nvSpPr>
        <p:spPr>
          <a:xfrm>
            <a:off x="1676293" y="2220221"/>
            <a:ext cx="18740120" cy="8837642"/>
          </a:xfrm>
        </p:spPr>
        <p:txBody>
          <a:bodyPr/>
          <a:lstStyle>
            <a:lvl1pPr>
              <a:buClr>
                <a:schemeClr val="bg1"/>
              </a:buClr>
              <a:defRPr>
                <a:solidFill>
                  <a:schemeClr val="bg1"/>
                </a:solidFill>
                <a:latin typeface="Arial Nova" panose="020B0504020202020204" pitchFamily="34" charset="0"/>
              </a:defRPr>
            </a:lvl1pPr>
            <a:lvl2pPr>
              <a:buClr>
                <a:schemeClr val="bg1"/>
              </a:buClr>
              <a:defRPr>
                <a:solidFill>
                  <a:schemeClr val="bg1"/>
                </a:solidFill>
                <a:latin typeface="Arial Nova" panose="020B0504020202020204" pitchFamily="34" charset="0"/>
              </a:defRPr>
            </a:lvl2pPr>
            <a:lvl3pPr>
              <a:buClr>
                <a:schemeClr val="bg1"/>
              </a:buClr>
              <a:defRPr>
                <a:solidFill>
                  <a:schemeClr val="bg1"/>
                </a:solidFill>
                <a:latin typeface="Arial Nova" panose="020B0504020202020204" pitchFamily="34" charset="0"/>
              </a:defRPr>
            </a:lvl3pPr>
            <a:lvl4pPr>
              <a:buClr>
                <a:schemeClr val="bg1"/>
              </a:buClr>
              <a:defRPr>
                <a:solidFill>
                  <a:schemeClr val="bg1"/>
                </a:solidFill>
                <a:latin typeface="Arial Nova" panose="020B0504020202020204" pitchFamily="34" charset="0"/>
              </a:defRPr>
            </a:lvl4pPr>
            <a:lvl5pPr>
              <a:buClr>
                <a:schemeClr val="bg1"/>
              </a:buClr>
              <a:defRPr>
                <a:solidFill>
                  <a:schemeClr val="bg1"/>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09B457D5-583F-EDAD-FFA7-6AD33E78AD67}"/>
              </a:ext>
            </a:extLst>
          </p:cNvPr>
          <p:cNvSpPr txBox="1">
            <a:spLocks/>
          </p:cNvSpPr>
          <p:nvPr userDrawn="1"/>
        </p:nvSpPr>
        <p:spPr>
          <a:xfrm>
            <a:off x="23124714" y="12330905"/>
            <a:ext cx="692517" cy="502454"/>
          </a:xfrm>
          <a:prstGeom prst="rect">
            <a:avLst/>
          </a:prstGeom>
        </p:spPr>
        <p:txBody>
          <a:bodyPr anchor="b"/>
          <a:lstStyle>
            <a:defPPr>
              <a:defRPr lang="en-US"/>
            </a:defPPr>
            <a:lvl1pPr marL="0" algn="r" defTabSz="914400" rtl="0" eaLnBrk="1" latinLnBrk="0" hangingPunct="1">
              <a:defRPr sz="1000" kern="1200">
                <a:solidFill>
                  <a:schemeClr val="tx1"/>
                </a:solidFill>
                <a:latin typeface="Avenir Book"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DCCE085-A1F9-1D4A-9C56-E8A76CDE0AFF}" type="slidenum">
              <a:rPr lang="en-US" sz="2000" smtClean="0"/>
              <a:pPr/>
              <a:t>‹nº›</a:t>
            </a:fld>
            <a:endParaRPr lang="en-US" sz="2000" dirty="0"/>
          </a:p>
        </p:txBody>
      </p:sp>
      <p:pic>
        <p:nvPicPr>
          <p:cNvPr id="2" name="Picture 1" descr="A picture containing text, clipart&#10;&#10;Description automatically generated">
            <a:extLst>
              <a:ext uri="{FF2B5EF4-FFF2-40B4-BE49-F238E27FC236}">
                <a16:creationId xmlns:a16="http://schemas.microsoft.com/office/drawing/2014/main" id="{C93CC417-41C8-538D-0F9B-DE6A19B78B5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31525" y="12011779"/>
            <a:ext cx="2358998" cy="651870"/>
          </a:xfrm>
          <a:prstGeom prst="rect">
            <a:avLst/>
          </a:prstGeom>
        </p:spPr>
      </p:pic>
    </p:spTree>
    <p:extLst>
      <p:ext uri="{BB962C8B-B14F-4D97-AF65-F5344CB8AC3E}">
        <p14:creationId xmlns:p14="http://schemas.microsoft.com/office/powerpoint/2010/main" val="1566283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7" name="Shape 284" descr="Rectangle 14"/>
          <p:cNvSpPr/>
          <p:nvPr userDrawn="1"/>
        </p:nvSpPr>
        <p:spPr>
          <a:xfrm>
            <a:off x="1144132" y="2822114"/>
            <a:ext cx="22134607" cy="10022284"/>
          </a:xfrm>
          <a:prstGeom prst="rect">
            <a:avLst/>
          </a:prstGeom>
          <a:solidFill>
            <a:schemeClr val="bg1">
              <a:lumMod val="95000"/>
            </a:schemeClr>
          </a:solidFill>
          <a:ln w="3175">
            <a:miter lim="400000"/>
          </a:ln>
        </p:spPr>
        <p:txBody>
          <a:bodyPr lIns="87958" tIns="87958" rIns="87958" bIns="87958" anchor="ctr"/>
          <a:lstStyle/>
          <a:p>
            <a:pPr defTabSz="1828709">
              <a:defRPr sz="3600">
                <a:solidFill>
                  <a:srgbClr val="A6AAA9"/>
                </a:solidFill>
                <a:latin typeface="Calibri"/>
                <a:ea typeface="Calibri"/>
                <a:cs typeface="Calibri"/>
                <a:sym typeface="Calibri"/>
              </a:defRPr>
            </a:pPr>
            <a:endParaRPr sz="3600"/>
          </a:p>
        </p:txBody>
      </p:sp>
      <p:sp>
        <p:nvSpPr>
          <p:cNvPr id="2" name="Title 1"/>
          <p:cNvSpPr>
            <a:spLocks noGrp="1"/>
          </p:cNvSpPr>
          <p:nvPr>
            <p:ph type="title"/>
          </p:nvPr>
        </p:nvSpPr>
        <p:spPr>
          <a:xfrm>
            <a:off x="1144132" y="549276"/>
            <a:ext cx="22134607" cy="2286000"/>
          </a:xfrm>
        </p:spPr>
        <p:txBody>
          <a:bodyPr>
            <a:normAutofit/>
          </a:bodyPr>
          <a:lstStyle>
            <a:lvl1pPr>
              <a:lnSpc>
                <a:spcPct val="200000"/>
              </a:lnSpc>
              <a:defRPr sz="6600"/>
            </a:lvl1pPr>
          </a:lstStyle>
          <a:p>
            <a:r>
              <a:rPr lang="en-US" dirty="0"/>
              <a:t>Click to edit Master title style</a:t>
            </a:r>
          </a:p>
        </p:txBody>
      </p:sp>
      <p:sp>
        <p:nvSpPr>
          <p:cNvPr id="16" name="Text Placeholder 15"/>
          <p:cNvSpPr>
            <a:spLocks noGrp="1"/>
          </p:cNvSpPr>
          <p:nvPr>
            <p:ph type="body" sz="quarter" idx="13"/>
          </p:nvPr>
        </p:nvSpPr>
        <p:spPr>
          <a:xfrm>
            <a:off x="12699175" y="3197151"/>
            <a:ext cx="10027585" cy="9181870"/>
          </a:xfrm>
        </p:spPr>
        <p:txBody>
          <a:bodyPr lIns="457200" tIns="457200" rIns="457200" bIns="457200">
            <a:normAutofit/>
          </a:bodyPr>
          <a:lstStyle>
            <a:lvl1pPr>
              <a:defRPr sz="4000"/>
            </a:lvl1pPr>
            <a:lvl2pPr>
              <a:defRPr sz="3600"/>
            </a:lvl2pPr>
            <a:lvl3pPr>
              <a:defRPr sz="32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5"/>
          <p:cNvSpPr>
            <a:spLocks noGrp="1"/>
          </p:cNvSpPr>
          <p:nvPr>
            <p:ph type="body" sz="quarter" idx="14"/>
          </p:nvPr>
        </p:nvSpPr>
        <p:spPr>
          <a:xfrm>
            <a:off x="1708394" y="3197151"/>
            <a:ext cx="10027585" cy="9181794"/>
          </a:xfrm>
        </p:spPr>
        <p:txBody>
          <a:bodyPr lIns="457200" tIns="457200" rIns="457200" bIns="457200">
            <a:normAutofit/>
          </a:bodyPr>
          <a:lstStyle>
            <a:lvl1pPr>
              <a:defRPr sz="4000"/>
            </a:lvl1pPr>
            <a:lvl2pPr>
              <a:defRPr sz="3600"/>
            </a:lvl2pPr>
            <a:lvl3pPr>
              <a:defRPr sz="32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9472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7" name="Shape 284" descr="Rectangle 14"/>
          <p:cNvSpPr/>
          <p:nvPr userDrawn="1"/>
        </p:nvSpPr>
        <p:spPr>
          <a:xfrm>
            <a:off x="1144132" y="2822114"/>
            <a:ext cx="22134607" cy="10022284"/>
          </a:xfrm>
          <a:prstGeom prst="rect">
            <a:avLst/>
          </a:prstGeom>
          <a:solidFill>
            <a:schemeClr val="bg1">
              <a:lumMod val="95000"/>
            </a:schemeClr>
          </a:solidFill>
          <a:ln w="3175">
            <a:miter lim="400000"/>
          </a:ln>
        </p:spPr>
        <p:txBody>
          <a:bodyPr lIns="87958" tIns="87958" rIns="87958" bIns="87958" anchor="ctr"/>
          <a:lstStyle/>
          <a:p>
            <a:pPr defTabSz="1828709">
              <a:defRPr sz="3600">
                <a:solidFill>
                  <a:srgbClr val="A6AAA9"/>
                </a:solidFill>
                <a:latin typeface="Calibri"/>
                <a:ea typeface="Calibri"/>
                <a:cs typeface="Calibri"/>
                <a:sym typeface="Calibri"/>
              </a:defRPr>
            </a:pPr>
            <a:endParaRPr sz="3600"/>
          </a:p>
        </p:txBody>
      </p:sp>
      <p:sp>
        <p:nvSpPr>
          <p:cNvPr id="2" name="Title 1"/>
          <p:cNvSpPr>
            <a:spLocks noGrp="1"/>
          </p:cNvSpPr>
          <p:nvPr>
            <p:ph type="title"/>
          </p:nvPr>
        </p:nvSpPr>
        <p:spPr>
          <a:xfrm>
            <a:off x="1144132" y="549276"/>
            <a:ext cx="22134607" cy="2286000"/>
          </a:xfrm>
        </p:spPr>
        <p:txBody>
          <a:bodyPr>
            <a:normAutofit/>
          </a:bodyPr>
          <a:lstStyle>
            <a:lvl1pPr>
              <a:lnSpc>
                <a:spcPct val="200000"/>
              </a:lnSpc>
              <a:defRPr sz="6600"/>
            </a:lvl1pPr>
          </a:lstStyle>
          <a:p>
            <a:r>
              <a:rPr lang="en-US" dirty="0"/>
              <a:t>Click to edit Master title style</a:t>
            </a:r>
          </a:p>
        </p:txBody>
      </p:sp>
      <p:sp>
        <p:nvSpPr>
          <p:cNvPr id="10" name="Text Placeholder 9"/>
          <p:cNvSpPr>
            <a:spLocks noGrp="1"/>
          </p:cNvSpPr>
          <p:nvPr>
            <p:ph type="body" sz="quarter" idx="11"/>
          </p:nvPr>
        </p:nvSpPr>
        <p:spPr>
          <a:xfrm>
            <a:off x="1708393" y="3197226"/>
            <a:ext cx="10027231" cy="1795464"/>
          </a:xfrm>
        </p:spPr>
        <p:txBody>
          <a:bodyPr anchor="ctr">
            <a:normAutofit/>
          </a:bodyPr>
          <a:lstStyle>
            <a:lvl1pPr marL="0" indent="0" algn="ctr">
              <a:buNone/>
              <a:defRPr sz="4800"/>
            </a:lvl1pPr>
          </a:lstStyle>
          <a:p>
            <a:pPr lvl="0"/>
            <a:r>
              <a:rPr lang="en-US" dirty="0"/>
              <a:t>Click to edit Master text styles</a:t>
            </a:r>
          </a:p>
        </p:txBody>
      </p:sp>
      <p:sp>
        <p:nvSpPr>
          <p:cNvPr id="11" name="Text Placeholder 9"/>
          <p:cNvSpPr>
            <a:spLocks noGrp="1"/>
          </p:cNvSpPr>
          <p:nvPr>
            <p:ph type="body" sz="quarter" idx="12"/>
          </p:nvPr>
        </p:nvSpPr>
        <p:spPr>
          <a:xfrm>
            <a:off x="12698890" y="3197150"/>
            <a:ext cx="10027131" cy="1795464"/>
          </a:xfrm>
        </p:spPr>
        <p:txBody>
          <a:bodyPr anchor="ctr">
            <a:normAutofit/>
          </a:bodyPr>
          <a:lstStyle>
            <a:lvl1pPr marL="0" indent="0" algn="ctr">
              <a:buNone/>
              <a:defRPr sz="4800"/>
            </a:lvl1pPr>
          </a:lstStyle>
          <a:p>
            <a:pPr lvl="0"/>
            <a:r>
              <a:rPr lang="en-US" dirty="0"/>
              <a:t>Click to edit Master text styles</a:t>
            </a:r>
          </a:p>
        </p:txBody>
      </p:sp>
      <p:sp>
        <p:nvSpPr>
          <p:cNvPr id="16" name="Text Placeholder 15"/>
          <p:cNvSpPr>
            <a:spLocks noGrp="1"/>
          </p:cNvSpPr>
          <p:nvPr>
            <p:ph type="body" sz="quarter" idx="13"/>
          </p:nvPr>
        </p:nvSpPr>
        <p:spPr>
          <a:xfrm>
            <a:off x="12699175" y="4992688"/>
            <a:ext cx="10027585" cy="7386332"/>
          </a:xfrm>
        </p:spPr>
        <p:txBody>
          <a:bodyPr lIns="457200" tIns="457200" rIns="457200" bIns="457200">
            <a:normAutofit/>
          </a:bodyPr>
          <a:lstStyle>
            <a:lvl1pPr>
              <a:defRPr sz="4000"/>
            </a:lvl1pPr>
            <a:lvl2pPr>
              <a:defRPr sz="3600"/>
            </a:lvl2pPr>
            <a:lvl3pPr>
              <a:defRPr sz="32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5"/>
          <p:cNvSpPr>
            <a:spLocks noGrp="1"/>
          </p:cNvSpPr>
          <p:nvPr>
            <p:ph type="body" sz="quarter" idx="14"/>
          </p:nvPr>
        </p:nvSpPr>
        <p:spPr>
          <a:xfrm>
            <a:off x="1708394" y="4992612"/>
            <a:ext cx="10027585" cy="7386332"/>
          </a:xfrm>
        </p:spPr>
        <p:txBody>
          <a:bodyPr lIns="457200" tIns="457200" rIns="457200" bIns="457200">
            <a:normAutofit/>
          </a:bodyPr>
          <a:lstStyle>
            <a:lvl1pPr>
              <a:defRPr sz="4000"/>
            </a:lvl1pPr>
            <a:lvl2pPr>
              <a:defRPr sz="3600"/>
            </a:lvl2pPr>
            <a:lvl3pPr>
              <a:defRPr sz="32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494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mp; Content W/O Logo">
    <p:spTree>
      <p:nvGrpSpPr>
        <p:cNvPr id="1" name=""/>
        <p:cNvGrpSpPr/>
        <p:nvPr/>
      </p:nvGrpSpPr>
      <p:grpSpPr>
        <a:xfrm>
          <a:off x="0" y="0"/>
          <a:ext cx="0" cy="0"/>
          <a:chOff x="0" y="0"/>
          <a:chExt cx="0" cy="0"/>
        </a:xfrm>
      </p:grpSpPr>
      <p:sp>
        <p:nvSpPr>
          <p:cNvPr id="5" name="Content Placeholder 3"/>
          <p:cNvSpPr>
            <a:spLocks noGrp="1"/>
          </p:cNvSpPr>
          <p:nvPr>
            <p:ph sz="quarter" idx="10"/>
          </p:nvPr>
        </p:nvSpPr>
        <p:spPr>
          <a:xfrm>
            <a:off x="1144132" y="2835276"/>
            <a:ext cx="22134607" cy="9931400"/>
          </a:xfrm>
        </p:spPr>
        <p:txBody>
          <a:bodyPr lIns="457200" tIns="457200" rIns="457200" bIns="457200">
            <a:normAutofit/>
          </a:bodyPr>
          <a:lstStyle>
            <a:lvl1pPr>
              <a:defRPr sz="4000"/>
            </a:lvl1pPr>
            <a:lvl2pPr>
              <a:defRPr sz="3600"/>
            </a:lvl2pPr>
            <a:lvl3pPr>
              <a:defRPr sz="32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p:nvPr>
        </p:nvSpPr>
        <p:spPr>
          <a:xfrm>
            <a:off x="1144132" y="549276"/>
            <a:ext cx="22134607" cy="2286000"/>
          </a:xfrm>
        </p:spPr>
        <p:txBody>
          <a:bodyPr>
            <a:normAutofit/>
          </a:bodyPr>
          <a:lstStyle>
            <a:lvl1pPr>
              <a:lnSpc>
                <a:spcPct val="200000"/>
              </a:lnSpc>
              <a:defRPr sz="6600"/>
            </a:lvl1pPr>
          </a:lstStyle>
          <a:p>
            <a:r>
              <a:rPr lang="en-US" dirty="0"/>
              <a:t>Click to edit Master title style</a:t>
            </a:r>
          </a:p>
        </p:txBody>
      </p:sp>
    </p:spTree>
    <p:extLst>
      <p:ext uri="{BB962C8B-B14F-4D97-AF65-F5344CB8AC3E}">
        <p14:creationId xmlns:p14="http://schemas.microsoft.com/office/powerpoint/2010/main" val="2187539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amp; Content with Logo">
    <p:spTree>
      <p:nvGrpSpPr>
        <p:cNvPr id="1" name=""/>
        <p:cNvGrpSpPr/>
        <p:nvPr/>
      </p:nvGrpSpPr>
      <p:grpSpPr>
        <a:xfrm>
          <a:off x="0" y="0"/>
          <a:ext cx="0" cy="0"/>
          <a:chOff x="0" y="0"/>
          <a:chExt cx="0" cy="0"/>
        </a:xfrm>
      </p:grpSpPr>
      <p:sp>
        <p:nvSpPr>
          <p:cNvPr id="5" name="Content Placeholder 3"/>
          <p:cNvSpPr>
            <a:spLocks noGrp="1"/>
          </p:cNvSpPr>
          <p:nvPr>
            <p:ph sz="quarter" idx="10"/>
          </p:nvPr>
        </p:nvSpPr>
        <p:spPr>
          <a:xfrm>
            <a:off x="1144132" y="2835275"/>
            <a:ext cx="22134607" cy="8529490"/>
          </a:xfrm>
        </p:spPr>
        <p:txBody>
          <a:bodyPr lIns="457200" tIns="457200" rIns="457200" bIns="457200">
            <a:normAutofit/>
          </a:bodyPr>
          <a:lstStyle>
            <a:lvl1pPr>
              <a:defRPr sz="4000"/>
            </a:lvl1pPr>
            <a:lvl2pPr>
              <a:defRPr sz="3600"/>
            </a:lvl2pPr>
            <a:lvl3pPr>
              <a:defRPr sz="32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title"/>
          </p:nvPr>
        </p:nvSpPr>
        <p:spPr>
          <a:xfrm>
            <a:off x="1144132" y="549276"/>
            <a:ext cx="22134607" cy="2286000"/>
          </a:xfrm>
        </p:spPr>
        <p:txBody>
          <a:bodyPr>
            <a:normAutofit/>
          </a:bodyPr>
          <a:lstStyle>
            <a:lvl1pPr>
              <a:lnSpc>
                <a:spcPct val="200000"/>
              </a:lnSpc>
              <a:defRPr sz="6600"/>
            </a:lvl1pPr>
          </a:lstStyle>
          <a:p>
            <a:r>
              <a:rPr lang="en-US" dirty="0"/>
              <a:t>Click to edit Master title style</a:t>
            </a:r>
          </a:p>
        </p:txBody>
      </p:sp>
      <p:pic>
        <p:nvPicPr>
          <p:cNvPr id="7" name="Picture 6">
            <a:extLst>
              <a:ext uri="{FF2B5EF4-FFF2-40B4-BE49-F238E27FC236}">
                <a16:creationId xmlns:a16="http://schemas.microsoft.com/office/drawing/2014/main" id="{F7A2FF08-6F69-444F-AF5C-D729818E8E2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643272" y="11409407"/>
            <a:ext cx="6008025" cy="1886562"/>
          </a:xfrm>
          <a:prstGeom prst="rect">
            <a:avLst/>
          </a:prstGeom>
        </p:spPr>
      </p:pic>
    </p:spTree>
    <p:extLst>
      <p:ext uri="{BB962C8B-B14F-4D97-AF65-F5344CB8AC3E}">
        <p14:creationId xmlns:p14="http://schemas.microsoft.com/office/powerpoint/2010/main" val="177173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1219121" y="900863"/>
            <a:ext cx="7413561" cy="1969338"/>
          </a:xfrm>
          <a:solidFill>
            <a:srgbClr val="F2F2F2"/>
          </a:solidFill>
        </p:spPr>
        <p:txBody>
          <a:bodyPr lIns="457200" tIns="228600" rIns="457200" bIns="228600" anchor="b">
            <a:noAutofit/>
          </a:bodyPr>
          <a:lstStyle>
            <a:lvl1pPr algn="l">
              <a:defRPr sz="5400" b="1"/>
            </a:lvl1pPr>
          </a:lstStyle>
          <a:p>
            <a:r>
              <a:rPr lang="en-US" dirty="0"/>
              <a:t>Click to edit Master title style</a:t>
            </a:r>
          </a:p>
        </p:txBody>
      </p:sp>
      <p:sp>
        <p:nvSpPr>
          <p:cNvPr id="5" name="Text Placeholder 4"/>
          <p:cNvSpPr>
            <a:spLocks noGrp="1"/>
          </p:cNvSpPr>
          <p:nvPr>
            <p:ph type="body" sz="quarter" idx="14"/>
          </p:nvPr>
        </p:nvSpPr>
        <p:spPr>
          <a:xfrm>
            <a:off x="1219122" y="3109915"/>
            <a:ext cx="7413143" cy="7918450"/>
          </a:xfrm>
          <a:solidFill>
            <a:schemeClr val="bg1">
              <a:lumMod val="95000"/>
            </a:schemeClr>
          </a:solidFill>
        </p:spPr>
        <p:txBody>
          <a:bodyPr lIns="457200" tIns="457200" rIns="457200" bIns="457200">
            <a:normAutofit/>
          </a:bodyPr>
          <a:lstStyle>
            <a:lvl1pPr>
              <a:defRPr sz="4000"/>
            </a:lvl1pPr>
            <a:lvl2pPr>
              <a:defRPr sz="3600"/>
            </a:lvl2pPr>
            <a:lvl3pPr>
              <a:defRPr sz="32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15"/>
          </p:nvPr>
        </p:nvSpPr>
        <p:spPr>
          <a:xfrm>
            <a:off x="8889422" y="900115"/>
            <a:ext cx="14018302" cy="10128250"/>
          </a:xfrm>
        </p:spPr>
        <p:txBody>
          <a:bodyPr lIns="457200" tIns="457200" rIns="457200" bIns="457200">
            <a:normAutofit/>
          </a:bodyPr>
          <a:lstStyle>
            <a:lvl1pPr>
              <a:defRPr sz="4000"/>
            </a:lvl1pPr>
            <a:lvl2pPr>
              <a:defRPr sz="3600"/>
            </a:lvl2pPr>
            <a:lvl3pPr>
              <a:defRPr sz="32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2DA8CB5D-F0A2-46BC-8466-D0EC605464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643272" y="11409407"/>
            <a:ext cx="6008025" cy="1886562"/>
          </a:xfrm>
          <a:prstGeom prst="rect">
            <a:avLst/>
          </a:prstGeom>
        </p:spPr>
      </p:pic>
    </p:spTree>
    <p:extLst>
      <p:ext uri="{BB962C8B-B14F-4D97-AF65-F5344CB8AC3E}">
        <p14:creationId xmlns:p14="http://schemas.microsoft.com/office/powerpoint/2010/main" val="164774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with Caption ">
    <p:spTree>
      <p:nvGrpSpPr>
        <p:cNvPr id="1" name=""/>
        <p:cNvGrpSpPr/>
        <p:nvPr/>
      </p:nvGrpSpPr>
      <p:grpSpPr>
        <a:xfrm>
          <a:off x="0" y="0"/>
          <a:ext cx="0" cy="0"/>
          <a:chOff x="0" y="0"/>
          <a:chExt cx="0" cy="0"/>
        </a:xfrm>
      </p:grpSpPr>
      <p:sp>
        <p:nvSpPr>
          <p:cNvPr id="2" name="Title 1"/>
          <p:cNvSpPr>
            <a:spLocks noGrp="1"/>
          </p:cNvSpPr>
          <p:nvPr>
            <p:ph type="title"/>
          </p:nvPr>
        </p:nvSpPr>
        <p:spPr>
          <a:xfrm>
            <a:off x="1219121" y="900863"/>
            <a:ext cx="7413561" cy="1969338"/>
          </a:xfrm>
          <a:solidFill>
            <a:srgbClr val="F2F2F2"/>
          </a:solidFill>
        </p:spPr>
        <p:txBody>
          <a:bodyPr lIns="457200" tIns="228600" rIns="457200" bIns="228600" anchor="b">
            <a:noAutofit/>
          </a:bodyPr>
          <a:lstStyle>
            <a:lvl1pPr algn="l">
              <a:defRPr sz="5400" b="1"/>
            </a:lvl1pPr>
          </a:lstStyle>
          <a:p>
            <a:r>
              <a:rPr lang="en-US" dirty="0"/>
              <a:t>Click to edit Master title style</a:t>
            </a:r>
          </a:p>
        </p:txBody>
      </p:sp>
      <p:sp>
        <p:nvSpPr>
          <p:cNvPr id="8" name="Shape 214"/>
          <p:cNvSpPr>
            <a:spLocks noGrp="1"/>
          </p:cNvSpPr>
          <p:nvPr>
            <p:ph type="pic" idx="13"/>
          </p:nvPr>
        </p:nvSpPr>
        <p:spPr>
          <a:xfrm>
            <a:off x="8838626" y="900864"/>
            <a:ext cx="14314518" cy="10127896"/>
          </a:xfrm>
          <a:prstGeom prst="rect">
            <a:avLst/>
          </a:prstGeom>
          <a:solidFill>
            <a:srgbClr val="DCDEE0"/>
          </a:solidFill>
        </p:spPr>
        <p:txBody>
          <a:bodyPr lIns="91439" tIns="45719" rIns="91439" bIns="45719" anchor="t">
            <a:noAutofit/>
          </a:bodyPr>
          <a:lstStyle/>
          <a:p>
            <a:endParaRPr/>
          </a:p>
        </p:txBody>
      </p:sp>
      <p:sp>
        <p:nvSpPr>
          <p:cNvPr id="5" name="Text Placeholder 4"/>
          <p:cNvSpPr>
            <a:spLocks noGrp="1"/>
          </p:cNvSpPr>
          <p:nvPr>
            <p:ph type="body" sz="quarter" idx="14"/>
          </p:nvPr>
        </p:nvSpPr>
        <p:spPr>
          <a:xfrm>
            <a:off x="1219122" y="3109915"/>
            <a:ext cx="7413143" cy="7918450"/>
          </a:xfrm>
          <a:solidFill>
            <a:schemeClr val="bg1">
              <a:lumMod val="95000"/>
            </a:schemeClr>
          </a:solidFill>
        </p:spPr>
        <p:txBody>
          <a:bodyPr lIns="457200" tIns="457200" rIns="457200" bIns="457200">
            <a:normAutofit/>
          </a:bodyPr>
          <a:lstStyle>
            <a:lvl1pPr>
              <a:defRPr sz="4000"/>
            </a:lvl1pPr>
            <a:lvl2pPr>
              <a:defRPr sz="3600"/>
            </a:lvl2pPr>
            <a:lvl3pPr>
              <a:defRPr sz="32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40CB513-CB1A-4C85-B321-D6417F5596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643272" y="11409407"/>
            <a:ext cx="6008025" cy="1886562"/>
          </a:xfrm>
          <a:prstGeom prst="rect">
            <a:avLst/>
          </a:prstGeom>
        </p:spPr>
      </p:pic>
    </p:spTree>
    <p:extLst>
      <p:ext uri="{BB962C8B-B14F-4D97-AF65-F5344CB8AC3E}">
        <p14:creationId xmlns:p14="http://schemas.microsoft.com/office/powerpoint/2010/main" val="411950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with 3 Pictures">
    <p:spTree>
      <p:nvGrpSpPr>
        <p:cNvPr id="1" name=""/>
        <p:cNvGrpSpPr/>
        <p:nvPr/>
      </p:nvGrpSpPr>
      <p:grpSpPr>
        <a:xfrm>
          <a:off x="0" y="0"/>
          <a:ext cx="0" cy="0"/>
          <a:chOff x="0" y="0"/>
          <a:chExt cx="0" cy="0"/>
        </a:xfrm>
      </p:grpSpPr>
      <p:sp>
        <p:nvSpPr>
          <p:cNvPr id="7" name="Shape 65"/>
          <p:cNvSpPr>
            <a:spLocks noGrp="1"/>
          </p:cNvSpPr>
          <p:nvPr>
            <p:ph type="pic" sz="half" idx="13"/>
          </p:nvPr>
        </p:nvSpPr>
        <p:spPr>
          <a:xfrm>
            <a:off x="-1" y="871199"/>
            <a:ext cx="14751270" cy="11920150"/>
          </a:xfrm>
          <a:prstGeom prst="rect">
            <a:avLst/>
          </a:prstGeom>
          <a:solidFill>
            <a:srgbClr val="DCDEE0"/>
          </a:solidFill>
        </p:spPr>
        <p:txBody>
          <a:bodyPr lIns="91439" tIns="45719" rIns="91439" bIns="45719" anchor="t">
            <a:noAutofit/>
          </a:bodyPr>
          <a:lstStyle/>
          <a:p>
            <a:endParaRPr/>
          </a:p>
        </p:txBody>
      </p:sp>
      <p:sp>
        <p:nvSpPr>
          <p:cNvPr id="8" name="Shape 65"/>
          <p:cNvSpPr>
            <a:spLocks noGrp="1"/>
          </p:cNvSpPr>
          <p:nvPr>
            <p:ph type="pic" sz="half" idx="14"/>
          </p:nvPr>
        </p:nvSpPr>
        <p:spPr>
          <a:xfrm>
            <a:off x="15076121" y="871199"/>
            <a:ext cx="9306294" cy="6888690"/>
          </a:xfrm>
          <a:prstGeom prst="rect">
            <a:avLst/>
          </a:prstGeom>
          <a:solidFill>
            <a:srgbClr val="DCDEE0"/>
          </a:solidFill>
        </p:spPr>
        <p:txBody>
          <a:bodyPr lIns="91439" tIns="45719" rIns="91439" bIns="45719" anchor="t">
            <a:noAutofit/>
          </a:bodyPr>
          <a:lstStyle/>
          <a:p>
            <a:endParaRPr/>
          </a:p>
        </p:txBody>
      </p:sp>
      <p:sp>
        <p:nvSpPr>
          <p:cNvPr id="9" name="Shape 65"/>
          <p:cNvSpPr>
            <a:spLocks noGrp="1"/>
          </p:cNvSpPr>
          <p:nvPr>
            <p:ph type="pic" sz="half" idx="15"/>
          </p:nvPr>
        </p:nvSpPr>
        <p:spPr>
          <a:xfrm>
            <a:off x="15076121" y="8122533"/>
            <a:ext cx="9351919" cy="4721866"/>
          </a:xfrm>
          <a:prstGeom prst="rect">
            <a:avLst/>
          </a:prstGeom>
          <a:solidFill>
            <a:srgbClr val="DCDEE0"/>
          </a:solidFill>
        </p:spPr>
        <p:txBody>
          <a:bodyPr lIns="91439" tIns="45719" rIns="91439" bIns="45719" anchor="t">
            <a:noAutofit/>
          </a:bodyPr>
          <a:lstStyle/>
          <a:p>
            <a:endParaRPr dirty="0"/>
          </a:p>
        </p:txBody>
      </p:sp>
      <p:sp>
        <p:nvSpPr>
          <p:cNvPr id="2" name="Title 1"/>
          <p:cNvSpPr>
            <a:spLocks noGrp="1"/>
          </p:cNvSpPr>
          <p:nvPr>
            <p:ph type="title" hasCustomPrompt="1"/>
          </p:nvPr>
        </p:nvSpPr>
        <p:spPr>
          <a:xfrm>
            <a:off x="1925513" y="8813801"/>
            <a:ext cx="12825757" cy="2724150"/>
          </a:xfrm>
          <a:solidFill>
            <a:srgbClr val="53585F"/>
          </a:solidFill>
        </p:spPr>
        <p:txBody>
          <a:bodyPr lIns="457200" tIns="457200" rIns="457200" bIns="457200" anchor="ctr">
            <a:normAutofit/>
          </a:bodyPr>
          <a:lstStyle>
            <a:lvl1pPr marL="365742" algn="l">
              <a:defRPr sz="6600" b="1" cap="none" baseline="0">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207951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with 2 Pictures">
    <p:spTree>
      <p:nvGrpSpPr>
        <p:cNvPr id="1" name=""/>
        <p:cNvGrpSpPr/>
        <p:nvPr/>
      </p:nvGrpSpPr>
      <p:grpSpPr>
        <a:xfrm>
          <a:off x="0" y="0"/>
          <a:ext cx="0" cy="0"/>
          <a:chOff x="0" y="0"/>
          <a:chExt cx="0" cy="0"/>
        </a:xfrm>
      </p:grpSpPr>
      <p:sp>
        <p:nvSpPr>
          <p:cNvPr id="7" name="Shape 245" descr="Picture Placeholder 5"/>
          <p:cNvSpPr>
            <a:spLocks noGrp="1"/>
          </p:cNvSpPr>
          <p:nvPr>
            <p:ph type="pic" idx="13"/>
          </p:nvPr>
        </p:nvSpPr>
        <p:spPr>
          <a:xfrm>
            <a:off x="-2" y="841746"/>
            <a:ext cx="14751272" cy="11949660"/>
          </a:xfrm>
          <a:prstGeom prst="rect">
            <a:avLst/>
          </a:prstGeom>
          <a:solidFill>
            <a:srgbClr val="DCDEE0"/>
          </a:solidFill>
        </p:spPr>
        <p:txBody>
          <a:bodyPr lIns="91439" tIns="45719" rIns="91439" bIns="45719" anchor="t">
            <a:noAutofit/>
          </a:bodyPr>
          <a:lstStyle/>
          <a:p>
            <a:endParaRPr/>
          </a:p>
        </p:txBody>
      </p:sp>
      <p:sp>
        <p:nvSpPr>
          <p:cNvPr id="8" name="Shape 246" descr="Picture Placeholder 5"/>
          <p:cNvSpPr>
            <a:spLocks noGrp="1"/>
          </p:cNvSpPr>
          <p:nvPr>
            <p:ph type="pic" sz="quarter" idx="14"/>
          </p:nvPr>
        </p:nvSpPr>
        <p:spPr>
          <a:xfrm>
            <a:off x="15076121" y="871199"/>
            <a:ext cx="9351919" cy="6888690"/>
          </a:xfrm>
          <a:prstGeom prst="rect">
            <a:avLst/>
          </a:prstGeom>
          <a:solidFill>
            <a:srgbClr val="DCDEE0"/>
          </a:solidFill>
        </p:spPr>
        <p:txBody>
          <a:bodyPr lIns="91439" tIns="45719" rIns="91439" bIns="45719" anchor="t">
            <a:noAutofit/>
          </a:bodyPr>
          <a:lstStyle/>
          <a:p>
            <a:endParaRPr/>
          </a:p>
        </p:txBody>
      </p:sp>
      <p:sp>
        <p:nvSpPr>
          <p:cNvPr id="9" name="Shape 292"/>
          <p:cNvSpPr/>
          <p:nvPr userDrawn="1"/>
        </p:nvSpPr>
        <p:spPr>
          <a:xfrm>
            <a:off x="15076119" y="8040077"/>
            <a:ext cx="9351919" cy="4751330"/>
          </a:xfrm>
          <a:prstGeom prst="rect">
            <a:avLst/>
          </a:prstGeom>
          <a:solidFill>
            <a:srgbClr val="53585F"/>
          </a:solidFill>
          <a:ln w="3175">
            <a:miter lim="400000"/>
          </a:ln>
          <a:effectLst>
            <a:outerShdw blurRad="25400" dist="12700" dir="5400000" rotWithShape="0">
              <a:srgbClr val="000000">
                <a:alpha val="50000"/>
              </a:srgbClr>
            </a:outerShdw>
          </a:effectLst>
        </p:spPr>
        <p:txBody>
          <a:bodyPr lIns="48865" tIns="48865" rIns="48865" bIns="48865" anchor="ctr"/>
          <a:lstStyle/>
          <a:p>
            <a:pPr>
              <a:defRPr sz="3200">
                <a:solidFill>
                  <a:srgbClr val="FFFFFF"/>
                </a:solidFill>
              </a:defRPr>
            </a:pPr>
            <a:endParaRPr sz="3200"/>
          </a:p>
        </p:txBody>
      </p:sp>
      <p:sp>
        <p:nvSpPr>
          <p:cNvPr id="2" name="Title 1"/>
          <p:cNvSpPr>
            <a:spLocks noGrp="1"/>
          </p:cNvSpPr>
          <p:nvPr>
            <p:ph type="title"/>
          </p:nvPr>
        </p:nvSpPr>
        <p:spPr>
          <a:xfrm>
            <a:off x="15579965" y="8435254"/>
            <a:ext cx="7583328" cy="3989580"/>
          </a:xfrm>
        </p:spPr>
        <p:txBody>
          <a:bodyPr anchor="ct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271221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arge Picture">
    <p:spTree>
      <p:nvGrpSpPr>
        <p:cNvPr id="1" name=""/>
        <p:cNvGrpSpPr/>
        <p:nvPr/>
      </p:nvGrpSpPr>
      <p:grpSpPr>
        <a:xfrm>
          <a:off x="0" y="0"/>
          <a:ext cx="0" cy="0"/>
          <a:chOff x="0" y="0"/>
          <a:chExt cx="0" cy="0"/>
        </a:xfrm>
      </p:grpSpPr>
      <p:sp>
        <p:nvSpPr>
          <p:cNvPr id="6" name="Shape 65"/>
          <p:cNvSpPr>
            <a:spLocks noGrp="1"/>
          </p:cNvSpPr>
          <p:nvPr>
            <p:ph type="pic" sz="half" idx="13"/>
          </p:nvPr>
        </p:nvSpPr>
        <p:spPr>
          <a:xfrm>
            <a:off x="-1" y="0"/>
            <a:ext cx="24382415" cy="13716000"/>
          </a:xfrm>
          <a:prstGeom prst="rect">
            <a:avLst/>
          </a:prstGeom>
          <a:solidFill>
            <a:srgbClr val="DCDEE0"/>
          </a:solidFill>
          <a:ln>
            <a:noFill/>
          </a:ln>
        </p:spPr>
        <p:txBody>
          <a:bodyPr lIns="91439" tIns="45719" rIns="91439" bIns="45719" anchor="t">
            <a:noAutofit/>
          </a:bodyPr>
          <a:lstStyle/>
          <a:p>
            <a:endParaRPr/>
          </a:p>
        </p:txBody>
      </p:sp>
    </p:spTree>
    <p:extLst>
      <p:ext uri="{BB962C8B-B14F-4D97-AF65-F5344CB8AC3E}">
        <p14:creationId xmlns:p14="http://schemas.microsoft.com/office/powerpoint/2010/main" val="1212308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icture centered with logo">
    <p:spTree>
      <p:nvGrpSpPr>
        <p:cNvPr id="1" name=""/>
        <p:cNvGrpSpPr/>
        <p:nvPr/>
      </p:nvGrpSpPr>
      <p:grpSpPr>
        <a:xfrm>
          <a:off x="0" y="0"/>
          <a:ext cx="0" cy="0"/>
          <a:chOff x="0" y="0"/>
          <a:chExt cx="0" cy="0"/>
        </a:xfrm>
      </p:grpSpPr>
      <p:sp>
        <p:nvSpPr>
          <p:cNvPr id="8" name="Shape 224" descr="Rectangle 14"/>
          <p:cNvSpPr/>
          <p:nvPr userDrawn="1"/>
        </p:nvSpPr>
        <p:spPr>
          <a:xfrm>
            <a:off x="16769931" y="-69665"/>
            <a:ext cx="8770045" cy="13785666"/>
          </a:xfrm>
          <a:prstGeom prst="rect">
            <a:avLst/>
          </a:prstGeom>
          <a:solidFill>
            <a:schemeClr val="bg1">
              <a:lumMod val="85000"/>
              <a:alpha val="30000"/>
            </a:schemeClr>
          </a:solidFill>
          <a:ln w="3175">
            <a:miter lim="400000"/>
          </a:ln>
        </p:spPr>
        <p:txBody>
          <a:bodyPr lIns="87958" tIns="87958" rIns="87958" bIns="87958" anchor="ctr"/>
          <a:lstStyle/>
          <a:p>
            <a:pPr defTabSz="1828709">
              <a:defRPr sz="3600">
                <a:solidFill>
                  <a:srgbClr val="A6AAA9"/>
                </a:solidFill>
                <a:latin typeface="Calibri"/>
                <a:ea typeface="Calibri"/>
                <a:cs typeface="Calibri"/>
                <a:sym typeface="Calibri"/>
              </a:defRPr>
            </a:pPr>
            <a:endParaRPr sz="3600"/>
          </a:p>
        </p:txBody>
      </p:sp>
      <p:sp>
        <p:nvSpPr>
          <p:cNvPr id="9" name="Shape 230" descr="Picture Placeholder 5"/>
          <p:cNvSpPr>
            <a:spLocks noGrp="1"/>
          </p:cNvSpPr>
          <p:nvPr>
            <p:ph type="pic" idx="13"/>
          </p:nvPr>
        </p:nvSpPr>
        <p:spPr>
          <a:xfrm>
            <a:off x="2385237" y="1295769"/>
            <a:ext cx="19626667" cy="9747710"/>
          </a:xfrm>
          <a:prstGeom prst="rect">
            <a:avLst/>
          </a:prstGeom>
        </p:spPr>
        <p:txBody>
          <a:bodyPr lIns="91439" tIns="45719" rIns="91439" bIns="45719" anchor="t">
            <a:noAutofit/>
          </a:bodyPr>
          <a:lstStyle/>
          <a:p>
            <a:endParaRPr/>
          </a:p>
        </p:txBody>
      </p:sp>
      <p:pic>
        <p:nvPicPr>
          <p:cNvPr id="6" name="Picture 5">
            <a:extLst>
              <a:ext uri="{FF2B5EF4-FFF2-40B4-BE49-F238E27FC236}">
                <a16:creationId xmlns:a16="http://schemas.microsoft.com/office/drawing/2014/main" id="{177D1F6E-99CF-4746-A5C0-06BDDD016E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643272" y="11409407"/>
            <a:ext cx="6008025" cy="1886562"/>
          </a:xfrm>
          <a:prstGeom prst="rect">
            <a:avLst/>
          </a:prstGeom>
        </p:spPr>
      </p:pic>
    </p:spTree>
    <p:extLst>
      <p:ext uri="{BB962C8B-B14F-4D97-AF65-F5344CB8AC3E}">
        <p14:creationId xmlns:p14="http://schemas.microsoft.com/office/powerpoint/2010/main" val="2815723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0E4B614-90F4-9347-AB7C-EB81F82A3D14}"/>
              </a:ext>
            </a:extLst>
          </p:cNvPr>
          <p:cNvSpPr>
            <a:spLocks noGrp="1"/>
          </p:cNvSpPr>
          <p:nvPr>
            <p:ph type="title"/>
          </p:nvPr>
        </p:nvSpPr>
        <p:spPr>
          <a:xfrm>
            <a:off x="1676291" y="1236466"/>
            <a:ext cx="21029831" cy="843904"/>
          </a:xfrm>
          <a:prstGeom prst="rect">
            <a:avLst/>
          </a:prstGeom>
        </p:spPr>
        <p:txBody>
          <a:bodyPr>
            <a:normAutofit/>
          </a:bodyPr>
          <a:lstStyle>
            <a:lvl1pPr>
              <a:defRPr sz="4800" baseline="0">
                <a:solidFill>
                  <a:schemeClr val="tx1"/>
                </a:solidFill>
                <a:latin typeface="Arial Nova" panose="020B0504020202020204" pitchFamily="34" charset="0"/>
              </a:defRPr>
            </a:lvl1pPr>
          </a:lstStyle>
          <a:p>
            <a:r>
              <a:rPr lang="en-US" dirty="0"/>
              <a:t>Click to edit Master title style</a:t>
            </a:r>
          </a:p>
        </p:txBody>
      </p:sp>
      <p:sp>
        <p:nvSpPr>
          <p:cNvPr id="2" name="Slide Number Placeholder 5">
            <a:extLst>
              <a:ext uri="{FF2B5EF4-FFF2-40B4-BE49-F238E27FC236}">
                <a16:creationId xmlns:a16="http://schemas.microsoft.com/office/drawing/2014/main" id="{FE115AF1-44F7-20C1-0A1F-0F799CFDF09B}"/>
              </a:ext>
            </a:extLst>
          </p:cNvPr>
          <p:cNvSpPr>
            <a:spLocks noGrp="1"/>
          </p:cNvSpPr>
          <p:nvPr>
            <p:ph type="sldNum" sz="quarter" idx="4"/>
          </p:nvPr>
        </p:nvSpPr>
        <p:spPr>
          <a:xfrm>
            <a:off x="23124714" y="12330905"/>
            <a:ext cx="692517" cy="502454"/>
          </a:xfrm>
          <a:prstGeom prst="rect">
            <a:avLst/>
          </a:prstGeom>
        </p:spPr>
        <p:txBody>
          <a:bodyPr anchor="b"/>
          <a:lstStyle>
            <a:lvl1pPr algn="r">
              <a:defRPr sz="2000">
                <a:latin typeface="Avenir Book" panose="02000503020000020003" pitchFamily="2" charset="0"/>
              </a:defRPr>
            </a:lvl1pPr>
          </a:lstStyle>
          <a:p>
            <a:fld id="{0DCCE085-A1F9-1D4A-9C56-E8A76CDE0AFF}" type="slidenum">
              <a:rPr lang="en-US" smtClean="0"/>
              <a:pPr/>
              <a:t>‹nº›</a:t>
            </a:fld>
            <a:endParaRPr lang="en-US" dirty="0"/>
          </a:p>
        </p:txBody>
      </p:sp>
    </p:spTree>
    <p:extLst>
      <p:ext uri="{BB962C8B-B14F-4D97-AF65-F5344CB8AC3E}">
        <p14:creationId xmlns:p14="http://schemas.microsoft.com/office/powerpoint/2010/main" val="604352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Blank with 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EBBBE6-49E3-4E65-85E9-D7331F4977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643272" y="11409407"/>
            <a:ext cx="6008025" cy="1886562"/>
          </a:xfrm>
          <a:prstGeom prst="rect">
            <a:avLst/>
          </a:prstGeom>
        </p:spPr>
      </p:pic>
    </p:spTree>
    <p:extLst>
      <p:ext uri="{BB962C8B-B14F-4D97-AF65-F5344CB8AC3E}">
        <p14:creationId xmlns:p14="http://schemas.microsoft.com/office/powerpoint/2010/main" val="4147802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3_Titel &amp; Untertitel Blank">
    <p:spTree>
      <p:nvGrpSpPr>
        <p:cNvPr id="1" name=""/>
        <p:cNvGrpSpPr/>
        <p:nvPr/>
      </p:nvGrpSpPr>
      <p:grpSpPr>
        <a:xfrm>
          <a:off x="0" y="0"/>
          <a:ext cx="0" cy="0"/>
          <a:chOff x="0" y="0"/>
          <a:chExt cx="0" cy="0"/>
        </a:xfrm>
      </p:grpSpPr>
      <p:sp>
        <p:nvSpPr>
          <p:cNvPr id="20" name="Text">
            <a:extLst>
              <a:ext uri="{FF2B5EF4-FFF2-40B4-BE49-F238E27FC236}">
                <a16:creationId xmlns:a16="http://schemas.microsoft.com/office/drawing/2014/main" id="{06421978-4E73-EF4A-A8CB-319BAA08E6C0}"/>
              </a:ext>
            </a:extLst>
          </p:cNvPr>
          <p:cNvSpPr/>
          <p:nvPr userDrawn="1"/>
        </p:nvSpPr>
        <p:spPr>
          <a:xfrm>
            <a:off x="22908342" y="12445001"/>
            <a:ext cx="783083" cy="471902"/>
          </a:xfrm>
          <a:prstGeom prst="rect">
            <a:avLst/>
          </a:prstGeom>
          <a:ln w="12700">
            <a:miter lim="400000"/>
          </a:ln>
          <a:extLst>
            <a:ext uri="{C572A759-6A51-4108-AA02-DFA0A04FC94B}">
              <ma14:wrappingTextBoxFlag xmlns="" xmlns:ma14="http://schemas.microsoft.com/office/mac/drawingml/2011/main" val="1"/>
            </a:ext>
          </a:extLst>
        </p:spPr>
        <p:txBody>
          <a:bodyPr lIns="50789" tIns="50789" rIns="50789" bIns="50789" anchor="ctr">
            <a:spAutoFit/>
          </a:bodyPr>
          <a:lstStyle/>
          <a:p>
            <a:pPr algn="l">
              <a:defRPr sz="2400"/>
            </a:pPr>
            <a:fld id="{86CB4B4D-7CA3-9044-876B-883B54F8677D}" type="slidenum">
              <a:rPr sz="2400" b="0" i="0">
                <a:solidFill>
                  <a:schemeClr val="bg2">
                    <a:lumMod val="50000"/>
                  </a:schemeClr>
                </a:solidFill>
                <a:latin typeface="Arial" panose="020B0604020202020204" pitchFamily="34" charset="0"/>
                <a:cs typeface="Arial" panose="020B0604020202020204" pitchFamily="34" charset="0"/>
              </a:rPr>
              <a:t>‹nº›</a:t>
            </a:fld>
            <a:r>
              <a:rPr sz="2400" b="0" i="0" dirty="0">
                <a:solidFill>
                  <a:schemeClr val="bg2">
                    <a:lumMod val="50000"/>
                  </a:schemeClr>
                </a:solidFill>
                <a:latin typeface="Arial" panose="020B0604020202020204" pitchFamily="34" charset="0"/>
                <a:cs typeface="Arial" panose="020B0604020202020204" pitchFamily="34" charset="0"/>
              </a:rPr>
              <a:t>￼</a:t>
            </a:r>
          </a:p>
        </p:txBody>
      </p:sp>
      <p:sp>
        <p:nvSpPr>
          <p:cNvPr id="9" name="Rectangle 8">
            <a:extLst>
              <a:ext uri="{FF2B5EF4-FFF2-40B4-BE49-F238E27FC236}">
                <a16:creationId xmlns:a16="http://schemas.microsoft.com/office/drawing/2014/main" id="{D48DAD1E-CA64-3D4C-AA51-440B304DE708}"/>
              </a:ext>
            </a:extLst>
          </p:cNvPr>
          <p:cNvSpPr/>
          <p:nvPr userDrawn="1"/>
        </p:nvSpPr>
        <p:spPr>
          <a:xfrm>
            <a:off x="3" y="13244560"/>
            <a:ext cx="24382411" cy="478832"/>
          </a:xfrm>
          <a:prstGeom prst="rect">
            <a:avLst/>
          </a:prstGeom>
          <a:solidFill>
            <a:srgbClr val="78BE2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5437" tIns="135437" rIns="135437" bIns="135437" numCol="1" spcCol="38100" rtlCol="0" anchor="ctr">
            <a:spAutoFit/>
          </a:bodyPr>
          <a:lstStyle/>
          <a:p>
            <a:pPr marL="0" marR="0" indent="0" algn="ctr" defTabSz="2201004" rtl="0" fontAlgn="auto" latinLnBrk="0" hangingPunct="0">
              <a:lnSpc>
                <a:spcPct val="100000"/>
              </a:lnSpc>
              <a:spcBef>
                <a:spcPts val="0"/>
              </a:spcBef>
              <a:spcAft>
                <a:spcPts val="0"/>
              </a:spcAft>
              <a:buClrTx/>
              <a:buSzTx/>
              <a:buFontTx/>
              <a:buNone/>
              <a:tabLst/>
            </a:pPr>
            <a:endParaRPr kumimoji="0" lang="en-US" sz="1334" b="0" i="0" u="none" strike="noStrike" cap="none" spc="0" normalizeH="0" baseline="0" dirty="0">
              <a:ln>
                <a:noFill/>
              </a:ln>
              <a:solidFill>
                <a:srgbClr val="FFFFFF"/>
              </a:solidFill>
              <a:effectLst/>
              <a:uFillTx/>
              <a:latin typeface="Arial" panose="020B0604020202020204" pitchFamily="34" charset="0"/>
              <a:ea typeface="+mn-ea"/>
              <a:cs typeface="Arial" panose="020B0604020202020204" pitchFamily="34" charset="0"/>
              <a:sym typeface="Helvetica Light"/>
            </a:endParaRPr>
          </a:p>
        </p:txBody>
      </p:sp>
      <p:sp>
        <p:nvSpPr>
          <p:cNvPr id="5" name="Footer Placeholder 2">
            <a:extLst>
              <a:ext uri="{FF2B5EF4-FFF2-40B4-BE49-F238E27FC236}">
                <a16:creationId xmlns:a16="http://schemas.microsoft.com/office/drawing/2014/main" id="{349C3FC7-6171-4614-A2B4-8A976B769529}"/>
              </a:ext>
            </a:extLst>
          </p:cNvPr>
          <p:cNvSpPr>
            <a:spLocks noGrp="1"/>
          </p:cNvSpPr>
          <p:nvPr>
            <p:ph type="ftr" sz="quarter" idx="10"/>
          </p:nvPr>
        </p:nvSpPr>
        <p:spPr>
          <a:xfrm>
            <a:off x="8076675" y="12712702"/>
            <a:ext cx="8229064" cy="730252"/>
          </a:xfrm>
        </p:spPr>
        <p:txBody>
          <a:bodyPr/>
          <a:lstStyle>
            <a:lvl1pPr>
              <a:defRPr b="1" i="0"/>
            </a:lvl1pPr>
          </a:lstStyle>
          <a:p>
            <a:r>
              <a:rPr lang="en-US" dirty="0"/>
              <a:t>CONFIDENTIAL</a:t>
            </a:r>
            <a:endParaRPr lang="en-US" b="1" dirty="0"/>
          </a:p>
        </p:txBody>
      </p:sp>
    </p:spTree>
    <p:extLst>
      <p:ext uri="{BB962C8B-B14F-4D97-AF65-F5344CB8AC3E}">
        <p14:creationId xmlns:p14="http://schemas.microsoft.com/office/powerpoint/2010/main" val="2428115690"/>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Shape 284" descr="Rectangle 14"/>
          <p:cNvSpPr/>
          <p:nvPr userDrawn="1"/>
        </p:nvSpPr>
        <p:spPr>
          <a:xfrm>
            <a:off x="1144132" y="2822130"/>
            <a:ext cx="22134607" cy="10022284"/>
          </a:xfrm>
          <a:prstGeom prst="rect">
            <a:avLst/>
          </a:prstGeom>
          <a:solidFill>
            <a:schemeClr val="bg1">
              <a:lumMod val="95000"/>
            </a:schemeClr>
          </a:solidFill>
          <a:ln w="3175">
            <a:miter lim="400000"/>
          </a:ln>
        </p:spPr>
        <p:txBody>
          <a:bodyPr lIns="98496" tIns="98496" rIns="98496" bIns="98496" anchor="ctr"/>
          <a:lstStyle/>
          <a:p>
            <a:pPr algn="ctr" defTabSz="2047950" hangingPunct="0">
              <a:defRPr sz="3600">
                <a:solidFill>
                  <a:srgbClr val="A6AAA9"/>
                </a:solidFill>
                <a:latin typeface="Calibri"/>
                <a:ea typeface="Calibri"/>
                <a:cs typeface="Calibri"/>
                <a:sym typeface="Calibri"/>
              </a:defRPr>
            </a:pPr>
            <a:endParaRPr sz="9600" kern="0">
              <a:solidFill>
                <a:srgbClr val="A6AAA9"/>
              </a:solidFill>
              <a:ea typeface="Calibri"/>
              <a:cs typeface="Calibri"/>
              <a:sym typeface="Calibri"/>
            </a:endParaRPr>
          </a:p>
        </p:txBody>
      </p:sp>
      <p:sp>
        <p:nvSpPr>
          <p:cNvPr id="2" name="Title 1"/>
          <p:cNvSpPr>
            <a:spLocks noGrp="1"/>
          </p:cNvSpPr>
          <p:nvPr>
            <p:ph type="title"/>
          </p:nvPr>
        </p:nvSpPr>
        <p:spPr>
          <a:xfrm>
            <a:off x="1144132" y="549274"/>
            <a:ext cx="22134607" cy="2286000"/>
          </a:xfrm>
        </p:spPr>
        <p:txBody>
          <a:bodyPr>
            <a:normAutofit/>
          </a:bodyPr>
          <a:lstStyle>
            <a:lvl1pPr>
              <a:lnSpc>
                <a:spcPct val="200000"/>
              </a:lnSpc>
              <a:defRPr sz="7466"/>
            </a:lvl1pPr>
          </a:lstStyle>
          <a:p>
            <a:r>
              <a:rPr lang="en-US" dirty="0"/>
              <a:t>Click to edit Master title style</a:t>
            </a:r>
          </a:p>
        </p:txBody>
      </p:sp>
      <p:sp>
        <p:nvSpPr>
          <p:cNvPr id="5" name="Text Placeholder 4"/>
          <p:cNvSpPr>
            <a:spLocks noGrp="1"/>
          </p:cNvSpPr>
          <p:nvPr>
            <p:ph type="body" sz="quarter" idx="10"/>
          </p:nvPr>
        </p:nvSpPr>
        <p:spPr>
          <a:xfrm>
            <a:off x="1466754" y="3219451"/>
            <a:ext cx="21501289" cy="9328150"/>
          </a:xfrm>
        </p:spPr>
        <p:txBody>
          <a:bodyPr lIns="192024" tIns="192024" rIns="192024" bIns="192024">
            <a:normAutofit/>
          </a:bodyPr>
          <a:lstStyle>
            <a:lvl1pPr>
              <a:defRPr sz="4532"/>
            </a:lvl1pPr>
            <a:lvl2pPr>
              <a:defRPr sz="4000"/>
            </a:lvl2pPr>
            <a:lvl3pPr>
              <a:defRPr sz="3466"/>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215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Two Columns">
    <p:spTree>
      <p:nvGrpSpPr>
        <p:cNvPr id="1" name=""/>
        <p:cNvGrpSpPr/>
        <p:nvPr/>
      </p:nvGrpSpPr>
      <p:grpSpPr>
        <a:xfrm>
          <a:off x="0" y="0"/>
          <a:ext cx="0" cy="0"/>
          <a:chOff x="0" y="0"/>
          <a:chExt cx="0" cy="0"/>
        </a:xfrm>
      </p:grpSpPr>
      <p:sp>
        <p:nvSpPr>
          <p:cNvPr id="7" name="Shape 284" descr="Rectangle 14"/>
          <p:cNvSpPr/>
          <p:nvPr userDrawn="1"/>
        </p:nvSpPr>
        <p:spPr>
          <a:xfrm>
            <a:off x="1144132" y="2822130"/>
            <a:ext cx="22134607" cy="10022284"/>
          </a:xfrm>
          <a:prstGeom prst="rect">
            <a:avLst/>
          </a:prstGeom>
          <a:solidFill>
            <a:schemeClr val="bg1">
              <a:lumMod val="95000"/>
            </a:schemeClr>
          </a:solidFill>
          <a:ln w="3175">
            <a:miter lim="400000"/>
          </a:ln>
        </p:spPr>
        <p:txBody>
          <a:bodyPr lIns="98496" tIns="98496" rIns="98496" bIns="98496" anchor="ctr"/>
          <a:lstStyle/>
          <a:p>
            <a:pPr algn="ctr" defTabSz="2047950" hangingPunct="0">
              <a:defRPr sz="3600">
                <a:solidFill>
                  <a:srgbClr val="A6AAA9"/>
                </a:solidFill>
                <a:latin typeface="Calibri"/>
                <a:ea typeface="Calibri"/>
                <a:cs typeface="Calibri"/>
                <a:sym typeface="Calibri"/>
              </a:defRPr>
            </a:pPr>
            <a:endParaRPr sz="9600" kern="0">
              <a:solidFill>
                <a:srgbClr val="A6AAA9"/>
              </a:solidFill>
              <a:ea typeface="Calibri"/>
              <a:cs typeface="Calibri"/>
              <a:sym typeface="Calibri"/>
            </a:endParaRPr>
          </a:p>
        </p:txBody>
      </p:sp>
      <p:sp>
        <p:nvSpPr>
          <p:cNvPr id="2" name="Title 1"/>
          <p:cNvSpPr>
            <a:spLocks noGrp="1"/>
          </p:cNvSpPr>
          <p:nvPr>
            <p:ph type="title"/>
          </p:nvPr>
        </p:nvSpPr>
        <p:spPr>
          <a:xfrm>
            <a:off x="1144132" y="549274"/>
            <a:ext cx="22134607" cy="2286000"/>
          </a:xfrm>
        </p:spPr>
        <p:txBody>
          <a:bodyPr>
            <a:normAutofit/>
          </a:bodyPr>
          <a:lstStyle>
            <a:lvl1pPr>
              <a:lnSpc>
                <a:spcPct val="200000"/>
              </a:lnSpc>
              <a:defRPr sz="7466"/>
            </a:lvl1pPr>
          </a:lstStyle>
          <a:p>
            <a:r>
              <a:rPr lang="en-US" dirty="0"/>
              <a:t>Click to edit Master title style</a:t>
            </a:r>
          </a:p>
        </p:txBody>
      </p:sp>
      <p:sp>
        <p:nvSpPr>
          <p:cNvPr id="16" name="Text Placeholder 15"/>
          <p:cNvSpPr>
            <a:spLocks noGrp="1"/>
          </p:cNvSpPr>
          <p:nvPr>
            <p:ph type="body" sz="quarter" idx="13"/>
          </p:nvPr>
        </p:nvSpPr>
        <p:spPr>
          <a:xfrm>
            <a:off x="12699203" y="3197155"/>
            <a:ext cx="10027585" cy="9181870"/>
          </a:xfrm>
        </p:spPr>
        <p:txBody>
          <a:bodyPr lIns="192024" tIns="192024" rIns="192024" bIns="192024">
            <a:normAutofit/>
          </a:bodyPr>
          <a:lstStyle>
            <a:lvl1pPr>
              <a:defRPr sz="4532"/>
            </a:lvl1pPr>
            <a:lvl2pPr>
              <a:defRPr sz="4000"/>
            </a:lvl2pPr>
            <a:lvl3pPr>
              <a:defRPr sz="3466"/>
            </a:lvl3pPr>
            <a:lvl4pPr>
              <a:defRPr sz="3200"/>
            </a:lvl4pPr>
            <a:lvl5pPr>
              <a:defRPr sz="3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5"/>
          <p:cNvSpPr>
            <a:spLocks noGrp="1"/>
          </p:cNvSpPr>
          <p:nvPr>
            <p:ph type="body" sz="quarter" idx="14"/>
          </p:nvPr>
        </p:nvSpPr>
        <p:spPr>
          <a:xfrm>
            <a:off x="1708400" y="3197153"/>
            <a:ext cx="10027585" cy="9181794"/>
          </a:xfrm>
        </p:spPr>
        <p:txBody>
          <a:bodyPr lIns="192024" tIns="192024" rIns="192024" bIns="192024">
            <a:normAutofit/>
          </a:bodyPr>
          <a:lstStyle>
            <a:lvl1pPr>
              <a:defRPr sz="4532"/>
            </a:lvl1pPr>
            <a:lvl2pPr>
              <a:defRPr sz="4000"/>
            </a:lvl2pPr>
            <a:lvl3pPr>
              <a:defRPr sz="3466"/>
            </a:lvl3pPr>
            <a:lvl4pPr>
              <a:defRPr sz="3200"/>
            </a:lvl4pPr>
            <a:lvl5pPr>
              <a:defRPr sz="3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901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7" name="Shape 284" descr="Rectangle 14"/>
          <p:cNvSpPr/>
          <p:nvPr userDrawn="1"/>
        </p:nvSpPr>
        <p:spPr>
          <a:xfrm>
            <a:off x="1144132" y="2822130"/>
            <a:ext cx="22134607" cy="10022284"/>
          </a:xfrm>
          <a:prstGeom prst="rect">
            <a:avLst/>
          </a:prstGeom>
          <a:solidFill>
            <a:schemeClr val="bg1">
              <a:lumMod val="95000"/>
            </a:schemeClr>
          </a:solidFill>
          <a:ln w="3175">
            <a:miter lim="400000"/>
          </a:ln>
        </p:spPr>
        <p:txBody>
          <a:bodyPr lIns="98496" tIns="98496" rIns="98496" bIns="98496" anchor="ctr"/>
          <a:lstStyle/>
          <a:p>
            <a:pPr algn="ctr" defTabSz="2047950" hangingPunct="0">
              <a:defRPr sz="3600">
                <a:solidFill>
                  <a:srgbClr val="A6AAA9"/>
                </a:solidFill>
                <a:latin typeface="Calibri"/>
                <a:ea typeface="Calibri"/>
                <a:cs typeface="Calibri"/>
                <a:sym typeface="Calibri"/>
              </a:defRPr>
            </a:pPr>
            <a:endParaRPr sz="9600" kern="0">
              <a:solidFill>
                <a:srgbClr val="A6AAA9"/>
              </a:solidFill>
              <a:ea typeface="Calibri"/>
              <a:cs typeface="Calibri"/>
              <a:sym typeface="Calibri"/>
            </a:endParaRPr>
          </a:p>
        </p:txBody>
      </p:sp>
      <p:sp>
        <p:nvSpPr>
          <p:cNvPr id="2" name="Title 1"/>
          <p:cNvSpPr>
            <a:spLocks noGrp="1"/>
          </p:cNvSpPr>
          <p:nvPr>
            <p:ph type="title"/>
          </p:nvPr>
        </p:nvSpPr>
        <p:spPr>
          <a:xfrm>
            <a:off x="1144132" y="549274"/>
            <a:ext cx="22134607" cy="2286000"/>
          </a:xfrm>
        </p:spPr>
        <p:txBody>
          <a:bodyPr>
            <a:normAutofit/>
          </a:bodyPr>
          <a:lstStyle>
            <a:lvl1pPr>
              <a:lnSpc>
                <a:spcPct val="200000"/>
              </a:lnSpc>
              <a:defRPr sz="7466"/>
            </a:lvl1pPr>
          </a:lstStyle>
          <a:p>
            <a:r>
              <a:rPr lang="en-US" dirty="0"/>
              <a:t>Click to edit Master title style</a:t>
            </a:r>
          </a:p>
        </p:txBody>
      </p:sp>
      <p:sp>
        <p:nvSpPr>
          <p:cNvPr id="10" name="Text Placeholder 9"/>
          <p:cNvSpPr>
            <a:spLocks noGrp="1"/>
          </p:cNvSpPr>
          <p:nvPr>
            <p:ph type="body" sz="quarter" idx="11"/>
          </p:nvPr>
        </p:nvSpPr>
        <p:spPr>
          <a:xfrm>
            <a:off x="1708394" y="3197230"/>
            <a:ext cx="10027229" cy="1795464"/>
          </a:xfrm>
        </p:spPr>
        <p:txBody>
          <a:bodyPr anchor="ctr">
            <a:normAutofit/>
          </a:bodyPr>
          <a:lstStyle>
            <a:lvl1pPr marL="0" indent="0" algn="ctr">
              <a:buNone/>
              <a:defRPr sz="5332"/>
            </a:lvl1pPr>
          </a:lstStyle>
          <a:p>
            <a:pPr lvl="0"/>
            <a:r>
              <a:rPr lang="en-US" dirty="0"/>
              <a:t>Click to edit Master text styles</a:t>
            </a:r>
          </a:p>
        </p:txBody>
      </p:sp>
      <p:sp>
        <p:nvSpPr>
          <p:cNvPr id="11" name="Text Placeholder 9"/>
          <p:cNvSpPr>
            <a:spLocks noGrp="1"/>
          </p:cNvSpPr>
          <p:nvPr>
            <p:ph type="body" sz="quarter" idx="12"/>
          </p:nvPr>
        </p:nvSpPr>
        <p:spPr>
          <a:xfrm>
            <a:off x="12698924" y="3197150"/>
            <a:ext cx="10027131" cy="1795464"/>
          </a:xfrm>
        </p:spPr>
        <p:txBody>
          <a:bodyPr anchor="ctr">
            <a:normAutofit/>
          </a:bodyPr>
          <a:lstStyle>
            <a:lvl1pPr marL="0" indent="0" algn="ctr">
              <a:buNone/>
              <a:defRPr sz="5332"/>
            </a:lvl1pPr>
          </a:lstStyle>
          <a:p>
            <a:pPr lvl="0"/>
            <a:r>
              <a:rPr lang="en-US" dirty="0"/>
              <a:t>Click to edit Master text styles</a:t>
            </a:r>
          </a:p>
        </p:txBody>
      </p:sp>
      <p:sp>
        <p:nvSpPr>
          <p:cNvPr id="16" name="Text Placeholder 15"/>
          <p:cNvSpPr>
            <a:spLocks noGrp="1"/>
          </p:cNvSpPr>
          <p:nvPr>
            <p:ph type="body" sz="quarter" idx="13"/>
          </p:nvPr>
        </p:nvSpPr>
        <p:spPr>
          <a:xfrm>
            <a:off x="12699203" y="4992707"/>
            <a:ext cx="10027585" cy="7386334"/>
          </a:xfrm>
        </p:spPr>
        <p:txBody>
          <a:bodyPr lIns="192024" tIns="192024" rIns="192024" bIns="192024">
            <a:normAutofit/>
          </a:bodyPr>
          <a:lstStyle>
            <a:lvl1pPr>
              <a:defRPr sz="4532"/>
            </a:lvl1pPr>
            <a:lvl2pPr>
              <a:defRPr sz="4000"/>
            </a:lvl2pPr>
            <a:lvl3pPr>
              <a:defRPr sz="3466"/>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5"/>
          <p:cNvSpPr>
            <a:spLocks noGrp="1"/>
          </p:cNvSpPr>
          <p:nvPr>
            <p:ph type="body" sz="quarter" idx="14"/>
          </p:nvPr>
        </p:nvSpPr>
        <p:spPr>
          <a:xfrm>
            <a:off x="1708400" y="4992629"/>
            <a:ext cx="10027585" cy="7386334"/>
          </a:xfrm>
        </p:spPr>
        <p:txBody>
          <a:bodyPr lIns="192024" tIns="192024" rIns="192024" bIns="192024">
            <a:normAutofit/>
          </a:bodyPr>
          <a:lstStyle>
            <a:lvl1pPr>
              <a:defRPr sz="4532"/>
            </a:lvl1pPr>
            <a:lvl2pPr>
              <a:defRPr sz="4000"/>
            </a:lvl2pPr>
            <a:lvl3pPr>
              <a:defRPr sz="3466"/>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4294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Title &amp; Content W/O Logo">
    <p:spTree>
      <p:nvGrpSpPr>
        <p:cNvPr id="1" name=""/>
        <p:cNvGrpSpPr/>
        <p:nvPr/>
      </p:nvGrpSpPr>
      <p:grpSpPr>
        <a:xfrm>
          <a:off x="0" y="0"/>
          <a:ext cx="0" cy="0"/>
          <a:chOff x="0" y="0"/>
          <a:chExt cx="0" cy="0"/>
        </a:xfrm>
      </p:grpSpPr>
      <p:sp>
        <p:nvSpPr>
          <p:cNvPr id="5" name="Content Placeholder 3"/>
          <p:cNvSpPr>
            <a:spLocks noGrp="1"/>
          </p:cNvSpPr>
          <p:nvPr>
            <p:ph sz="quarter" idx="10"/>
          </p:nvPr>
        </p:nvSpPr>
        <p:spPr>
          <a:xfrm>
            <a:off x="1144132" y="2835276"/>
            <a:ext cx="22134607" cy="9931400"/>
          </a:xfrm>
        </p:spPr>
        <p:txBody>
          <a:bodyPr lIns="192024" tIns="192024" rIns="192024" bIns="192024">
            <a:normAutofit/>
          </a:bodyPr>
          <a:lstStyle>
            <a:lvl1pPr>
              <a:defRPr sz="4532"/>
            </a:lvl1pPr>
            <a:lvl2pPr>
              <a:defRPr sz="4000"/>
            </a:lvl2pPr>
            <a:lvl3pPr>
              <a:defRPr sz="3466"/>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p:nvPr>
        </p:nvSpPr>
        <p:spPr>
          <a:xfrm>
            <a:off x="1144132" y="549274"/>
            <a:ext cx="22134607" cy="2286000"/>
          </a:xfrm>
        </p:spPr>
        <p:txBody>
          <a:bodyPr>
            <a:normAutofit/>
          </a:bodyPr>
          <a:lstStyle>
            <a:lvl1pPr>
              <a:lnSpc>
                <a:spcPct val="200000"/>
              </a:lnSpc>
              <a:defRPr sz="7466"/>
            </a:lvl1pPr>
          </a:lstStyle>
          <a:p>
            <a:r>
              <a:rPr lang="en-US" dirty="0"/>
              <a:t>Click to edit Master title style</a:t>
            </a:r>
          </a:p>
        </p:txBody>
      </p:sp>
    </p:spTree>
    <p:extLst>
      <p:ext uri="{BB962C8B-B14F-4D97-AF65-F5344CB8AC3E}">
        <p14:creationId xmlns:p14="http://schemas.microsoft.com/office/powerpoint/2010/main" val="418639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Title &amp; Content with Log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8B6F24-4F08-2142-9715-43DB0AF02ECB}"/>
              </a:ext>
            </a:extLst>
          </p:cNvPr>
          <p:cNvPicPr>
            <a:picLocks noChangeAspect="1"/>
          </p:cNvPicPr>
          <p:nvPr userDrawn="1"/>
        </p:nvPicPr>
        <p:blipFill>
          <a:blip r:embed="rId2"/>
          <a:stretch>
            <a:fillRect/>
          </a:stretch>
        </p:blipFill>
        <p:spPr>
          <a:xfrm>
            <a:off x="17648900" y="11548014"/>
            <a:ext cx="5258404" cy="1418688"/>
          </a:xfrm>
          <a:prstGeom prst="rect">
            <a:avLst/>
          </a:prstGeom>
        </p:spPr>
      </p:pic>
      <p:sp>
        <p:nvSpPr>
          <p:cNvPr id="5" name="Content Placeholder 3"/>
          <p:cNvSpPr>
            <a:spLocks noGrp="1"/>
          </p:cNvSpPr>
          <p:nvPr>
            <p:ph sz="quarter" idx="10"/>
          </p:nvPr>
        </p:nvSpPr>
        <p:spPr>
          <a:xfrm>
            <a:off x="1144132" y="2835292"/>
            <a:ext cx="22134607" cy="8529492"/>
          </a:xfrm>
        </p:spPr>
        <p:txBody>
          <a:bodyPr lIns="192024" tIns="192024" rIns="192024" bIns="192024">
            <a:normAutofit/>
          </a:bodyPr>
          <a:lstStyle>
            <a:lvl1pPr>
              <a:defRPr sz="4532"/>
            </a:lvl1pPr>
            <a:lvl2pPr>
              <a:defRPr sz="4000"/>
            </a:lvl2pPr>
            <a:lvl3pPr>
              <a:defRPr sz="3466"/>
            </a:lvl3pPr>
            <a:lvl4pPr>
              <a:defRPr sz="3200"/>
            </a:lvl4pPr>
            <a:lvl5pPr>
              <a:defRPr sz="3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title"/>
          </p:nvPr>
        </p:nvSpPr>
        <p:spPr>
          <a:xfrm>
            <a:off x="1144132" y="549274"/>
            <a:ext cx="22134607" cy="2286000"/>
          </a:xfrm>
        </p:spPr>
        <p:txBody>
          <a:bodyPr>
            <a:normAutofit/>
          </a:bodyPr>
          <a:lstStyle>
            <a:lvl1pPr>
              <a:lnSpc>
                <a:spcPct val="200000"/>
              </a:lnSpc>
              <a:defRPr sz="7466"/>
            </a:lvl1pPr>
          </a:lstStyle>
          <a:p>
            <a:r>
              <a:rPr lang="en-US" dirty="0"/>
              <a:t>Click to edit Master title style</a:t>
            </a:r>
          </a:p>
        </p:txBody>
      </p:sp>
    </p:spTree>
    <p:extLst>
      <p:ext uri="{BB962C8B-B14F-4D97-AF65-F5344CB8AC3E}">
        <p14:creationId xmlns:p14="http://schemas.microsoft.com/office/powerpoint/2010/main" val="339104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Content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1219128" y="900865"/>
            <a:ext cx="7413563" cy="1969338"/>
          </a:xfrm>
          <a:solidFill>
            <a:srgbClr val="F2F2F2"/>
          </a:solidFill>
        </p:spPr>
        <p:txBody>
          <a:bodyPr lIns="192024" tIns="96012" rIns="192024" bIns="96012" anchor="b">
            <a:noAutofit/>
          </a:bodyPr>
          <a:lstStyle>
            <a:lvl1pPr algn="l">
              <a:defRPr sz="6132" b="1"/>
            </a:lvl1pPr>
          </a:lstStyle>
          <a:p>
            <a:r>
              <a:rPr lang="en-US" dirty="0"/>
              <a:t>Click to edit Master title style</a:t>
            </a:r>
          </a:p>
        </p:txBody>
      </p:sp>
      <p:pic>
        <p:nvPicPr>
          <p:cNvPr id="6" name="Picture 5">
            <a:extLst>
              <a:ext uri="{FF2B5EF4-FFF2-40B4-BE49-F238E27FC236}">
                <a16:creationId xmlns:a16="http://schemas.microsoft.com/office/drawing/2014/main" id="{E21D1039-D536-784B-8A2B-4C6A6C13B462}"/>
              </a:ext>
            </a:extLst>
          </p:cNvPr>
          <p:cNvPicPr>
            <a:picLocks noChangeAspect="1"/>
          </p:cNvPicPr>
          <p:nvPr userDrawn="1"/>
        </p:nvPicPr>
        <p:blipFill>
          <a:blip r:embed="rId2"/>
          <a:stretch>
            <a:fillRect/>
          </a:stretch>
        </p:blipFill>
        <p:spPr>
          <a:xfrm>
            <a:off x="17648900" y="11548014"/>
            <a:ext cx="5258404" cy="1418688"/>
          </a:xfrm>
          <a:prstGeom prst="rect">
            <a:avLst/>
          </a:prstGeom>
        </p:spPr>
      </p:pic>
      <p:sp>
        <p:nvSpPr>
          <p:cNvPr id="5" name="Text Placeholder 4"/>
          <p:cNvSpPr>
            <a:spLocks noGrp="1"/>
          </p:cNvSpPr>
          <p:nvPr>
            <p:ph type="body" sz="quarter" idx="14"/>
          </p:nvPr>
        </p:nvSpPr>
        <p:spPr>
          <a:xfrm>
            <a:off x="1219123" y="3109921"/>
            <a:ext cx="7413141" cy="7918450"/>
          </a:xfrm>
          <a:solidFill>
            <a:schemeClr val="bg1">
              <a:lumMod val="95000"/>
            </a:schemeClr>
          </a:solidFill>
        </p:spPr>
        <p:txBody>
          <a:bodyPr lIns="192024" tIns="192024" rIns="192024" bIns="192024">
            <a:normAutofit/>
          </a:bodyPr>
          <a:lstStyle>
            <a:lvl1pPr>
              <a:defRPr sz="4532"/>
            </a:lvl1pPr>
            <a:lvl2pPr>
              <a:defRPr sz="4000"/>
            </a:lvl2pPr>
            <a:lvl3pPr>
              <a:defRPr sz="3466"/>
            </a:lvl3pPr>
            <a:lvl4pPr>
              <a:defRPr sz="3200"/>
            </a:lvl4pPr>
            <a:lvl5pPr>
              <a:defRPr sz="3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15"/>
          </p:nvPr>
        </p:nvSpPr>
        <p:spPr>
          <a:xfrm>
            <a:off x="8889426" y="900112"/>
            <a:ext cx="14018302" cy="10128252"/>
          </a:xfrm>
        </p:spPr>
        <p:txBody>
          <a:bodyPr lIns="192024" tIns="192024" rIns="192024" bIns="192024">
            <a:normAutofit/>
          </a:bodyPr>
          <a:lstStyle>
            <a:lvl1pPr>
              <a:defRPr sz="4532"/>
            </a:lvl1pPr>
            <a:lvl2pPr>
              <a:defRPr sz="4000"/>
            </a:lvl2pPr>
            <a:lvl3pPr>
              <a:defRPr sz="3466"/>
            </a:lvl3pPr>
            <a:lvl4pPr>
              <a:defRPr sz="3200"/>
            </a:lvl4pPr>
            <a:lvl5pPr>
              <a:defRPr sz="3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298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Image with Caption ">
    <p:spTree>
      <p:nvGrpSpPr>
        <p:cNvPr id="1" name=""/>
        <p:cNvGrpSpPr/>
        <p:nvPr/>
      </p:nvGrpSpPr>
      <p:grpSpPr>
        <a:xfrm>
          <a:off x="0" y="0"/>
          <a:ext cx="0" cy="0"/>
          <a:chOff x="0" y="0"/>
          <a:chExt cx="0" cy="0"/>
        </a:xfrm>
      </p:grpSpPr>
      <p:sp>
        <p:nvSpPr>
          <p:cNvPr id="2" name="Title 1"/>
          <p:cNvSpPr>
            <a:spLocks noGrp="1"/>
          </p:cNvSpPr>
          <p:nvPr>
            <p:ph type="title"/>
          </p:nvPr>
        </p:nvSpPr>
        <p:spPr>
          <a:xfrm>
            <a:off x="1219128" y="900865"/>
            <a:ext cx="7413563" cy="1969338"/>
          </a:xfrm>
          <a:solidFill>
            <a:srgbClr val="F2F2F2"/>
          </a:solidFill>
        </p:spPr>
        <p:txBody>
          <a:bodyPr lIns="192024" tIns="96012" rIns="192024" bIns="96012" anchor="b">
            <a:noAutofit/>
          </a:bodyPr>
          <a:lstStyle>
            <a:lvl1pPr algn="l">
              <a:defRPr sz="6132" b="1"/>
            </a:lvl1pPr>
          </a:lstStyle>
          <a:p>
            <a:r>
              <a:rPr lang="en-US" dirty="0"/>
              <a:t>Click to edit Master title style</a:t>
            </a:r>
          </a:p>
        </p:txBody>
      </p:sp>
      <p:sp>
        <p:nvSpPr>
          <p:cNvPr id="8" name="Shape 214"/>
          <p:cNvSpPr>
            <a:spLocks noGrp="1"/>
          </p:cNvSpPr>
          <p:nvPr>
            <p:ph type="pic" idx="13"/>
          </p:nvPr>
        </p:nvSpPr>
        <p:spPr>
          <a:xfrm>
            <a:off x="8838627" y="900864"/>
            <a:ext cx="14314516" cy="10127896"/>
          </a:xfrm>
          <a:prstGeom prst="rect">
            <a:avLst/>
          </a:prstGeom>
          <a:solidFill>
            <a:srgbClr val="DCDEE0"/>
          </a:solidFill>
        </p:spPr>
        <p:txBody>
          <a:bodyPr lIns="38404" tIns="19202" rIns="38404" bIns="19202" anchor="t">
            <a:noAutofit/>
          </a:bodyPr>
          <a:lstStyle/>
          <a:p>
            <a:endParaRPr/>
          </a:p>
        </p:txBody>
      </p:sp>
      <p:pic>
        <p:nvPicPr>
          <p:cNvPr id="6" name="Picture 5">
            <a:extLst>
              <a:ext uri="{FF2B5EF4-FFF2-40B4-BE49-F238E27FC236}">
                <a16:creationId xmlns:a16="http://schemas.microsoft.com/office/drawing/2014/main" id="{E21D1039-D536-784B-8A2B-4C6A6C13B462}"/>
              </a:ext>
            </a:extLst>
          </p:cNvPr>
          <p:cNvPicPr>
            <a:picLocks noChangeAspect="1"/>
          </p:cNvPicPr>
          <p:nvPr userDrawn="1"/>
        </p:nvPicPr>
        <p:blipFill>
          <a:blip r:embed="rId2"/>
          <a:stretch>
            <a:fillRect/>
          </a:stretch>
        </p:blipFill>
        <p:spPr>
          <a:xfrm>
            <a:off x="17648900" y="11548014"/>
            <a:ext cx="5258404" cy="1418688"/>
          </a:xfrm>
          <a:prstGeom prst="rect">
            <a:avLst/>
          </a:prstGeom>
        </p:spPr>
      </p:pic>
      <p:sp>
        <p:nvSpPr>
          <p:cNvPr id="5" name="Text Placeholder 4"/>
          <p:cNvSpPr>
            <a:spLocks noGrp="1"/>
          </p:cNvSpPr>
          <p:nvPr>
            <p:ph type="body" sz="quarter" idx="14"/>
          </p:nvPr>
        </p:nvSpPr>
        <p:spPr>
          <a:xfrm>
            <a:off x="1219123" y="3109921"/>
            <a:ext cx="7413141" cy="7918450"/>
          </a:xfrm>
          <a:solidFill>
            <a:schemeClr val="bg1">
              <a:lumMod val="95000"/>
            </a:schemeClr>
          </a:solidFill>
        </p:spPr>
        <p:txBody>
          <a:bodyPr lIns="192024" tIns="192024" rIns="192024" bIns="192024">
            <a:normAutofit/>
          </a:bodyPr>
          <a:lstStyle>
            <a:lvl1pPr>
              <a:defRPr sz="4532"/>
            </a:lvl1pPr>
            <a:lvl2pPr>
              <a:defRPr sz="4000"/>
            </a:lvl2pPr>
            <a:lvl3pPr>
              <a:defRPr sz="3466"/>
            </a:lvl3pPr>
            <a:lvl4pPr>
              <a:defRPr sz="3200"/>
            </a:lvl4pPr>
            <a:lvl5pPr>
              <a:defRPr sz="3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4106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Title with 3 Pictures">
    <p:spTree>
      <p:nvGrpSpPr>
        <p:cNvPr id="1" name=""/>
        <p:cNvGrpSpPr/>
        <p:nvPr/>
      </p:nvGrpSpPr>
      <p:grpSpPr>
        <a:xfrm>
          <a:off x="0" y="0"/>
          <a:ext cx="0" cy="0"/>
          <a:chOff x="0" y="0"/>
          <a:chExt cx="0" cy="0"/>
        </a:xfrm>
      </p:grpSpPr>
      <p:sp>
        <p:nvSpPr>
          <p:cNvPr id="7" name="Shape 65"/>
          <p:cNvSpPr>
            <a:spLocks noGrp="1"/>
          </p:cNvSpPr>
          <p:nvPr>
            <p:ph type="pic" sz="half" idx="13"/>
          </p:nvPr>
        </p:nvSpPr>
        <p:spPr>
          <a:xfrm>
            <a:off x="1" y="871203"/>
            <a:ext cx="14751270" cy="11920150"/>
          </a:xfrm>
          <a:prstGeom prst="rect">
            <a:avLst/>
          </a:prstGeom>
          <a:solidFill>
            <a:srgbClr val="DCDEE0"/>
          </a:solidFill>
        </p:spPr>
        <p:txBody>
          <a:bodyPr lIns="38404" tIns="19202" rIns="38404" bIns="19202" anchor="t">
            <a:noAutofit/>
          </a:bodyPr>
          <a:lstStyle/>
          <a:p>
            <a:endParaRPr/>
          </a:p>
        </p:txBody>
      </p:sp>
      <p:sp>
        <p:nvSpPr>
          <p:cNvPr id="8" name="Shape 65"/>
          <p:cNvSpPr>
            <a:spLocks noGrp="1"/>
          </p:cNvSpPr>
          <p:nvPr>
            <p:ph type="pic" sz="half" idx="14"/>
          </p:nvPr>
        </p:nvSpPr>
        <p:spPr>
          <a:xfrm>
            <a:off x="15076158" y="871198"/>
            <a:ext cx="9306292" cy="6888692"/>
          </a:xfrm>
          <a:prstGeom prst="rect">
            <a:avLst/>
          </a:prstGeom>
          <a:solidFill>
            <a:srgbClr val="DCDEE0"/>
          </a:solidFill>
        </p:spPr>
        <p:txBody>
          <a:bodyPr lIns="38404" tIns="19202" rIns="38404" bIns="19202" anchor="t">
            <a:noAutofit/>
          </a:bodyPr>
          <a:lstStyle/>
          <a:p>
            <a:endParaRPr/>
          </a:p>
        </p:txBody>
      </p:sp>
      <p:sp>
        <p:nvSpPr>
          <p:cNvPr id="9" name="Shape 65"/>
          <p:cNvSpPr>
            <a:spLocks noGrp="1"/>
          </p:cNvSpPr>
          <p:nvPr>
            <p:ph type="pic" sz="half" idx="15"/>
          </p:nvPr>
        </p:nvSpPr>
        <p:spPr>
          <a:xfrm>
            <a:off x="15076121" y="8122536"/>
            <a:ext cx="9351919" cy="4721868"/>
          </a:xfrm>
          <a:prstGeom prst="rect">
            <a:avLst/>
          </a:prstGeom>
          <a:solidFill>
            <a:srgbClr val="DCDEE0"/>
          </a:solidFill>
        </p:spPr>
        <p:txBody>
          <a:bodyPr lIns="38404" tIns="19202" rIns="38404" bIns="19202" anchor="t">
            <a:noAutofit/>
          </a:bodyPr>
          <a:lstStyle/>
          <a:p>
            <a:endParaRPr/>
          </a:p>
        </p:txBody>
      </p:sp>
      <p:sp>
        <p:nvSpPr>
          <p:cNvPr id="2" name="Title 1"/>
          <p:cNvSpPr>
            <a:spLocks noGrp="1"/>
          </p:cNvSpPr>
          <p:nvPr>
            <p:ph type="title" hasCustomPrompt="1"/>
          </p:nvPr>
        </p:nvSpPr>
        <p:spPr>
          <a:xfrm>
            <a:off x="1925513" y="8813804"/>
            <a:ext cx="12825757" cy="2724148"/>
          </a:xfrm>
          <a:solidFill>
            <a:srgbClr val="53585F"/>
          </a:solidFill>
        </p:spPr>
        <p:txBody>
          <a:bodyPr lIns="192024" tIns="192024" rIns="192024" bIns="192024" anchor="ctr">
            <a:normAutofit/>
          </a:bodyPr>
          <a:lstStyle>
            <a:lvl1pPr marL="409590" algn="l">
              <a:defRPr sz="7466" b="1" cap="none" baseline="0">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470023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0E4B614-90F4-9347-AB7C-EB81F82A3D14}"/>
              </a:ext>
            </a:extLst>
          </p:cNvPr>
          <p:cNvSpPr>
            <a:spLocks noGrp="1"/>
          </p:cNvSpPr>
          <p:nvPr>
            <p:ph type="title"/>
          </p:nvPr>
        </p:nvSpPr>
        <p:spPr>
          <a:xfrm>
            <a:off x="1676291" y="1236466"/>
            <a:ext cx="21029831" cy="843904"/>
          </a:xfrm>
          <a:prstGeom prst="rect">
            <a:avLst/>
          </a:prstGeom>
        </p:spPr>
        <p:txBody>
          <a:bodyPr>
            <a:normAutofit/>
          </a:bodyPr>
          <a:lstStyle>
            <a:lvl1pPr>
              <a:defRPr sz="4800" baseline="0">
                <a:solidFill>
                  <a:schemeClr val="tx1"/>
                </a:solidFill>
                <a:latin typeface="Arial Nova" panose="020B0504020202020204" pitchFamily="34" charset="0"/>
              </a:defRPr>
            </a:lvl1pPr>
          </a:lstStyle>
          <a:p>
            <a:r>
              <a:rPr lang="en-US" dirty="0"/>
              <a:t>Click to edit Master title style</a:t>
            </a:r>
          </a:p>
        </p:txBody>
      </p:sp>
      <p:sp>
        <p:nvSpPr>
          <p:cNvPr id="5" name="Slide Number Placeholder 5">
            <a:extLst>
              <a:ext uri="{FF2B5EF4-FFF2-40B4-BE49-F238E27FC236}">
                <a16:creationId xmlns:a16="http://schemas.microsoft.com/office/drawing/2014/main" id="{CE65BD93-5A66-6BBA-A727-9D1B348F3892}"/>
              </a:ext>
            </a:extLst>
          </p:cNvPr>
          <p:cNvSpPr>
            <a:spLocks noGrp="1"/>
          </p:cNvSpPr>
          <p:nvPr>
            <p:ph type="sldNum" sz="quarter" idx="4"/>
          </p:nvPr>
        </p:nvSpPr>
        <p:spPr>
          <a:xfrm>
            <a:off x="23124714" y="12330905"/>
            <a:ext cx="692517" cy="502454"/>
          </a:xfrm>
          <a:prstGeom prst="rect">
            <a:avLst/>
          </a:prstGeom>
        </p:spPr>
        <p:txBody>
          <a:bodyPr anchor="b"/>
          <a:lstStyle>
            <a:lvl1pPr algn="r">
              <a:defRPr sz="2000">
                <a:latin typeface="Avenir Book" panose="02000503020000020003" pitchFamily="2" charset="0"/>
              </a:defRPr>
            </a:lvl1pPr>
          </a:lstStyle>
          <a:p>
            <a:fld id="{0DCCE085-A1F9-1D4A-9C56-E8A76CDE0AFF}" type="slidenum">
              <a:rPr lang="en-US" smtClean="0"/>
              <a:pPr/>
              <a:t>‹nº›</a:t>
            </a:fld>
            <a:endParaRPr lang="en-US" dirty="0"/>
          </a:p>
        </p:txBody>
      </p:sp>
      <p:pic>
        <p:nvPicPr>
          <p:cNvPr id="2" name="Picture 1" descr="A picture containing text, clipart&#10;&#10;Description automatically generated">
            <a:extLst>
              <a:ext uri="{FF2B5EF4-FFF2-40B4-BE49-F238E27FC236}">
                <a16:creationId xmlns:a16="http://schemas.microsoft.com/office/drawing/2014/main" id="{1529FD5E-981A-40A5-F582-931A9D017A4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31525" y="12011779"/>
            <a:ext cx="2358998" cy="651870"/>
          </a:xfrm>
          <a:prstGeom prst="rect">
            <a:avLst/>
          </a:prstGeom>
        </p:spPr>
      </p:pic>
    </p:spTree>
    <p:extLst>
      <p:ext uri="{BB962C8B-B14F-4D97-AF65-F5344CB8AC3E}">
        <p14:creationId xmlns:p14="http://schemas.microsoft.com/office/powerpoint/2010/main" val="347174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Title with 2 Pictures">
    <p:spTree>
      <p:nvGrpSpPr>
        <p:cNvPr id="1" name=""/>
        <p:cNvGrpSpPr/>
        <p:nvPr/>
      </p:nvGrpSpPr>
      <p:grpSpPr>
        <a:xfrm>
          <a:off x="0" y="0"/>
          <a:ext cx="0" cy="0"/>
          <a:chOff x="0" y="0"/>
          <a:chExt cx="0" cy="0"/>
        </a:xfrm>
      </p:grpSpPr>
      <p:sp>
        <p:nvSpPr>
          <p:cNvPr id="7" name="Shape 245" descr="Picture Placeholder 5"/>
          <p:cNvSpPr>
            <a:spLocks noGrp="1"/>
          </p:cNvSpPr>
          <p:nvPr>
            <p:ph type="pic" idx="13"/>
          </p:nvPr>
        </p:nvSpPr>
        <p:spPr>
          <a:xfrm>
            <a:off x="6" y="841766"/>
            <a:ext cx="14751272" cy="11949660"/>
          </a:xfrm>
          <a:prstGeom prst="rect">
            <a:avLst/>
          </a:prstGeom>
          <a:solidFill>
            <a:srgbClr val="DCDEE0"/>
          </a:solidFill>
        </p:spPr>
        <p:txBody>
          <a:bodyPr lIns="38404" tIns="19202" rIns="38404" bIns="19202" anchor="t">
            <a:noAutofit/>
          </a:bodyPr>
          <a:lstStyle/>
          <a:p>
            <a:endParaRPr/>
          </a:p>
        </p:txBody>
      </p:sp>
      <p:sp>
        <p:nvSpPr>
          <p:cNvPr id="8" name="Shape 246" descr="Picture Placeholder 5"/>
          <p:cNvSpPr>
            <a:spLocks noGrp="1"/>
          </p:cNvSpPr>
          <p:nvPr>
            <p:ph type="pic" sz="quarter" idx="14"/>
          </p:nvPr>
        </p:nvSpPr>
        <p:spPr>
          <a:xfrm>
            <a:off x="15076121" y="871198"/>
            <a:ext cx="9351919" cy="6888692"/>
          </a:xfrm>
          <a:prstGeom prst="rect">
            <a:avLst/>
          </a:prstGeom>
          <a:solidFill>
            <a:srgbClr val="DCDEE0"/>
          </a:solidFill>
        </p:spPr>
        <p:txBody>
          <a:bodyPr lIns="38404" tIns="19202" rIns="38404" bIns="19202" anchor="t">
            <a:noAutofit/>
          </a:bodyPr>
          <a:lstStyle/>
          <a:p>
            <a:endParaRPr/>
          </a:p>
        </p:txBody>
      </p:sp>
      <p:sp>
        <p:nvSpPr>
          <p:cNvPr id="9" name="Shape 292"/>
          <p:cNvSpPr/>
          <p:nvPr userDrawn="1"/>
        </p:nvSpPr>
        <p:spPr>
          <a:xfrm>
            <a:off x="15076121" y="8040097"/>
            <a:ext cx="9351919" cy="4751330"/>
          </a:xfrm>
          <a:prstGeom prst="rect">
            <a:avLst/>
          </a:prstGeom>
          <a:solidFill>
            <a:srgbClr val="53585F"/>
          </a:solidFill>
          <a:ln w="3175">
            <a:miter lim="400000"/>
          </a:ln>
          <a:effectLst>
            <a:outerShdw blurRad="25400" dist="12700" dir="5400000" rotWithShape="0">
              <a:srgbClr val="000000">
                <a:alpha val="50000"/>
              </a:srgbClr>
            </a:outerShdw>
          </a:effectLst>
        </p:spPr>
        <p:txBody>
          <a:bodyPr lIns="54720" tIns="54720" rIns="54720" bIns="54720" anchor="ctr"/>
          <a:lstStyle/>
          <a:p>
            <a:pPr algn="ctr" defTabSz="924422" hangingPunct="0">
              <a:defRPr sz="3200">
                <a:solidFill>
                  <a:srgbClr val="FFFFFF"/>
                </a:solidFill>
              </a:defRPr>
            </a:pPr>
            <a:endParaRPr sz="8532" kern="0">
              <a:solidFill>
                <a:srgbClr val="FFFFFF"/>
              </a:solidFill>
              <a:sym typeface="Helvetica Light"/>
            </a:endParaRPr>
          </a:p>
        </p:txBody>
      </p:sp>
      <p:sp>
        <p:nvSpPr>
          <p:cNvPr id="2" name="Title 1"/>
          <p:cNvSpPr>
            <a:spLocks noGrp="1"/>
          </p:cNvSpPr>
          <p:nvPr>
            <p:ph type="title"/>
          </p:nvPr>
        </p:nvSpPr>
        <p:spPr>
          <a:xfrm>
            <a:off x="15580001" y="8435271"/>
            <a:ext cx="7583328" cy="3989582"/>
          </a:xfrm>
        </p:spPr>
        <p:txBody>
          <a:bodyPr anchor="ct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302829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Large Picture">
    <p:spTree>
      <p:nvGrpSpPr>
        <p:cNvPr id="1" name=""/>
        <p:cNvGrpSpPr/>
        <p:nvPr/>
      </p:nvGrpSpPr>
      <p:grpSpPr>
        <a:xfrm>
          <a:off x="0" y="0"/>
          <a:ext cx="0" cy="0"/>
          <a:chOff x="0" y="0"/>
          <a:chExt cx="0" cy="0"/>
        </a:xfrm>
      </p:grpSpPr>
      <p:sp>
        <p:nvSpPr>
          <p:cNvPr id="6" name="Shape 65"/>
          <p:cNvSpPr>
            <a:spLocks noGrp="1"/>
          </p:cNvSpPr>
          <p:nvPr>
            <p:ph type="pic" sz="half" idx="13"/>
          </p:nvPr>
        </p:nvSpPr>
        <p:spPr>
          <a:xfrm>
            <a:off x="0" y="0"/>
            <a:ext cx="24382413" cy="13716000"/>
          </a:xfrm>
          <a:prstGeom prst="rect">
            <a:avLst/>
          </a:prstGeom>
          <a:solidFill>
            <a:srgbClr val="DCDEE0"/>
          </a:solidFill>
          <a:ln>
            <a:noFill/>
          </a:ln>
        </p:spPr>
        <p:txBody>
          <a:bodyPr lIns="38404" tIns="19202" rIns="38404" bIns="19202" anchor="t">
            <a:noAutofit/>
          </a:bodyPr>
          <a:lstStyle/>
          <a:p>
            <a:endParaRPr/>
          </a:p>
        </p:txBody>
      </p:sp>
    </p:spTree>
    <p:extLst>
      <p:ext uri="{BB962C8B-B14F-4D97-AF65-F5344CB8AC3E}">
        <p14:creationId xmlns:p14="http://schemas.microsoft.com/office/powerpoint/2010/main" val="1045753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Picture centered with logo">
    <p:spTree>
      <p:nvGrpSpPr>
        <p:cNvPr id="1" name=""/>
        <p:cNvGrpSpPr/>
        <p:nvPr/>
      </p:nvGrpSpPr>
      <p:grpSpPr>
        <a:xfrm>
          <a:off x="0" y="0"/>
          <a:ext cx="0" cy="0"/>
          <a:chOff x="0" y="0"/>
          <a:chExt cx="0" cy="0"/>
        </a:xfrm>
      </p:grpSpPr>
      <p:sp>
        <p:nvSpPr>
          <p:cNvPr id="8" name="Shape 224" descr="Rectangle 14"/>
          <p:cNvSpPr/>
          <p:nvPr userDrawn="1"/>
        </p:nvSpPr>
        <p:spPr>
          <a:xfrm>
            <a:off x="16769937" y="-69645"/>
            <a:ext cx="8770045" cy="13785666"/>
          </a:xfrm>
          <a:prstGeom prst="rect">
            <a:avLst/>
          </a:prstGeom>
          <a:solidFill>
            <a:schemeClr val="bg1">
              <a:lumMod val="85000"/>
              <a:alpha val="30000"/>
            </a:schemeClr>
          </a:solidFill>
          <a:ln w="3175">
            <a:miter lim="400000"/>
          </a:ln>
        </p:spPr>
        <p:txBody>
          <a:bodyPr lIns="98496" tIns="98496" rIns="98496" bIns="98496" anchor="ctr"/>
          <a:lstStyle/>
          <a:p>
            <a:pPr algn="ctr" defTabSz="2047950" hangingPunct="0">
              <a:defRPr sz="3600">
                <a:solidFill>
                  <a:srgbClr val="A6AAA9"/>
                </a:solidFill>
                <a:latin typeface="Calibri"/>
                <a:ea typeface="Calibri"/>
                <a:cs typeface="Calibri"/>
                <a:sym typeface="Calibri"/>
              </a:defRPr>
            </a:pPr>
            <a:endParaRPr sz="9600" kern="0">
              <a:solidFill>
                <a:srgbClr val="A6AAA9"/>
              </a:solidFill>
              <a:ea typeface="Calibri"/>
              <a:cs typeface="Calibri"/>
              <a:sym typeface="Calibri"/>
            </a:endParaRPr>
          </a:p>
        </p:txBody>
      </p:sp>
      <p:sp>
        <p:nvSpPr>
          <p:cNvPr id="9" name="Shape 230" descr="Picture Placeholder 5"/>
          <p:cNvSpPr>
            <a:spLocks noGrp="1"/>
          </p:cNvSpPr>
          <p:nvPr>
            <p:ph type="pic" idx="13"/>
          </p:nvPr>
        </p:nvSpPr>
        <p:spPr>
          <a:xfrm>
            <a:off x="2385241" y="1295789"/>
            <a:ext cx="19626667" cy="9747710"/>
          </a:xfrm>
          <a:prstGeom prst="rect">
            <a:avLst/>
          </a:prstGeom>
        </p:spPr>
        <p:txBody>
          <a:bodyPr lIns="38404" tIns="19202" rIns="38404" bIns="19202" anchor="t">
            <a:noAutofit/>
          </a:bodyPr>
          <a:lstStyle/>
          <a:p>
            <a:endParaRPr/>
          </a:p>
        </p:txBody>
      </p:sp>
      <p:pic>
        <p:nvPicPr>
          <p:cNvPr id="5" name="Picture 4">
            <a:extLst>
              <a:ext uri="{FF2B5EF4-FFF2-40B4-BE49-F238E27FC236}">
                <a16:creationId xmlns:a16="http://schemas.microsoft.com/office/drawing/2014/main" id="{2D28863F-FB3C-B348-86F8-89E4502BD80C}"/>
              </a:ext>
            </a:extLst>
          </p:cNvPr>
          <p:cNvPicPr>
            <a:picLocks noChangeAspect="1"/>
          </p:cNvPicPr>
          <p:nvPr userDrawn="1"/>
        </p:nvPicPr>
        <p:blipFill>
          <a:blip r:embed="rId2"/>
          <a:stretch>
            <a:fillRect/>
          </a:stretch>
        </p:blipFill>
        <p:spPr>
          <a:xfrm>
            <a:off x="17648900" y="11548014"/>
            <a:ext cx="5258404" cy="1418688"/>
          </a:xfrm>
          <a:prstGeom prst="rect">
            <a:avLst/>
          </a:prstGeom>
        </p:spPr>
      </p:pic>
    </p:spTree>
    <p:extLst>
      <p:ext uri="{BB962C8B-B14F-4D97-AF65-F5344CB8AC3E}">
        <p14:creationId xmlns:p14="http://schemas.microsoft.com/office/powerpoint/2010/main" val="560518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Blank with log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1D1039-D536-784B-8A2B-4C6A6C13B462}"/>
              </a:ext>
            </a:extLst>
          </p:cNvPr>
          <p:cNvPicPr>
            <a:picLocks noChangeAspect="1"/>
          </p:cNvPicPr>
          <p:nvPr userDrawn="1"/>
        </p:nvPicPr>
        <p:blipFill>
          <a:blip r:embed="rId2"/>
          <a:stretch>
            <a:fillRect/>
          </a:stretch>
        </p:blipFill>
        <p:spPr>
          <a:xfrm>
            <a:off x="17648900" y="11548014"/>
            <a:ext cx="5258404" cy="1418688"/>
          </a:xfrm>
          <a:prstGeom prst="rect">
            <a:avLst/>
          </a:prstGeom>
        </p:spPr>
      </p:pic>
    </p:spTree>
    <p:extLst>
      <p:ext uri="{BB962C8B-B14F-4D97-AF65-F5344CB8AC3E}">
        <p14:creationId xmlns:p14="http://schemas.microsoft.com/office/powerpoint/2010/main" val="3668166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8" name="Picture 7" descr="hlf-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18333" y="13055133"/>
            <a:ext cx="3235413" cy="526818"/>
          </a:xfrm>
          <a:prstGeom prst="rect">
            <a:avLst/>
          </a:prstGeom>
        </p:spPr>
      </p:pic>
      <p:sp>
        <p:nvSpPr>
          <p:cNvPr id="9" name="TextBox 8"/>
          <p:cNvSpPr txBox="1"/>
          <p:nvPr userDrawn="1"/>
        </p:nvSpPr>
        <p:spPr>
          <a:xfrm>
            <a:off x="8533844" y="13136773"/>
            <a:ext cx="5689230" cy="629944"/>
          </a:xfrm>
          <a:prstGeom prst="rect">
            <a:avLst/>
          </a:prstGeom>
          <a:noFill/>
        </p:spPr>
        <p:txBody>
          <a:bodyPr wrap="square" lIns="136175" tIns="68086" rIns="136175" bIns="68086" rtlCol="0">
            <a:spAutoFit/>
          </a:bodyPr>
          <a:lstStyle/>
          <a:p>
            <a:pPr algn="ctr" defTabSz="1362236" eaLnBrk="0" fontAlgn="base" hangingPunct="0">
              <a:spcBef>
                <a:spcPct val="0"/>
              </a:spcBef>
              <a:spcAft>
                <a:spcPct val="0"/>
              </a:spcAft>
            </a:pPr>
            <a:r>
              <a:rPr lang="en-US" sz="3200" b="1" spc="-224" dirty="0">
                <a:solidFill>
                  <a:srgbClr val="FF0000"/>
                </a:solidFill>
                <a:latin typeface="Arial"/>
                <a:ea typeface="Roboto Condensed" panose="02000000000000000000" pitchFamily="2" charset="0"/>
                <a:cs typeface="Arial"/>
              </a:rPr>
              <a:t>CONFIDENTIAL</a:t>
            </a:r>
          </a:p>
        </p:txBody>
      </p:sp>
    </p:spTree>
    <p:extLst>
      <p:ext uri="{BB962C8B-B14F-4D97-AF65-F5344CB8AC3E}">
        <p14:creationId xmlns:p14="http://schemas.microsoft.com/office/powerpoint/2010/main" val="3159428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98004" y="595401"/>
            <a:ext cx="20826644" cy="1607082"/>
          </a:xfrm>
        </p:spPr>
        <p:txBody>
          <a:bodyPr/>
          <a:lstStyle/>
          <a:p>
            <a:r>
              <a:rPr lang="en-US" altLang="ko-KR" dirty="0"/>
              <a:t>Click to edit Master title style</a:t>
            </a:r>
            <a:endParaRPr lang="en-US" dirty="0"/>
          </a:p>
        </p:txBody>
      </p:sp>
      <p:sp>
        <p:nvSpPr>
          <p:cNvPr id="3" name="Content Placeholder 2"/>
          <p:cNvSpPr>
            <a:spLocks noGrp="1"/>
          </p:cNvSpPr>
          <p:nvPr>
            <p:ph idx="1"/>
          </p:nvPr>
        </p:nvSpPr>
        <p:spPr>
          <a:xfrm>
            <a:off x="1998005" y="2653806"/>
            <a:ext cx="20830878" cy="9345168"/>
          </a:xfrm>
        </p:spPr>
        <p:txBody>
          <a:bodyPr/>
          <a:lstStyle/>
          <a:p>
            <a:pPr lvl="0"/>
            <a:r>
              <a:rPr lang="en-US" altLang="ko-KR" dirty="0"/>
              <a:t>Click to edit Master text styles</a:t>
            </a:r>
          </a:p>
          <a:p>
            <a:pPr lvl="1"/>
            <a:r>
              <a:rPr lang="en-US" altLang="ko-KR" dirty="0"/>
              <a:t>Second level</a:t>
            </a:r>
          </a:p>
          <a:p>
            <a:pPr lvl="2"/>
            <a:r>
              <a:rPr lang="en-US" altLang="ko-KR" dirty="0"/>
              <a:t>Third level</a:t>
            </a:r>
          </a:p>
          <a:p>
            <a:pPr lvl="3"/>
            <a:r>
              <a:rPr lang="en-US" altLang="ko-KR" dirty="0"/>
              <a:t>Fourth level</a:t>
            </a:r>
          </a:p>
          <a:p>
            <a:pPr lvl="4"/>
            <a:r>
              <a:rPr lang="en-US" altLang="ko-KR" dirty="0"/>
              <a:t>Fifth level</a:t>
            </a:r>
            <a:endParaRPr lang="en-US" dirty="0"/>
          </a:p>
        </p:txBody>
      </p:sp>
      <p:cxnSp>
        <p:nvCxnSpPr>
          <p:cNvPr id="5" name="Straight Connector 4">
            <a:extLst>
              <a:ext uri="{FF2B5EF4-FFF2-40B4-BE49-F238E27FC236}">
                <a16:creationId xmlns:a16="http://schemas.microsoft.com/office/drawing/2014/main" id="{9D2B7777-5E35-4342-9399-4CE948631B60}"/>
              </a:ext>
            </a:extLst>
          </p:cNvPr>
          <p:cNvCxnSpPr/>
          <p:nvPr userDrawn="1"/>
        </p:nvCxnSpPr>
        <p:spPr>
          <a:xfrm flipV="1">
            <a:off x="304783" y="2244438"/>
            <a:ext cx="23647067" cy="0"/>
          </a:xfrm>
          <a:prstGeom prst="line">
            <a:avLst/>
          </a:prstGeom>
          <a:ln w="12700">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CE703C2A-621B-49B6-9F90-391CFB2DD8EF}"/>
              </a:ext>
            </a:extLst>
          </p:cNvPr>
          <p:cNvSpPr txBox="1"/>
          <p:nvPr userDrawn="1"/>
        </p:nvSpPr>
        <p:spPr>
          <a:xfrm>
            <a:off x="23278740" y="13258799"/>
            <a:ext cx="903163" cy="461665"/>
          </a:xfrm>
          <a:prstGeom prst="rect">
            <a:avLst/>
          </a:prstGeom>
          <a:noFill/>
        </p:spPr>
        <p:txBody>
          <a:bodyPr wrap="square" rtlCol="0">
            <a:spAutoFit/>
          </a:bodyPr>
          <a:lstStyle/>
          <a:p>
            <a:fld id="{4EA39F4D-15EB-488E-8568-5D08E36E0E08}" type="slidenum">
              <a:rPr lang="en-US" sz="2400" smtClean="0">
                <a:latin typeface="+mj-lt"/>
              </a:rPr>
              <a:pPr/>
              <a:t>‹nº›</a:t>
            </a:fld>
            <a:endParaRPr lang="en-US" sz="2400" dirty="0">
              <a:latin typeface="+mj-lt"/>
            </a:endParaRPr>
          </a:p>
        </p:txBody>
      </p:sp>
    </p:spTree>
    <p:extLst>
      <p:ext uri="{BB962C8B-B14F-4D97-AF65-F5344CB8AC3E}">
        <p14:creationId xmlns:p14="http://schemas.microsoft.com/office/powerpoint/2010/main" val="1477380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ock-content-media-right">
    <p:spTree>
      <p:nvGrpSpPr>
        <p:cNvPr id="1" name=""/>
        <p:cNvGrpSpPr/>
        <p:nvPr/>
      </p:nvGrpSpPr>
      <p:grpSpPr>
        <a:xfrm>
          <a:off x="0" y="0"/>
          <a:ext cx="0" cy="0"/>
          <a:chOff x="0" y="0"/>
          <a:chExt cx="0" cy="0"/>
        </a:xfrm>
      </p:grpSpPr>
      <p:sp>
        <p:nvSpPr>
          <p:cNvPr id="8" name="image_border"/>
          <p:cNvSpPr>
            <a:spLocks noChangeArrowheads="1"/>
          </p:cNvSpPr>
          <p:nvPr/>
        </p:nvSpPr>
        <p:spPr bwMode="auto">
          <a:xfrm>
            <a:off x="16424266" y="3073400"/>
            <a:ext cx="6942214" cy="6929968"/>
          </a:xfrm>
          <a:prstGeom prst="rect">
            <a:avLst/>
          </a:prstGeom>
          <a:noFill/>
          <a:ln w="19050">
            <a:solidFill>
              <a:srgbClr val="CACACA">
                <a:alpha val="30000"/>
              </a:srgbClr>
            </a:solidFill>
            <a:miter lim="400000"/>
          </a:ln>
          <a:extLst>
            <a:ext uri="{909E8E84-426E-40DD-AFC4-6F175D3DCCD1}">
              <a14:hiddenFill xmlns:a14="http://schemas.microsoft.com/office/drawing/2010/main">
                <a:solidFill>
                  <a:srgbClr val="FFFFFF"/>
                </a:solidFill>
              </a14:hiddenFill>
            </a:ext>
          </a:extLst>
        </p:spPr>
        <p:txBody>
          <a:bodyPr lIns="121890" rIns="121890" anchor="ctr"/>
          <a:lstStyle>
            <a:defPPr>
              <a:defRPr lang="en-US"/>
            </a:defPPr>
            <a:lvl1pPr marL="0" algn="l" defTabSz="914400" rtl="0" eaLnBrk="0" fontAlgn="base" latinLnBrk="0" hangingPunct="0">
              <a:spcBef>
                <a:spcPct val="0"/>
              </a:spcBef>
              <a:spcAft>
                <a:spcPct val="0"/>
              </a:spcAft>
              <a:defRPr sz="2400" kern="1200">
                <a:solidFill>
                  <a:schemeClr val="tx1"/>
                </a:solidFill>
                <a:latin typeface="Calibri" pitchFamily="34" charset="0"/>
                <a:ea typeface="MS PGothic" pitchFamily="34" charset="-128"/>
                <a:cs typeface="Arial" pitchFamily="34" charset="0"/>
              </a:defRPr>
            </a:lvl1pPr>
            <a:lvl2pPr marL="742950" indent="-285750" algn="l" defTabSz="914400" rtl="0" eaLnBrk="0" fontAlgn="base" latinLnBrk="0" hangingPunct="0">
              <a:spcBef>
                <a:spcPct val="0"/>
              </a:spcBef>
              <a:spcAft>
                <a:spcPct val="0"/>
              </a:spcAft>
              <a:defRPr sz="2400" kern="1200">
                <a:solidFill>
                  <a:schemeClr val="tx1"/>
                </a:solidFill>
                <a:latin typeface="Calibri" pitchFamily="34" charset="0"/>
                <a:ea typeface="MS PGothic" pitchFamily="34" charset="-128"/>
                <a:cs typeface="Arial" pitchFamily="34" charset="0"/>
              </a:defRPr>
            </a:lvl2pPr>
            <a:lvl3pPr marL="1143000" indent="-228600" algn="l" defTabSz="914400" rtl="0" eaLnBrk="0" fontAlgn="base" latinLnBrk="0" hangingPunct="0">
              <a:spcBef>
                <a:spcPct val="0"/>
              </a:spcBef>
              <a:spcAft>
                <a:spcPct val="0"/>
              </a:spcAft>
              <a:defRPr sz="2400" kern="1200">
                <a:solidFill>
                  <a:schemeClr val="tx1"/>
                </a:solidFill>
                <a:latin typeface="Calibri" pitchFamily="34" charset="0"/>
                <a:ea typeface="MS PGothic" pitchFamily="34" charset="-128"/>
                <a:cs typeface="Arial" pitchFamily="34" charset="0"/>
              </a:defRPr>
            </a:lvl3pPr>
            <a:lvl4pPr marL="1600200" indent="-228600" algn="l" defTabSz="914400" rtl="0" eaLnBrk="0" fontAlgn="base" latinLnBrk="0" hangingPunct="0">
              <a:spcBef>
                <a:spcPct val="0"/>
              </a:spcBef>
              <a:spcAft>
                <a:spcPct val="0"/>
              </a:spcAft>
              <a:defRPr sz="2400" kern="1200">
                <a:solidFill>
                  <a:schemeClr val="tx1"/>
                </a:solidFill>
                <a:latin typeface="Calibri" pitchFamily="34" charset="0"/>
                <a:ea typeface="MS PGothic" pitchFamily="34" charset="-128"/>
                <a:cs typeface="Arial" pitchFamily="34" charset="0"/>
              </a:defRPr>
            </a:lvl4pPr>
            <a:lvl5pPr marL="2057400" indent="-228600" algn="l" defTabSz="914400" rtl="0" eaLnBrk="0" fontAlgn="base" latinLnBrk="0" hangingPunct="0">
              <a:spcBef>
                <a:spcPct val="0"/>
              </a:spcBef>
              <a:spcAft>
                <a:spcPct val="0"/>
              </a:spcAft>
              <a:defRPr sz="2400" kern="1200">
                <a:solidFill>
                  <a:schemeClr val="tx1"/>
                </a:solidFill>
                <a:latin typeface="Calibri" pitchFamily="34" charset="0"/>
                <a:ea typeface="MS PGothic" pitchFamily="34" charset="-128"/>
                <a:cs typeface="Arial" pitchFamily="34" charset="0"/>
              </a:defRPr>
            </a:lvl5pPr>
            <a:lvl6pPr marL="2514600" indent="-228600" algn="l" defTabSz="457200" rtl="0" eaLnBrk="0" fontAlgn="base" latinLnBrk="0" hangingPunct="0">
              <a:spcBef>
                <a:spcPct val="0"/>
              </a:spcBef>
              <a:spcAft>
                <a:spcPct val="0"/>
              </a:spcAft>
              <a:defRPr sz="2400" kern="1200">
                <a:solidFill>
                  <a:schemeClr val="tx1"/>
                </a:solidFill>
                <a:latin typeface="Calibri" pitchFamily="34" charset="0"/>
                <a:ea typeface="MS PGothic" pitchFamily="34" charset="-128"/>
                <a:cs typeface="Arial" pitchFamily="34" charset="0"/>
              </a:defRPr>
            </a:lvl6pPr>
            <a:lvl7pPr marL="2971800" indent="-228600" algn="l" defTabSz="457200" rtl="0" eaLnBrk="0" fontAlgn="base" latinLnBrk="0" hangingPunct="0">
              <a:spcBef>
                <a:spcPct val="0"/>
              </a:spcBef>
              <a:spcAft>
                <a:spcPct val="0"/>
              </a:spcAft>
              <a:defRPr sz="2400" kern="1200">
                <a:solidFill>
                  <a:schemeClr val="tx1"/>
                </a:solidFill>
                <a:latin typeface="Calibri" pitchFamily="34" charset="0"/>
                <a:ea typeface="MS PGothic" pitchFamily="34" charset="-128"/>
                <a:cs typeface="Arial" pitchFamily="34" charset="0"/>
              </a:defRPr>
            </a:lvl7pPr>
            <a:lvl8pPr marL="3429000" indent="-228600" algn="l" defTabSz="457200" rtl="0" eaLnBrk="0" fontAlgn="base" latinLnBrk="0" hangingPunct="0">
              <a:spcBef>
                <a:spcPct val="0"/>
              </a:spcBef>
              <a:spcAft>
                <a:spcPct val="0"/>
              </a:spcAft>
              <a:defRPr sz="2400" kern="1200">
                <a:solidFill>
                  <a:schemeClr val="tx1"/>
                </a:solidFill>
                <a:latin typeface="Calibri" pitchFamily="34" charset="0"/>
                <a:ea typeface="MS PGothic" pitchFamily="34" charset="-128"/>
                <a:cs typeface="Arial" pitchFamily="34" charset="0"/>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endParaRPr lang="en-US" altLang="en-US" sz="4800">
              <a:latin typeface="Trebuchet MS"/>
              <a:cs typeface="Trebuchet MS"/>
            </a:endParaRPr>
          </a:p>
        </p:txBody>
      </p:sp>
      <p:sp>
        <p:nvSpPr>
          <p:cNvPr id="11" name="text"/>
          <p:cNvSpPr>
            <a:spLocks noGrp="1"/>
          </p:cNvSpPr>
          <p:nvPr>
            <p:ph type="body" sz="quarter" idx="11"/>
          </p:nvPr>
        </p:nvSpPr>
        <p:spPr>
          <a:xfrm>
            <a:off x="927050" y="2933703"/>
            <a:ext cx="13926760" cy="8326966"/>
          </a:xfrm>
          <a:prstGeom prst="rect">
            <a:avLst/>
          </a:prstGeom>
        </p:spPr>
        <p:txBody>
          <a:bodyPr lIns="0" tIns="0" rIns="0" bIns="0"/>
          <a:lstStyle>
            <a:lvl1pPr marL="0" indent="0">
              <a:buNone/>
              <a:defRPr sz="3200">
                <a:latin typeface="Trebuchet MS"/>
                <a:cs typeface="Trebuchet MS"/>
              </a:defRPr>
            </a:lvl1pPr>
          </a:lstStyle>
          <a:p>
            <a:pPr lvl="0"/>
            <a:r>
              <a:rPr lang="en-US"/>
              <a:t>Click to edit Master text styles</a:t>
            </a:r>
          </a:p>
        </p:txBody>
      </p:sp>
      <p:sp>
        <p:nvSpPr>
          <p:cNvPr id="18" name="media_caption"/>
          <p:cNvSpPr>
            <a:spLocks noGrp="1"/>
          </p:cNvSpPr>
          <p:nvPr>
            <p:ph type="body" sz="quarter" idx="14"/>
          </p:nvPr>
        </p:nvSpPr>
        <p:spPr>
          <a:xfrm>
            <a:off x="16418049" y="10015524"/>
            <a:ext cx="6940786" cy="1066800"/>
          </a:xfrm>
          <a:prstGeom prst="rect">
            <a:avLst/>
          </a:prstGeom>
        </p:spPr>
        <p:txBody>
          <a:bodyPr lIns="0" rIns="0"/>
          <a:lstStyle>
            <a:lvl1pPr marL="0" indent="0">
              <a:buNone/>
              <a:defRPr sz="2666" i="0">
                <a:solidFill>
                  <a:srgbClr val="7F7F7F"/>
                </a:solidFill>
                <a:latin typeface="Trebuchet MS"/>
                <a:cs typeface="Trebuchet MS"/>
              </a:defRPr>
            </a:lvl1pPr>
          </a:lstStyle>
          <a:p>
            <a:pPr lvl="0"/>
            <a:r>
              <a:rPr lang="en-US"/>
              <a:t>Click to edit Master text styles</a:t>
            </a:r>
          </a:p>
        </p:txBody>
      </p:sp>
      <p:sp>
        <p:nvSpPr>
          <p:cNvPr id="15" name="callout_image"/>
          <p:cNvSpPr>
            <a:spLocks noGrp="1"/>
          </p:cNvSpPr>
          <p:nvPr>
            <p:ph type="pic" sz="quarter" idx="15"/>
          </p:nvPr>
        </p:nvSpPr>
        <p:spPr>
          <a:xfrm>
            <a:off x="16415801" y="3069176"/>
            <a:ext cx="6942214" cy="6929964"/>
          </a:xfrm>
          <a:prstGeom prst="rect">
            <a:avLst/>
          </a:prstGeom>
        </p:spPr>
        <p:txBody>
          <a:bodyPr/>
          <a:lstStyle>
            <a:lvl1pPr>
              <a:defRPr>
                <a:latin typeface="Trebuchet MS"/>
                <a:cs typeface="Trebuchet MS"/>
              </a:defRPr>
            </a:lvl1pPr>
          </a:lstStyle>
          <a:p>
            <a:pPr lvl="0"/>
            <a:r>
              <a:rPr lang="en-US" noProof="0"/>
              <a:t>Click icon to add picture</a:t>
            </a:r>
            <a:endParaRPr lang="en-GB" noProof="0"/>
          </a:p>
        </p:txBody>
      </p:sp>
      <p:sp>
        <p:nvSpPr>
          <p:cNvPr id="12" name="go_to_button"/>
          <p:cNvSpPr>
            <a:spLocks noGrp="1"/>
          </p:cNvSpPr>
          <p:nvPr>
            <p:ph type="body" sz="quarter" idx="16"/>
          </p:nvPr>
        </p:nvSpPr>
        <p:spPr>
          <a:xfrm>
            <a:off x="19505931" y="12938500"/>
            <a:ext cx="3917271" cy="574308"/>
          </a:xfrm>
          <a:prstGeom prst="rect">
            <a:avLst/>
          </a:prstGeom>
        </p:spPr>
        <p:txBody>
          <a:bodyPr lIns="0" rIns="0"/>
          <a:lstStyle>
            <a:lvl1pPr marL="0" indent="0" algn="r">
              <a:spcBef>
                <a:spcPct val="0"/>
              </a:spcBef>
              <a:buNone/>
              <a:defRPr sz="2134" i="1">
                <a:solidFill>
                  <a:srgbClr val="7F7F7F"/>
                </a:solidFill>
                <a:latin typeface="Trebuchet MS"/>
                <a:cs typeface="Trebuchet MS"/>
              </a:defRPr>
            </a:lvl1pPr>
          </a:lstStyle>
          <a:p>
            <a:pPr lvl="0"/>
            <a:r>
              <a:rPr lang="en-US"/>
              <a:t>Click to edit Master text styles</a:t>
            </a:r>
          </a:p>
        </p:txBody>
      </p:sp>
      <p:sp>
        <p:nvSpPr>
          <p:cNvPr id="13" name="base_and_source"/>
          <p:cNvSpPr>
            <a:spLocks noGrp="1"/>
          </p:cNvSpPr>
          <p:nvPr>
            <p:ph type="body" sz="quarter" idx="12"/>
          </p:nvPr>
        </p:nvSpPr>
        <p:spPr>
          <a:xfrm>
            <a:off x="931139" y="12076800"/>
            <a:ext cx="18238813" cy="1440000"/>
          </a:xfrm>
          <a:prstGeom prst="rect">
            <a:avLst/>
          </a:prstGeom>
        </p:spPr>
        <p:txBody>
          <a:bodyPr lIns="0" rIns="0" anchor="b"/>
          <a:lstStyle>
            <a:lvl1pPr marL="0" marR="0" indent="0" algn="l" defTabSz="2438064" rtl="0" eaLnBrk="1" fontAlgn="base" latinLnBrk="0" hangingPunct="1">
              <a:lnSpc>
                <a:spcPct val="100000"/>
              </a:lnSpc>
              <a:spcBef>
                <a:spcPct val="20000"/>
              </a:spcBef>
              <a:spcAft>
                <a:spcPct val="0"/>
              </a:spcAft>
              <a:buClrTx/>
              <a:buSzTx/>
              <a:buFont typeface="Arial" pitchFamily="34" charset="0"/>
              <a:buNone/>
              <a:defRPr sz="2134" i="1" baseline="0">
                <a:solidFill>
                  <a:srgbClr val="7F7F7F"/>
                </a:solidFill>
                <a:latin typeface="Trebuchet MS"/>
                <a:cs typeface="Trebuchet MS"/>
              </a:defRPr>
            </a:lvl1pPr>
          </a:lstStyle>
          <a:p>
            <a:pPr lvl="0"/>
            <a:r>
              <a:rPr lang="en-US"/>
              <a:t>Click to edit Master text styles</a:t>
            </a:r>
          </a:p>
        </p:txBody>
      </p:sp>
      <p:sp>
        <p:nvSpPr>
          <p:cNvPr id="16" name="title"/>
          <p:cNvSpPr>
            <a:spLocks noGrp="1"/>
          </p:cNvSpPr>
          <p:nvPr>
            <p:ph type="title"/>
          </p:nvPr>
        </p:nvSpPr>
        <p:spPr>
          <a:xfrm>
            <a:off x="931139" y="931200"/>
            <a:ext cx="22078563" cy="1632000"/>
          </a:xfrm>
          <a:prstGeom prst="rect">
            <a:avLst/>
          </a:prstGeom>
        </p:spPr>
        <p:txBody>
          <a:bodyPr lIns="0" tIns="46800" rIns="0" bIns="46800"/>
          <a:lstStyle>
            <a:lvl1pPr>
              <a:defRPr sz="4266">
                <a:latin typeface="Trebuchet MS"/>
                <a:cs typeface="Trebuchet MS"/>
              </a:defRPr>
            </a:lvl1pPr>
          </a:lstStyle>
          <a:p>
            <a:r>
              <a:rPr lang="en-US"/>
              <a:t>Click to edit Master title style</a:t>
            </a:r>
            <a:endParaRPr lang="en-GB"/>
          </a:p>
        </p:txBody>
      </p:sp>
    </p:spTree>
    <p:extLst>
      <p:ext uri="{BB962C8B-B14F-4D97-AF65-F5344CB8AC3E}">
        <p14:creationId xmlns:p14="http://schemas.microsoft.com/office/powerpoint/2010/main" val="37699179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ítulo e Conteúdo">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E41276F8-52E8-00FE-1D25-AA8D911E8640}"/>
              </a:ext>
            </a:extLst>
          </p:cNvPr>
          <p:cNvPicPr>
            <a:picLocks noChangeAspect="1"/>
          </p:cNvPicPr>
          <p:nvPr userDrawn="1"/>
        </p:nvPicPr>
        <p:blipFill>
          <a:blip r:embed="rId2"/>
          <a:stretch>
            <a:fillRect/>
          </a:stretch>
        </p:blipFill>
        <p:spPr>
          <a:xfrm>
            <a:off x="3048" y="1715"/>
            <a:ext cx="24379365" cy="13714286"/>
          </a:xfrm>
          <a:prstGeom prst="rect">
            <a:avLst/>
          </a:prstGeom>
        </p:spPr>
      </p:pic>
      <p:pic>
        <p:nvPicPr>
          <p:cNvPr id="8" name="Imagem 7">
            <a:extLst>
              <a:ext uri="{FF2B5EF4-FFF2-40B4-BE49-F238E27FC236}">
                <a16:creationId xmlns:a16="http://schemas.microsoft.com/office/drawing/2014/main" id="{ACBA50CC-34AA-CAB2-92A6-06271F36C37B}"/>
              </a:ext>
            </a:extLst>
          </p:cNvPr>
          <p:cNvPicPr>
            <a:picLocks noChangeAspect="1"/>
          </p:cNvPicPr>
          <p:nvPr userDrawn="1"/>
        </p:nvPicPr>
        <p:blipFill>
          <a:blip r:embed="rId2"/>
          <a:stretch>
            <a:fillRect/>
          </a:stretch>
        </p:blipFill>
        <p:spPr>
          <a:xfrm>
            <a:off x="794" y="1933"/>
            <a:ext cx="24379365" cy="13714286"/>
          </a:xfrm>
          <a:prstGeom prst="rect">
            <a:avLst/>
          </a:prstGeom>
        </p:spPr>
      </p:pic>
      <p:pic>
        <p:nvPicPr>
          <p:cNvPr id="9" name="Imagem 8">
            <a:extLst>
              <a:ext uri="{FF2B5EF4-FFF2-40B4-BE49-F238E27FC236}">
                <a16:creationId xmlns:a16="http://schemas.microsoft.com/office/drawing/2014/main" id="{B97369F9-75AE-E646-878C-AE0419D727F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632" t="77099" r="8239" b="-21496"/>
          <a:stretch/>
        </p:blipFill>
        <p:spPr>
          <a:xfrm>
            <a:off x="15270280" y="10576561"/>
            <a:ext cx="7101378" cy="6088966"/>
          </a:xfrm>
          <a:prstGeom prst="rect">
            <a:avLst/>
          </a:prstGeom>
        </p:spPr>
      </p:pic>
      <p:pic>
        <p:nvPicPr>
          <p:cNvPr id="10" name="Imagem 9">
            <a:extLst>
              <a:ext uri="{FF2B5EF4-FFF2-40B4-BE49-F238E27FC236}">
                <a16:creationId xmlns:a16="http://schemas.microsoft.com/office/drawing/2014/main" id="{BB679920-BFA0-CC46-6A01-4E95D45B568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624" t="76876" r="63280" b="-21497"/>
          <a:stretch/>
        </p:blipFill>
        <p:spPr>
          <a:xfrm>
            <a:off x="1859953" y="10546081"/>
            <a:ext cx="7093354" cy="6119446"/>
          </a:xfrm>
          <a:prstGeom prst="rect">
            <a:avLst/>
          </a:prstGeom>
        </p:spPr>
      </p:pic>
      <p:pic>
        <p:nvPicPr>
          <p:cNvPr id="11" name="Imagem 10">
            <a:extLst>
              <a:ext uri="{FF2B5EF4-FFF2-40B4-BE49-F238E27FC236}">
                <a16:creationId xmlns:a16="http://schemas.microsoft.com/office/drawing/2014/main" id="{F55ADE52-5E50-7CD2-2619-08FE35A3986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1164" t="84113"/>
          <a:stretch/>
        </p:blipFill>
        <p:spPr>
          <a:xfrm>
            <a:off x="19788062" y="11535508"/>
            <a:ext cx="4592097" cy="2178776"/>
          </a:xfrm>
          <a:prstGeom prst="rect">
            <a:avLst/>
          </a:prstGeom>
        </p:spPr>
      </p:pic>
    </p:spTree>
    <p:extLst>
      <p:ext uri="{BB962C8B-B14F-4D97-AF65-F5344CB8AC3E}">
        <p14:creationId xmlns:p14="http://schemas.microsoft.com/office/powerpoint/2010/main" val="2511593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circle(out)">
                                      <p:cBhvr>
                                        <p:cTn id="7" dur="750"/>
                                        <p:tgtEl>
                                          <p:spTgt spid="10"/>
                                        </p:tgtEl>
                                      </p:cBhvr>
                                    </p:animEffect>
                                  </p:childTnLst>
                                </p:cTn>
                              </p:par>
                              <p:par>
                                <p:cTn id="8" presetID="6" presetClass="entr" presetSubtype="32" fill="hold" nodeType="withEffect">
                                  <p:stCondLst>
                                    <p:cond delay="750"/>
                                  </p:stCondLst>
                                  <p:childTnLst>
                                    <p:set>
                                      <p:cBhvr>
                                        <p:cTn id="9" dur="1" fill="hold">
                                          <p:stCondLst>
                                            <p:cond delay="0"/>
                                          </p:stCondLst>
                                        </p:cTn>
                                        <p:tgtEl>
                                          <p:spTgt spid="9"/>
                                        </p:tgtEl>
                                        <p:attrNameLst>
                                          <p:attrName>style.visibility</p:attrName>
                                        </p:attrNameLst>
                                      </p:cBhvr>
                                      <p:to>
                                        <p:strVal val="visible"/>
                                      </p:to>
                                    </p:set>
                                    <p:animEffect transition="in" filter="circle(out)">
                                      <p:cBhvr>
                                        <p:cTn id="10"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BB5973-3D25-A638-94B8-4A8DE35D083F}"/>
              </a:ext>
            </a:extLst>
          </p:cNvPr>
          <p:cNvSpPr>
            <a:spLocks noGrp="1"/>
          </p:cNvSpPr>
          <p:nvPr>
            <p:ph type="title"/>
          </p:nvPr>
        </p:nvSpPr>
        <p:spPr/>
        <p:txBody>
          <a:bodyPr/>
          <a:lstStyle/>
          <a:p>
            <a:r>
              <a:rPr lang="pt-BR"/>
              <a:t>Clique para editar o título Mestre</a:t>
            </a:r>
            <a:endParaRPr lang="en-US"/>
          </a:p>
        </p:txBody>
      </p:sp>
    </p:spTree>
    <p:extLst>
      <p:ext uri="{BB962C8B-B14F-4D97-AF65-F5344CB8AC3E}">
        <p14:creationId xmlns:p14="http://schemas.microsoft.com/office/powerpoint/2010/main" val="32532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3047802" y="2244726"/>
            <a:ext cx="18286810" cy="4775200"/>
          </a:xfrm>
        </p:spPr>
        <p:txBody>
          <a:bodyPr anchor="b"/>
          <a:lstStyle>
            <a:lvl1pPr algn="ctr">
              <a:defRPr sz="11999"/>
            </a:lvl1pPr>
          </a:lstStyle>
          <a:p>
            <a:r>
              <a:rPr lang="pt-BR"/>
              <a:t>Clique para editar o título Mestre</a:t>
            </a:r>
            <a:endParaRPr lang="en-US" dirty="0"/>
          </a:p>
        </p:txBody>
      </p:sp>
      <p:sp>
        <p:nvSpPr>
          <p:cNvPr id="3" name="Subtitle 2"/>
          <p:cNvSpPr>
            <a:spLocks noGrp="1"/>
          </p:cNvSpPr>
          <p:nvPr>
            <p:ph type="subTitle" idx="1"/>
          </p:nvPr>
        </p:nvSpPr>
        <p:spPr>
          <a:xfrm>
            <a:off x="3047802" y="7204076"/>
            <a:ext cx="18286810" cy="3311524"/>
          </a:xfrm>
        </p:spPr>
        <p:txBody>
          <a:bodyPr/>
          <a:lstStyle>
            <a:lvl1pPr marL="0" indent="0" algn="ctr">
              <a:buNone/>
              <a:defRPr sz="4800"/>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1643182064"/>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Blank Conten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CE65BD93-5A66-6BBA-A727-9D1B348F3892}"/>
              </a:ext>
            </a:extLst>
          </p:cNvPr>
          <p:cNvSpPr>
            <a:spLocks noGrp="1"/>
          </p:cNvSpPr>
          <p:nvPr>
            <p:ph type="sldNum" sz="quarter" idx="4"/>
          </p:nvPr>
        </p:nvSpPr>
        <p:spPr>
          <a:xfrm>
            <a:off x="23124714" y="12330905"/>
            <a:ext cx="692517" cy="502454"/>
          </a:xfrm>
          <a:prstGeom prst="rect">
            <a:avLst/>
          </a:prstGeom>
        </p:spPr>
        <p:txBody>
          <a:bodyPr anchor="b"/>
          <a:lstStyle>
            <a:lvl1pPr algn="r">
              <a:defRPr sz="2000">
                <a:latin typeface="Avenir Book" panose="02000503020000020003" pitchFamily="2" charset="0"/>
              </a:defRPr>
            </a:lvl1pPr>
          </a:lstStyle>
          <a:p>
            <a:fld id="{0DCCE085-A1F9-1D4A-9C56-E8A76CDE0AFF}" type="slidenum">
              <a:rPr lang="en-US" smtClean="0"/>
              <a:pPr/>
              <a:t>‹nº›</a:t>
            </a:fld>
            <a:endParaRPr lang="en-US" dirty="0"/>
          </a:p>
        </p:txBody>
      </p:sp>
      <p:pic>
        <p:nvPicPr>
          <p:cNvPr id="2" name="Picture 1" descr="A picture containing text, clipart&#10;&#10;Description automatically generated">
            <a:extLst>
              <a:ext uri="{FF2B5EF4-FFF2-40B4-BE49-F238E27FC236}">
                <a16:creationId xmlns:a16="http://schemas.microsoft.com/office/drawing/2014/main" id="{1529FD5E-981A-40A5-F582-931A9D017A4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67981" y="12663649"/>
            <a:ext cx="2358998" cy="651870"/>
          </a:xfrm>
          <a:prstGeom prst="rect">
            <a:avLst/>
          </a:prstGeom>
        </p:spPr>
      </p:pic>
    </p:spTree>
    <p:extLst>
      <p:ext uri="{BB962C8B-B14F-4D97-AF65-F5344CB8AC3E}">
        <p14:creationId xmlns:p14="http://schemas.microsoft.com/office/powerpoint/2010/main" val="4215039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3104216728"/>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1663592" y="3419477"/>
            <a:ext cx="21029831" cy="5705474"/>
          </a:xfrm>
        </p:spPr>
        <p:txBody>
          <a:bodyPr anchor="b"/>
          <a:lstStyle>
            <a:lvl1pPr>
              <a:defRPr sz="11999"/>
            </a:lvl1pPr>
          </a:lstStyle>
          <a:p>
            <a:r>
              <a:rPr lang="pt-BR"/>
              <a:t>Clique para editar o título Mestre</a:t>
            </a:r>
            <a:endParaRPr lang="en-US" dirty="0"/>
          </a:p>
        </p:txBody>
      </p:sp>
      <p:sp>
        <p:nvSpPr>
          <p:cNvPr id="3" name="Text Placeholder 2"/>
          <p:cNvSpPr>
            <a:spLocks noGrp="1"/>
          </p:cNvSpPr>
          <p:nvPr>
            <p:ph type="body" idx="1"/>
          </p:nvPr>
        </p:nvSpPr>
        <p:spPr>
          <a:xfrm>
            <a:off x="1663592" y="9178927"/>
            <a:ext cx="21029831" cy="3000374"/>
          </a:xfrm>
        </p:spPr>
        <p:txBody>
          <a:bodyPr/>
          <a:lstStyle>
            <a:lvl1pPr marL="0" indent="0">
              <a:buNone/>
              <a:defRPr sz="4800">
                <a:solidFill>
                  <a:schemeClr val="tx1">
                    <a:tint val="75000"/>
                  </a:schemeClr>
                </a:solidFill>
              </a:defRPr>
            </a:lvl1pPr>
            <a:lvl2pPr marL="914354" indent="0">
              <a:buNone/>
              <a:defRPr sz="4000">
                <a:solidFill>
                  <a:schemeClr val="tx1">
                    <a:tint val="75000"/>
                  </a:schemeClr>
                </a:solidFill>
              </a:defRPr>
            </a:lvl2pPr>
            <a:lvl3pPr marL="1828709" indent="0">
              <a:buNone/>
              <a:defRPr sz="3600">
                <a:solidFill>
                  <a:schemeClr val="tx1">
                    <a:tint val="75000"/>
                  </a:schemeClr>
                </a:solidFill>
              </a:defRPr>
            </a:lvl3pPr>
            <a:lvl4pPr marL="2743063" indent="0">
              <a:buNone/>
              <a:defRPr sz="3200">
                <a:solidFill>
                  <a:schemeClr val="tx1">
                    <a:tint val="75000"/>
                  </a:schemeClr>
                </a:solidFill>
              </a:defRPr>
            </a:lvl4pPr>
            <a:lvl5pPr marL="3657417" indent="0">
              <a:buNone/>
              <a:defRPr sz="3200">
                <a:solidFill>
                  <a:schemeClr val="tx1">
                    <a:tint val="75000"/>
                  </a:schemeClr>
                </a:solidFill>
              </a:defRPr>
            </a:lvl5pPr>
            <a:lvl6pPr marL="4571771" indent="0">
              <a:buNone/>
              <a:defRPr sz="3200">
                <a:solidFill>
                  <a:schemeClr val="tx1">
                    <a:tint val="75000"/>
                  </a:schemeClr>
                </a:solidFill>
              </a:defRPr>
            </a:lvl6pPr>
            <a:lvl7pPr marL="5486126" indent="0">
              <a:buNone/>
              <a:defRPr sz="3200">
                <a:solidFill>
                  <a:schemeClr val="tx1">
                    <a:tint val="75000"/>
                  </a:schemeClr>
                </a:solidFill>
              </a:defRPr>
            </a:lvl7pPr>
            <a:lvl8pPr marL="6400480" indent="0">
              <a:buNone/>
              <a:defRPr sz="3200">
                <a:solidFill>
                  <a:schemeClr val="tx1">
                    <a:tint val="75000"/>
                  </a:schemeClr>
                </a:solidFill>
              </a:defRPr>
            </a:lvl8pPr>
            <a:lvl9pPr marL="7314834" indent="0">
              <a:buNone/>
              <a:defRPr sz="32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C764DE79-268F-4C1A-8933-263129D2AF90}" type="datetimeFigureOut">
              <a:rPr lang="en-US" dirty="0"/>
              <a:t>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4274286678"/>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1676291" y="3651250"/>
            <a:ext cx="10362526" cy="8702676"/>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12343596" y="3651250"/>
            <a:ext cx="10362526" cy="8702676"/>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2530198955"/>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1679467" y="730251"/>
            <a:ext cx="21029831" cy="2651126"/>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1679467" y="3362326"/>
            <a:ext cx="10314903" cy="1647824"/>
          </a:xfrm>
        </p:spPr>
        <p:txBody>
          <a:bodyPr anchor="b"/>
          <a:lstStyle>
            <a:lvl1pPr marL="0" indent="0">
              <a:buNone/>
              <a:defRPr sz="4800" b="1"/>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pt-BR"/>
              <a:t>Clique para editar os estilos de texto Mestres</a:t>
            </a:r>
          </a:p>
        </p:txBody>
      </p:sp>
      <p:sp>
        <p:nvSpPr>
          <p:cNvPr id="4" name="Content Placeholder 3"/>
          <p:cNvSpPr>
            <a:spLocks noGrp="1"/>
          </p:cNvSpPr>
          <p:nvPr>
            <p:ph sz="half" idx="2"/>
          </p:nvPr>
        </p:nvSpPr>
        <p:spPr>
          <a:xfrm>
            <a:off x="1679467" y="5010150"/>
            <a:ext cx="10314903" cy="7369176"/>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12343597" y="3362326"/>
            <a:ext cx="10365701" cy="1647824"/>
          </a:xfrm>
        </p:spPr>
        <p:txBody>
          <a:bodyPr anchor="b"/>
          <a:lstStyle>
            <a:lvl1pPr marL="0" indent="0">
              <a:buNone/>
              <a:defRPr sz="4800" b="1"/>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pt-BR"/>
              <a:t>Clique para editar os estilos de texto Mestres</a:t>
            </a:r>
          </a:p>
        </p:txBody>
      </p:sp>
      <p:sp>
        <p:nvSpPr>
          <p:cNvPr id="6" name="Content Placeholder 5"/>
          <p:cNvSpPr>
            <a:spLocks noGrp="1"/>
          </p:cNvSpPr>
          <p:nvPr>
            <p:ph sz="quarter" idx="4"/>
          </p:nvPr>
        </p:nvSpPr>
        <p:spPr>
          <a:xfrm>
            <a:off x="12343597" y="5010150"/>
            <a:ext cx="10365701" cy="7369176"/>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1224319135"/>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1408170095"/>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2849638208"/>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679468" y="914400"/>
            <a:ext cx="7863962" cy="3200400"/>
          </a:xfrm>
        </p:spPr>
        <p:txBody>
          <a:bodyPr anchor="b"/>
          <a:lstStyle>
            <a:lvl1pPr>
              <a:defRPr sz="6400"/>
            </a:lvl1pPr>
          </a:lstStyle>
          <a:p>
            <a:r>
              <a:rPr lang="pt-BR"/>
              <a:t>Clique para editar o título Mestre</a:t>
            </a:r>
            <a:endParaRPr lang="en-US" dirty="0"/>
          </a:p>
        </p:txBody>
      </p:sp>
      <p:sp>
        <p:nvSpPr>
          <p:cNvPr id="3" name="Content Placeholder 2"/>
          <p:cNvSpPr>
            <a:spLocks noGrp="1"/>
          </p:cNvSpPr>
          <p:nvPr>
            <p:ph idx="1"/>
          </p:nvPr>
        </p:nvSpPr>
        <p:spPr>
          <a:xfrm>
            <a:off x="10365701" y="1974851"/>
            <a:ext cx="1234359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1679468" y="4114800"/>
            <a:ext cx="7863962" cy="7623176"/>
          </a:xfrm>
        </p:spPr>
        <p:txBody>
          <a:bodyPr/>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C764DE79-268F-4C1A-8933-263129D2AF90}" type="datetimeFigureOut">
              <a:rPr lang="en-US" dirty="0"/>
              <a:t>12/1/2023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1027353822"/>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679468" y="914400"/>
            <a:ext cx="7863962" cy="3200400"/>
          </a:xfrm>
        </p:spPr>
        <p:txBody>
          <a:bodyPr anchor="b"/>
          <a:lstStyle>
            <a:lvl1pPr>
              <a:defRPr sz="64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10365701" y="1974851"/>
            <a:ext cx="12343597" cy="9747250"/>
          </a:xfrm>
        </p:spPr>
        <p:txBody>
          <a:bodyPr anchor="t"/>
          <a:lstStyle>
            <a:lvl1pPr marL="0" indent="0">
              <a:buNone/>
              <a:defRPr sz="6400"/>
            </a:lvl1pPr>
            <a:lvl2pPr marL="914354" indent="0">
              <a:buNone/>
              <a:defRPr sz="5600"/>
            </a:lvl2pPr>
            <a:lvl3pPr marL="1828709" indent="0">
              <a:buNone/>
              <a:defRPr sz="4800"/>
            </a:lvl3pPr>
            <a:lvl4pPr marL="2743063" indent="0">
              <a:buNone/>
              <a:defRPr sz="4000"/>
            </a:lvl4pPr>
            <a:lvl5pPr marL="3657417" indent="0">
              <a:buNone/>
              <a:defRPr sz="4000"/>
            </a:lvl5pPr>
            <a:lvl6pPr marL="4571771" indent="0">
              <a:buNone/>
              <a:defRPr sz="4000"/>
            </a:lvl6pPr>
            <a:lvl7pPr marL="5486126" indent="0">
              <a:buNone/>
              <a:defRPr sz="4000"/>
            </a:lvl7pPr>
            <a:lvl8pPr marL="6400480" indent="0">
              <a:buNone/>
              <a:defRPr sz="4000"/>
            </a:lvl8pPr>
            <a:lvl9pPr marL="7314834" indent="0">
              <a:buNone/>
              <a:defRPr sz="4000"/>
            </a:lvl9pPr>
          </a:lstStyle>
          <a:p>
            <a:r>
              <a:rPr lang="pt-BR"/>
              <a:t>Clique no ícone para adicionar uma imagem</a:t>
            </a:r>
            <a:endParaRPr lang="en-US" dirty="0"/>
          </a:p>
        </p:txBody>
      </p:sp>
      <p:sp>
        <p:nvSpPr>
          <p:cNvPr id="4" name="Text Placeholder 3"/>
          <p:cNvSpPr>
            <a:spLocks noGrp="1"/>
          </p:cNvSpPr>
          <p:nvPr>
            <p:ph type="body" sz="half" idx="2"/>
          </p:nvPr>
        </p:nvSpPr>
        <p:spPr>
          <a:xfrm>
            <a:off x="1679468" y="4114800"/>
            <a:ext cx="7863962" cy="7623176"/>
          </a:xfrm>
        </p:spPr>
        <p:txBody>
          <a:bodyPr/>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C764DE79-268F-4C1A-8933-263129D2AF90}" type="datetimeFigureOut">
              <a:rPr lang="en-US" dirty="0"/>
              <a:t>12/1/2023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2223211852"/>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1845455510"/>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8664" y="730250"/>
            <a:ext cx="5257458" cy="11623676"/>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1676291" y="730250"/>
            <a:ext cx="15467593" cy="11623676"/>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405839987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lank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EC8DAA-770B-E35C-4A8C-172F303EC687}"/>
              </a:ext>
            </a:extLst>
          </p:cNvPr>
          <p:cNvSpPr/>
          <p:nvPr userDrawn="1"/>
        </p:nvSpPr>
        <p:spPr>
          <a:xfrm>
            <a:off x="0" y="0"/>
            <a:ext cx="24382413" cy="11704320"/>
          </a:xfrm>
          <a:prstGeom prst="rect">
            <a:avLst/>
          </a:prstGeom>
          <a:solidFill>
            <a:srgbClr val="2664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99" dirty="0">
              <a:solidFill>
                <a:schemeClr val="bg1"/>
              </a:solidFill>
            </a:endParaRPr>
          </a:p>
        </p:txBody>
      </p:sp>
      <p:sp>
        <p:nvSpPr>
          <p:cNvPr id="3" name="Title 1">
            <a:extLst>
              <a:ext uri="{FF2B5EF4-FFF2-40B4-BE49-F238E27FC236}">
                <a16:creationId xmlns:a16="http://schemas.microsoft.com/office/drawing/2014/main" id="{F0E4B614-90F4-9347-AB7C-EB81F82A3D14}"/>
              </a:ext>
            </a:extLst>
          </p:cNvPr>
          <p:cNvSpPr>
            <a:spLocks noGrp="1"/>
          </p:cNvSpPr>
          <p:nvPr>
            <p:ph type="title"/>
          </p:nvPr>
        </p:nvSpPr>
        <p:spPr>
          <a:xfrm>
            <a:off x="1676291" y="1236466"/>
            <a:ext cx="21029831" cy="843904"/>
          </a:xfrm>
          <a:prstGeom prst="rect">
            <a:avLst/>
          </a:prstGeom>
        </p:spPr>
        <p:txBody>
          <a:bodyPr>
            <a:normAutofit/>
          </a:bodyPr>
          <a:lstStyle>
            <a:lvl1pPr>
              <a:defRPr sz="4800" baseline="0">
                <a:solidFill>
                  <a:schemeClr val="bg1"/>
                </a:solidFill>
                <a:latin typeface="Arial Nova" panose="020B0504020202020204" pitchFamily="34" charset="0"/>
              </a:defRPr>
            </a:lvl1pPr>
          </a:lstStyle>
          <a:p>
            <a:r>
              <a:rPr lang="en-US" dirty="0"/>
              <a:t>Click to edit Master title style</a:t>
            </a:r>
          </a:p>
        </p:txBody>
      </p:sp>
      <p:sp>
        <p:nvSpPr>
          <p:cNvPr id="5" name="Slide Number Placeholder 5">
            <a:extLst>
              <a:ext uri="{FF2B5EF4-FFF2-40B4-BE49-F238E27FC236}">
                <a16:creationId xmlns:a16="http://schemas.microsoft.com/office/drawing/2014/main" id="{022EFDE5-DF6F-2D5F-9012-3346A5587FD2}"/>
              </a:ext>
            </a:extLst>
          </p:cNvPr>
          <p:cNvSpPr txBox="1">
            <a:spLocks/>
          </p:cNvSpPr>
          <p:nvPr userDrawn="1"/>
        </p:nvSpPr>
        <p:spPr>
          <a:xfrm>
            <a:off x="23124714" y="12330905"/>
            <a:ext cx="692517" cy="502454"/>
          </a:xfrm>
          <a:prstGeom prst="rect">
            <a:avLst/>
          </a:prstGeom>
        </p:spPr>
        <p:txBody>
          <a:bodyPr anchor="b"/>
          <a:lstStyle>
            <a:defPPr>
              <a:defRPr lang="en-US"/>
            </a:defPPr>
            <a:lvl1pPr marL="0" algn="r" defTabSz="914400" rtl="0" eaLnBrk="1" latinLnBrk="0" hangingPunct="1">
              <a:defRPr sz="1000" kern="1200">
                <a:solidFill>
                  <a:schemeClr val="tx1"/>
                </a:solidFill>
                <a:latin typeface="Avenir Book"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DCCE085-A1F9-1D4A-9C56-E8A76CDE0AFF}" type="slidenum">
              <a:rPr lang="en-US" sz="2000" smtClean="0"/>
              <a:pPr/>
              <a:t>‹nº›</a:t>
            </a:fld>
            <a:endParaRPr lang="en-US" sz="2000" dirty="0"/>
          </a:p>
        </p:txBody>
      </p:sp>
      <p:pic>
        <p:nvPicPr>
          <p:cNvPr id="2" name="Picture 1" descr="A picture containing text, clipart&#10;&#10;Description automatically generated">
            <a:extLst>
              <a:ext uri="{FF2B5EF4-FFF2-40B4-BE49-F238E27FC236}">
                <a16:creationId xmlns:a16="http://schemas.microsoft.com/office/drawing/2014/main" id="{DFE59E38-6E2A-46EB-BB97-7AC130027C3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31525" y="12011779"/>
            <a:ext cx="2358998" cy="651870"/>
          </a:xfrm>
          <a:prstGeom prst="rect">
            <a:avLst/>
          </a:prstGeom>
        </p:spPr>
      </p:pic>
    </p:spTree>
    <p:extLst>
      <p:ext uri="{BB962C8B-B14F-4D97-AF65-F5344CB8AC3E}">
        <p14:creationId xmlns:p14="http://schemas.microsoft.com/office/powerpoint/2010/main" val="25042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4_Blank Conten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CE65BD93-5A66-6BBA-A727-9D1B348F3892}"/>
              </a:ext>
            </a:extLst>
          </p:cNvPr>
          <p:cNvSpPr>
            <a:spLocks noGrp="1"/>
          </p:cNvSpPr>
          <p:nvPr>
            <p:ph type="sldNum" sz="quarter" idx="4"/>
          </p:nvPr>
        </p:nvSpPr>
        <p:spPr>
          <a:xfrm>
            <a:off x="23124714" y="12330905"/>
            <a:ext cx="692517" cy="502454"/>
          </a:xfrm>
          <a:prstGeom prst="rect">
            <a:avLst/>
          </a:prstGeom>
        </p:spPr>
        <p:txBody>
          <a:bodyPr anchor="b"/>
          <a:lstStyle>
            <a:lvl1pPr algn="r">
              <a:defRPr sz="2000">
                <a:latin typeface="Avenir Book" panose="02000503020000020003" pitchFamily="2" charset="0"/>
              </a:defRPr>
            </a:lvl1pPr>
          </a:lstStyle>
          <a:p>
            <a:fld id="{0DCCE085-A1F9-1D4A-9C56-E8A76CDE0AFF}" type="slidenum">
              <a:rPr lang="en-US" smtClean="0"/>
              <a:pPr/>
              <a:t>‹nº›</a:t>
            </a:fld>
            <a:endParaRPr lang="en-US" dirty="0"/>
          </a:p>
        </p:txBody>
      </p:sp>
      <p:pic>
        <p:nvPicPr>
          <p:cNvPr id="2" name="Picture 1" descr="A picture containing text, clipart&#10;&#10;Description automatically generated">
            <a:extLst>
              <a:ext uri="{FF2B5EF4-FFF2-40B4-BE49-F238E27FC236}">
                <a16:creationId xmlns:a16="http://schemas.microsoft.com/office/drawing/2014/main" id="{1529FD5E-981A-40A5-F582-931A9D017A4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67981" y="12663649"/>
            <a:ext cx="2358998" cy="651870"/>
          </a:xfrm>
          <a:prstGeom prst="rect">
            <a:avLst/>
          </a:prstGeom>
        </p:spPr>
      </p:pic>
    </p:spTree>
    <p:extLst>
      <p:ext uri="{BB962C8B-B14F-4D97-AF65-F5344CB8AC3E}">
        <p14:creationId xmlns:p14="http://schemas.microsoft.com/office/powerpoint/2010/main" val="169046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2.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680927-A6AB-104C-A72A-31534F8F9CC0}"/>
              </a:ext>
            </a:extLst>
          </p:cNvPr>
          <p:cNvSpPr>
            <a:spLocks noGrp="1"/>
          </p:cNvSpPr>
          <p:nvPr>
            <p:ph type="title"/>
          </p:nvPr>
        </p:nvSpPr>
        <p:spPr>
          <a:xfrm>
            <a:off x="1676291" y="730252"/>
            <a:ext cx="21029831" cy="8207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78964BB-4300-ED40-BBE8-641A3E6E57B0}"/>
              </a:ext>
            </a:extLst>
          </p:cNvPr>
          <p:cNvSpPr>
            <a:spLocks noGrp="1"/>
          </p:cNvSpPr>
          <p:nvPr>
            <p:ph type="body" idx="1"/>
          </p:nvPr>
        </p:nvSpPr>
        <p:spPr>
          <a:xfrm>
            <a:off x="1676291" y="1921398"/>
            <a:ext cx="21029831" cy="104325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90010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7" r:id="rId45"/>
    <p:sldLayoutId id="2147483708" r:id="rId46"/>
    <p:sldLayoutId id="2147483709" r:id="rId47"/>
    <p:sldLayoutId id="2147483710" r:id="rId48"/>
    <p:sldLayoutId id="2147483712" r:id="rId49"/>
    <p:sldLayoutId id="2147483713" r:id="rId50"/>
    <p:sldLayoutId id="2147483714" r:id="rId51"/>
    <p:sldLayoutId id="2147483715" r:id="rId52"/>
    <p:sldLayoutId id="2147483716" r:id="rId53"/>
    <p:sldLayoutId id="2147483717" r:id="rId54"/>
    <p:sldLayoutId id="2147483718" r:id="rId55"/>
    <p:sldLayoutId id="2147483719" r:id="rId56"/>
    <p:sldLayoutId id="2147483720" r:id="rId57"/>
    <p:sldLayoutId id="2147483721" r:id="rId58"/>
    <p:sldLayoutId id="2147483722" r:id="rId59"/>
    <p:sldLayoutId id="2147483724" r:id="rId60"/>
    <p:sldLayoutId id="2147483725" r:id="rId61"/>
    <p:sldLayoutId id="2147483726" r:id="rId62"/>
    <p:sldLayoutId id="2147483727" r:id="rId63"/>
    <p:sldLayoutId id="2147483728" r:id="rId64"/>
    <p:sldLayoutId id="2147483729" r:id="rId65"/>
    <p:sldLayoutId id="2147483730" r:id="rId66"/>
    <p:sldLayoutId id="2147483731" r:id="rId67"/>
    <p:sldLayoutId id="2147483732" r:id="rId68"/>
    <p:sldLayoutId id="2147483733" r:id="rId69"/>
    <p:sldLayoutId id="2147483734" r:id="rId70"/>
    <p:sldLayoutId id="2147483735" r:id="rId71"/>
    <p:sldLayoutId id="2147483736" r:id="rId72"/>
    <p:sldLayoutId id="2147483738" r:id="rId73"/>
    <p:sldLayoutId id="2147483739" r:id="rId74"/>
    <p:sldLayoutId id="2147483740" r:id="rId75"/>
    <p:sldLayoutId id="2147483741" r:id="rId76"/>
    <p:sldLayoutId id="2147483758" r:id="rId77"/>
    <p:sldLayoutId id="2147483759" r:id="rId7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828709" rtl="0" eaLnBrk="1" latinLnBrk="0" hangingPunct="1">
        <a:lnSpc>
          <a:spcPct val="90000"/>
        </a:lnSpc>
        <a:spcBef>
          <a:spcPct val="0"/>
        </a:spcBef>
        <a:buNone/>
        <a:defRPr sz="4800" b="0" i="0" kern="1200">
          <a:solidFill>
            <a:schemeClr val="tx1"/>
          </a:solidFill>
          <a:latin typeface="Arial Nova" panose="020B0504020202020204" pitchFamily="34" charset="0"/>
          <a:ea typeface="+mj-ea"/>
          <a:cs typeface="+mj-cs"/>
        </a:defRPr>
      </a:lvl1pPr>
    </p:titleStyle>
    <p:bodyStyle>
      <a:lvl1pPr marL="342883" indent="-342883" algn="l" defTabSz="1828709" rtl="0" eaLnBrk="1" latinLnBrk="0" hangingPunct="1">
        <a:lnSpc>
          <a:spcPct val="90000"/>
        </a:lnSpc>
        <a:spcBef>
          <a:spcPts val="2000"/>
        </a:spcBef>
        <a:buClr>
          <a:schemeClr val="tx1"/>
        </a:buClr>
        <a:buFont typeface="Arial" panose="020B0604020202020204" pitchFamily="34" charset="0"/>
        <a:buChar char="•"/>
        <a:defRPr sz="3600" b="0" i="0" kern="1200">
          <a:solidFill>
            <a:schemeClr val="tx1"/>
          </a:solidFill>
          <a:latin typeface="Arial Nova" panose="020B0504020202020204" pitchFamily="34" charset="0"/>
          <a:ea typeface="+mn-ea"/>
          <a:cs typeface="+mn-cs"/>
        </a:defRPr>
      </a:lvl1pPr>
      <a:lvl2pPr marL="1257237" indent="-342883" algn="l" defTabSz="1828709" rtl="0" eaLnBrk="1" latinLnBrk="0" hangingPunct="1">
        <a:lnSpc>
          <a:spcPct val="90000"/>
        </a:lnSpc>
        <a:spcBef>
          <a:spcPts val="1000"/>
        </a:spcBef>
        <a:buClr>
          <a:schemeClr val="tx1"/>
        </a:buClr>
        <a:buFont typeface="Arial" panose="020B0604020202020204" pitchFamily="34" charset="0"/>
        <a:buChar char="•"/>
        <a:defRPr sz="3200" kern="1200">
          <a:solidFill>
            <a:schemeClr val="tx1"/>
          </a:solidFill>
          <a:latin typeface="Arial Nova" panose="020B0504020202020204" pitchFamily="34" charset="0"/>
          <a:ea typeface="+mn-ea"/>
          <a:cs typeface="+mn-cs"/>
        </a:defRPr>
      </a:lvl2pPr>
      <a:lvl3pPr marL="2171591" indent="-342883" algn="l" defTabSz="1828709" rtl="0" eaLnBrk="1" latinLnBrk="0" hangingPunct="1">
        <a:lnSpc>
          <a:spcPct val="90000"/>
        </a:lnSpc>
        <a:spcBef>
          <a:spcPts val="1000"/>
        </a:spcBef>
        <a:buClr>
          <a:schemeClr val="tx1"/>
        </a:buClr>
        <a:buFont typeface="Arial" panose="020B0604020202020204" pitchFamily="34" charset="0"/>
        <a:buChar char="•"/>
        <a:defRPr sz="2800" kern="1200">
          <a:solidFill>
            <a:schemeClr val="tx1"/>
          </a:solidFill>
          <a:latin typeface="Arial Nova" panose="020B0504020202020204" pitchFamily="34" charset="0"/>
          <a:ea typeface="+mn-ea"/>
          <a:cs typeface="+mn-cs"/>
        </a:defRPr>
      </a:lvl3pPr>
      <a:lvl4pPr marL="3085946" indent="-342883" algn="l" defTabSz="1828709" rtl="0" eaLnBrk="1" latinLnBrk="0" hangingPunct="1">
        <a:lnSpc>
          <a:spcPct val="90000"/>
        </a:lnSpc>
        <a:spcBef>
          <a:spcPts val="1000"/>
        </a:spcBef>
        <a:buClr>
          <a:schemeClr val="tx1"/>
        </a:buClr>
        <a:buFont typeface="Arial" panose="020B0604020202020204" pitchFamily="34" charset="0"/>
        <a:buChar char="•"/>
        <a:defRPr sz="2400" kern="1200">
          <a:solidFill>
            <a:schemeClr val="tx1"/>
          </a:solidFill>
          <a:latin typeface="Arial Nova" panose="020B0504020202020204" pitchFamily="34" charset="0"/>
          <a:ea typeface="+mn-ea"/>
          <a:cs typeface="+mn-cs"/>
        </a:defRPr>
      </a:lvl4pPr>
      <a:lvl5pPr marL="4000300" indent="-342883" algn="l" defTabSz="1828709" rtl="0" eaLnBrk="1" latinLnBrk="0" hangingPunct="1">
        <a:lnSpc>
          <a:spcPct val="90000"/>
        </a:lnSpc>
        <a:spcBef>
          <a:spcPts val="1000"/>
        </a:spcBef>
        <a:buClr>
          <a:schemeClr val="tx1"/>
        </a:buClr>
        <a:buFont typeface="Arial" panose="020B0604020202020204" pitchFamily="34" charset="0"/>
        <a:buChar char="•"/>
        <a:defRPr sz="2200" kern="1200">
          <a:solidFill>
            <a:schemeClr val="tx1"/>
          </a:solidFill>
          <a:latin typeface="Arial Nova" panose="020B0504020202020204" pitchFamily="34" charset="0"/>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640" userDrawn="1">
          <p15:clr>
            <a:srgbClr val="F26B43"/>
          </p15:clr>
        </p15:guide>
        <p15:guide id="2" pos="1535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291" y="730251"/>
            <a:ext cx="21029831" cy="2651126"/>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676291" y="3651250"/>
            <a:ext cx="21029831" cy="8702676"/>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676291" y="12712701"/>
            <a:ext cx="5486043"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5D4AF9CB-BCE5-4B58-966A-4629CA17E379}" type="datetimeFigureOut">
              <a:rPr lang="en-US" smtClean="0"/>
              <a:t>12/1/2023</a:t>
            </a:fld>
            <a:endParaRPr lang="en-US" dirty="0"/>
          </a:p>
        </p:txBody>
      </p:sp>
      <p:sp>
        <p:nvSpPr>
          <p:cNvPr id="5" name="Footer Placeholder 4"/>
          <p:cNvSpPr>
            <a:spLocks noGrp="1"/>
          </p:cNvSpPr>
          <p:nvPr>
            <p:ph type="ftr" sz="quarter" idx="3"/>
          </p:nvPr>
        </p:nvSpPr>
        <p:spPr>
          <a:xfrm>
            <a:off x="8076675" y="12712701"/>
            <a:ext cx="8229064"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7220079" y="12712701"/>
            <a:ext cx="5486043"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D1B1E77F-5C4A-44DA-A422-B55B75A32A3A}" type="slidenum">
              <a:rPr lang="en-US" smtClean="0"/>
              <a:t>‹nº›</a:t>
            </a:fld>
            <a:endParaRPr lang="en-US" dirty="0"/>
          </a:p>
        </p:txBody>
      </p:sp>
    </p:spTree>
    <p:extLst>
      <p:ext uri="{BB962C8B-B14F-4D97-AF65-F5344CB8AC3E}">
        <p14:creationId xmlns:p14="http://schemas.microsoft.com/office/powerpoint/2010/main" val="3998017172"/>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640" userDrawn="1">
          <p15:clr>
            <a:srgbClr val="F26B43"/>
          </p15:clr>
        </p15:guide>
        <p15:guide id="2" pos="1535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90.xml"/><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22.sv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90.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8.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90.xml"/><Relationship Id="rId6" Type="http://schemas.openxmlformats.org/officeDocument/2006/relationships/image" Target="../media/image18.png"/><Relationship Id="rId11" Type="http://schemas.openxmlformats.org/officeDocument/2006/relationships/image" Target="../media/image31.svg"/><Relationship Id="rId5" Type="http://schemas.openxmlformats.org/officeDocument/2006/relationships/image" Target="../media/image20.svg"/><Relationship Id="rId10" Type="http://schemas.openxmlformats.org/officeDocument/2006/relationships/image" Target="../media/image30.png"/><Relationship Id="rId4" Type="http://schemas.openxmlformats.org/officeDocument/2006/relationships/image" Target="../media/image19.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notesSlide" Target="../notesSlides/notesSlide4.xml"/><Relationship Id="rId1" Type="http://schemas.openxmlformats.org/officeDocument/2006/relationships/slideLayout" Target="../slideLayouts/slideLayout90.xml"/><Relationship Id="rId6" Type="http://schemas.openxmlformats.org/officeDocument/2006/relationships/image" Target="../media/image18.png"/><Relationship Id="rId11" Type="http://schemas.openxmlformats.org/officeDocument/2006/relationships/image" Target="../media/image36.png"/><Relationship Id="rId5" Type="http://schemas.openxmlformats.org/officeDocument/2006/relationships/image" Target="../media/image22.svg"/><Relationship Id="rId10" Type="http://schemas.openxmlformats.org/officeDocument/2006/relationships/image" Target="../media/image35.svg"/><Relationship Id="rId4" Type="http://schemas.openxmlformats.org/officeDocument/2006/relationships/image" Target="../media/image21.png"/><Relationship Id="rId9" Type="http://schemas.openxmlformats.org/officeDocument/2006/relationships/image" Target="../media/image34.png"/><Relationship Id="rId14" Type="http://schemas.openxmlformats.org/officeDocument/2006/relationships/image" Target="../media/image39.sv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hyperlink" Target="https://espacoherbalife.com.br/bebidasfuncionais/" TargetMode="External"/><Relationship Id="rId18" Type="http://schemas.openxmlformats.org/officeDocument/2006/relationships/image" Target="../media/image49.svg"/><Relationship Id="rId3" Type="http://schemas.openxmlformats.org/officeDocument/2006/relationships/image" Target="../media/image8.png"/><Relationship Id="rId7" Type="http://schemas.openxmlformats.org/officeDocument/2006/relationships/image" Target="../media/image41.png"/><Relationship Id="rId12" Type="http://schemas.openxmlformats.org/officeDocument/2006/relationships/image" Target="../media/image18.png"/><Relationship Id="rId17" Type="http://schemas.openxmlformats.org/officeDocument/2006/relationships/image" Target="../media/image48.png"/><Relationship Id="rId2" Type="http://schemas.openxmlformats.org/officeDocument/2006/relationships/notesSlide" Target="../notesSlides/notesSlide5.xml"/><Relationship Id="rId16" Type="http://schemas.openxmlformats.org/officeDocument/2006/relationships/image" Target="../media/image47.png"/><Relationship Id="rId1" Type="http://schemas.openxmlformats.org/officeDocument/2006/relationships/slideLayout" Target="../slideLayouts/slideLayout90.xml"/><Relationship Id="rId6" Type="http://schemas.openxmlformats.org/officeDocument/2006/relationships/image" Target="../media/image40.png"/><Relationship Id="rId11" Type="http://schemas.openxmlformats.org/officeDocument/2006/relationships/image" Target="../media/image44.svg"/><Relationship Id="rId5" Type="http://schemas.openxmlformats.org/officeDocument/2006/relationships/image" Target="../media/image24.svg"/><Relationship Id="rId15" Type="http://schemas.openxmlformats.org/officeDocument/2006/relationships/image" Target="../media/image46.png"/><Relationship Id="rId10" Type="http://schemas.openxmlformats.org/officeDocument/2006/relationships/image" Target="../media/image43.png"/><Relationship Id="rId4" Type="http://schemas.openxmlformats.org/officeDocument/2006/relationships/image" Target="../media/image23.png"/><Relationship Id="rId9" Type="http://schemas.openxmlformats.org/officeDocument/2006/relationships/image" Target="../media/image42.png"/><Relationship Id="rId14"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hyperlink" Target="https://espacoherbalife.com.br/cafe-da-manha-saudavel" TargetMode="External"/><Relationship Id="rId3" Type="http://schemas.openxmlformats.org/officeDocument/2006/relationships/image" Target="../media/image8.png"/><Relationship Id="rId7" Type="http://schemas.openxmlformats.org/officeDocument/2006/relationships/hyperlink" Target="https://espacoherbalife.com.br/pastadeapresentacao" TargetMode="External"/><Relationship Id="rId12" Type="http://schemas.openxmlformats.org/officeDocument/2006/relationships/image" Target="../media/image26.svg"/><Relationship Id="rId2" Type="http://schemas.openxmlformats.org/officeDocument/2006/relationships/notesSlide" Target="../notesSlides/notesSlide6.xml"/><Relationship Id="rId1" Type="http://schemas.openxmlformats.org/officeDocument/2006/relationships/slideLayout" Target="../slideLayouts/slideLayout90.xml"/><Relationship Id="rId6" Type="http://schemas.openxmlformats.org/officeDocument/2006/relationships/hyperlink" Target="https://espacoherbalife.com.br/autoavaliacao-do-bem-estar" TargetMode="External"/><Relationship Id="rId11" Type="http://schemas.openxmlformats.org/officeDocument/2006/relationships/image" Target="../media/image25.png"/><Relationship Id="rId5" Type="http://schemas.openxmlformats.org/officeDocument/2006/relationships/hyperlink" Target="https://espacoherbalife.com.br/shapecontrol" TargetMode="External"/><Relationship Id="rId10" Type="http://schemas.openxmlformats.org/officeDocument/2006/relationships/hyperlink" Target="https://hrbl.me/universidadedoevs" TargetMode="External"/><Relationship Id="rId4" Type="http://schemas.openxmlformats.org/officeDocument/2006/relationships/image" Target="../media/image18.png"/><Relationship Id="rId9" Type="http://schemas.openxmlformats.org/officeDocument/2006/relationships/image" Target="../media/image50.png"/></Relationships>
</file>

<file path=ppt/slides/_rels/slide8.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8.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90.xml"/><Relationship Id="rId6" Type="http://schemas.openxmlformats.org/officeDocument/2006/relationships/hyperlink" Target="https://hrbl.me/universidadedoevs" TargetMode="External"/><Relationship Id="rId5" Type="http://schemas.openxmlformats.org/officeDocument/2006/relationships/image" Target="../media/image50.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0.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AAFCCB8E-CA2A-E1BF-205B-8233B8AE0648}"/>
              </a:ext>
            </a:extLst>
          </p:cNvPr>
          <p:cNvSpPr/>
          <p:nvPr/>
        </p:nvSpPr>
        <p:spPr>
          <a:xfrm>
            <a:off x="0" y="0"/>
            <a:ext cx="9590049" cy="13716000"/>
          </a:xfrm>
          <a:prstGeom prst="rect">
            <a:avLst/>
          </a:prstGeom>
          <a:solidFill>
            <a:srgbClr val="FDC4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4" name="Imagem 3" descr="Uma imagem contendo comida&#10;&#10;Descrição gerada automaticamente">
            <a:extLst>
              <a:ext uri="{FF2B5EF4-FFF2-40B4-BE49-F238E27FC236}">
                <a16:creationId xmlns:a16="http://schemas.microsoft.com/office/drawing/2014/main" id="{A8C6C5E1-428E-1E5E-F71D-83056F4B52FE}"/>
              </a:ext>
            </a:extLst>
          </p:cNvPr>
          <p:cNvPicPr>
            <a:picLocks noChangeAspect="1"/>
          </p:cNvPicPr>
          <p:nvPr/>
        </p:nvPicPr>
        <p:blipFill rotWithShape="1">
          <a:blip r:embed="rId3">
            <a:extLst>
              <a:ext uri="{28A0092B-C50C-407E-A947-70E740481C1C}">
                <a14:useLocalDpi xmlns:a14="http://schemas.microsoft.com/office/drawing/2010/main" val="0"/>
              </a:ext>
            </a:extLst>
          </a:blip>
          <a:srcRect t="32195" r="9010" b="13064"/>
          <a:stretch/>
        </p:blipFill>
        <p:spPr>
          <a:xfrm>
            <a:off x="9188605" y="-16453"/>
            <a:ext cx="15193806" cy="13732454"/>
          </a:xfrm>
          <a:prstGeom prst="rect">
            <a:avLst/>
          </a:prstGeom>
        </p:spPr>
      </p:pic>
      <p:pic>
        <p:nvPicPr>
          <p:cNvPr id="12" name="Imagem 11">
            <a:extLst>
              <a:ext uri="{FF2B5EF4-FFF2-40B4-BE49-F238E27FC236}">
                <a16:creationId xmlns:a16="http://schemas.microsoft.com/office/drawing/2014/main" id="{D29DB36D-D2B0-F220-C1DA-8ED68CFE8308}"/>
              </a:ext>
            </a:extLst>
          </p:cNvPr>
          <p:cNvPicPr>
            <a:picLocks noChangeAspect="1"/>
          </p:cNvPicPr>
          <p:nvPr/>
        </p:nvPicPr>
        <p:blipFill rotWithShape="1">
          <a:blip r:embed="rId4">
            <a:extLst>
              <a:ext uri="{28A0092B-C50C-407E-A947-70E740481C1C}">
                <a14:useLocalDpi xmlns:a14="http://schemas.microsoft.com/office/drawing/2010/main" val="0"/>
              </a:ext>
            </a:extLst>
          </a:blip>
          <a:srcRect l="2" t="32310" r="34223"/>
          <a:stretch/>
        </p:blipFill>
        <p:spPr>
          <a:xfrm>
            <a:off x="0" y="4431322"/>
            <a:ext cx="13136137" cy="9283231"/>
          </a:xfrm>
          <a:prstGeom prst="rect">
            <a:avLst/>
          </a:prstGeom>
        </p:spPr>
      </p:pic>
      <p:sp>
        <p:nvSpPr>
          <p:cNvPr id="7" name="CaixaDeTexto 6">
            <a:extLst>
              <a:ext uri="{FF2B5EF4-FFF2-40B4-BE49-F238E27FC236}">
                <a16:creationId xmlns:a16="http://schemas.microsoft.com/office/drawing/2014/main" id="{FD710A98-C985-6E27-61A9-6462172FDC71}"/>
              </a:ext>
            </a:extLst>
          </p:cNvPr>
          <p:cNvSpPr txBox="1"/>
          <p:nvPr/>
        </p:nvSpPr>
        <p:spPr>
          <a:xfrm>
            <a:off x="961970" y="10659395"/>
            <a:ext cx="8628079" cy="1034129"/>
          </a:xfrm>
          <a:prstGeom prst="rect">
            <a:avLst/>
          </a:prstGeom>
          <a:noFill/>
        </p:spPr>
        <p:txBody>
          <a:bodyPr wrap="square">
            <a:spAutoFit/>
          </a:bodyPr>
          <a:lstStyle>
            <a:defPPr>
              <a:defRPr lang="en-US"/>
            </a:defPPr>
            <a:lvl1pPr defTabSz="825459" hangingPunct="0">
              <a:lnSpc>
                <a:spcPct val="85000"/>
              </a:lnSpc>
              <a:defRPr sz="11500" b="1" kern="0">
                <a:solidFill>
                  <a:srgbClr val="FFEADC"/>
                </a:solidFill>
                <a:latin typeface="Arial Black" panose="020B0A04020102020204" pitchFamily="34" charset="0"/>
                <a:cs typeface="Arial" panose="020B0604020202020204" pitchFamily="34" charset="0"/>
              </a:defRPr>
            </a:lvl1pPr>
          </a:lstStyle>
          <a:p>
            <a:pPr defTabSz="825419"/>
            <a:r>
              <a:rPr lang="pt-BR" sz="7200" dirty="0">
                <a:solidFill>
                  <a:srgbClr val="2B6C35"/>
                </a:solidFill>
                <a:latin typeface="Arial Nova" panose="020B0504020202020204" pitchFamily="34" charset="0"/>
              </a:rPr>
              <a:t>NO EVS</a:t>
            </a:r>
          </a:p>
        </p:txBody>
      </p:sp>
      <p:sp>
        <p:nvSpPr>
          <p:cNvPr id="9" name="CaixaDeTexto 8">
            <a:extLst>
              <a:ext uri="{FF2B5EF4-FFF2-40B4-BE49-F238E27FC236}">
                <a16:creationId xmlns:a16="http://schemas.microsoft.com/office/drawing/2014/main" id="{11AEFB10-FB86-DDF1-5121-ACAD5B6F2866}"/>
              </a:ext>
            </a:extLst>
          </p:cNvPr>
          <p:cNvSpPr txBox="1"/>
          <p:nvPr/>
        </p:nvSpPr>
        <p:spPr>
          <a:xfrm>
            <a:off x="962761" y="7581992"/>
            <a:ext cx="10500693" cy="3100849"/>
          </a:xfrm>
          <a:prstGeom prst="rect">
            <a:avLst/>
          </a:prstGeom>
          <a:noFill/>
        </p:spPr>
        <p:txBody>
          <a:bodyPr wrap="square">
            <a:spAutoFit/>
          </a:bodyPr>
          <a:lstStyle>
            <a:defPPr>
              <a:defRPr lang="en-US"/>
            </a:defPPr>
            <a:lvl1pPr defTabSz="825459" hangingPunct="0">
              <a:lnSpc>
                <a:spcPct val="85000"/>
              </a:lnSpc>
              <a:defRPr sz="11500" b="1" kern="0">
                <a:solidFill>
                  <a:srgbClr val="FFEADC"/>
                </a:solidFill>
                <a:latin typeface="Arial Black" panose="020B0A04020102020204" pitchFamily="34" charset="0"/>
                <a:cs typeface="Arial" panose="020B0604020202020204" pitchFamily="34" charset="0"/>
              </a:defRPr>
            </a:lvl1pPr>
          </a:lstStyle>
          <a:p>
            <a:pPr defTabSz="825419"/>
            <a:r>
              <a:rPr lang="pt-BR" dirty="0">
                <a:solidFill>
                  <a:srgbClr val="D62758"/>
                </a:solidFill>
                <a:latin typeface="Arial Nova" panose="020B0504020202020204" pitchFamily="34" charset="0"/>
              </a:rPr>
              <a:t>GUIA DE UTILIZAÇÃO</a:t>
            </a:r>
          </a:p>
        </p:txBody>
      </p:sp>
      <p:pic>
        <p:nvPicPr>
          <p:cNvPr id="15" name="Imagem 14">
            <a:extLst>
              <a:ext uri="{FF2B5EF4-FFF2-40B4-BE49-F238E27FC236}">
                <a16:creationId xmlns:a16="http://schemas.microsoft.com/office/drawing/2014/main" id="{94987FA7-5633-DBB1-D4CF-C641EF93D49C}"/>
              </a:ext>
            </a:extLst>
          </p:cNvPr>
          <p:cNvPicPr>
            <a:picLocks noChangeAspect="1"/>
          </p:cNvPicPr>
          <p:nvPr/>
        </p:nvPicPr>
        <p:blipFill rotWithShape="1">
          <a:blip r:embed="rId5">
            <a:extLst>
              <a:ext uri="{28A0092B-C50C-407E-A947-70E740481C1C}">
                <a14:useLocalDpi xmlns:a14="http://schemas.microsoft.com/office/drawing/2010/main" val="0"/>
              </a:ext>
            </a:extLst>
          </a:blip>
          <a:srcRect l="2" t="41884" r="75669" b="46662"/>
          <a:stretch/>
        </p:blipFill>
        <p:spPr>
          <a:xfrm>
            <a:off x="2" y="5744308"/>
            <a:ext cx="5931876" cy="1570892"/>
          </a:xfrm>
          <a:prstGeom prst="rect">
            <a:avLst/>
          </a:prstGeom>
        </p:spPr>
      </p:pic>
    </p:spTree>
    <p:extLst>
      <p:ext uri="{BB962C8B-B14F-4D97-AF65-F5344CB8AC3E}">
        <p14:creationId xmlns:p14="http://schemas.microsoft.com/office/powerpoint/2010/main" val="1463112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AB99052F-C96C-E66E-9DE7-11796BEF5BE8}"/>
              </a:ext>
            </a:extLst>
          </p:cNvPr>
          <p:cNvSpPr/>
          <p:nvPr/>
        </p:nvSpPr>
        <p:spPr>
          <a:xfrm>
            <a:off x="0" y="-17756"/>
            <a:ext cx="24382413" cy="13733756"/>
          </a:xfrm>
          <a:prstGeom prst="rect">
            <a:avLst/>
          </a:prstGeom>
          <a:solidFill>
            <a:srgbClr val="EEC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16" name="Agrupar 15">
            <a:extLst>
              <a:ext uri="{FF2B5EF4-FFF2-40B4-BE49-F238E27FC236}">
                <a16:creationId xmlns:a16="http://schemas.microsoft.com/office/drawing/2014/main" id="{C7AF29EA-3037-73D3-5AC4-E84146FE6DBC}"/>
              </a:ext>
            </a:extLst>
          </p:cNvPr>
          <p:cNvGrpSpPr/>
          <p:nvPr/>
        </p:nvGrpSpPr>
        <p:grpSpPr>
          <a:xfrm>
            <a:off x="22094456" y="178607"/>
            <a:ext cx="2032774" cy="13358786"/>
            <a:chOff x="22094456" y="178607"/>
            <a:chExt cx="2032774" cy="13358786"/>
          </a:xfrm>
        </p:grpSpPr>
        <p:pic>
          <p:nvPicPr>
            <p:cNvPr id="12" name="Imagem 11">
              <a:extLst>
                <a:ext uri="{FF2B5EF4-FFF2-40B4-BE49-F238E27FC236}">
                  <a16:creationId xmlns:a16="http://schemas.microsoft.com/office/drawing/2014/main" id="{78D69EA1-5C64-9BFD-0DB8-5C0F6A67CEE4}"/>
                </a:ext>
              </a:extLst>
            </p:cNvPr>
            <p:cNvPicPr>
              <a:picLocks noChangeAspect="1"/>
            </p:cNvPicPr>
            <p:nvPr/>
          </p:nvPicPr>
          <p:blipFill rotWithShape="1">
            <a:blip r:embed="rId2"/>
            <a:srcRect l="83857" t="12155" r="7215" b="8798"/>
            <a:stretch/>
          </p:blipFill>
          <p:spPr>
            <a:xfrm>
              <a:off x="22094456" y="178607"/>
              <a:ext cx="2032774" cy="10123214"/>
            </a:xfrm>
            <a:prstGeom prst="rect">
              <a:avLst/>
            </a:prstGeom>
          </p:spPr>
        </p:pic>
        <p:pic>
          <p:nvPicPr>
            <p:cNvPr id="14" name="Imagem 13">
              <a:extLst>
                <a:ext uri="{FF2B5EF4-FFF2-40B4-BE49-F238E27FC236}">
                  <a16:creationId xmlns:a16="http://schemas.microsoft.com/office/drawing/2014/main" id="{85A0B190-F5A0-A69D-8607-64332D8CAB08}"/>
                </a:ext>
              </a:extLst>
            </p:cNvPr>
            <p:cNvPicPr>
              <a:picLocks noChangeAspect="1"/>
            </p:cNvPicPr>
            <p:nvPr/>
          </p:nvPicPr>
          <p:blipFill rotWithShape="1">
            <a:blip r:embed="rId3"/>
            <a:srcRect l="83857" t="24956" r="7215" b="14711"/>
            <a:stretch/>
          </p:blipFill>
          <p:spPr>
            <a:xfrm>
              <a:off x="22094456" y="5810916"/>
              <a:ext cx="2032774" cy="7726477"/>
            </a:xfrm>
            <a:prstGeom prst="rect">
              <a:avLst/>
            </a:prstGeom>
          </p:spPr>
        </p:pic>
      </p:grpSp>
      <p:grpSp>
        <p:nvGrpSpPr>
          <p:cNvPr id="21" name="Agrupar 20">
            <a:extLst>
              <a:ext uri="{FF2B5EF4-FFF2-40B4-BE49-F238E27FC236}">
                <a16:creationId xmlns:a16="http://schemas.microsoft.com/office/drawing/2014/main" id="{D7E034D8-3556-D183-6E8A-BEC8FC57AC3D}"/>
              </a:ext>
            </a:extLst>
          </p:cNvPr>
          <p:cNvGrpSpPr/>
          <p:nvPr/>
        </p:nvGrpSpPr>
        <p:grpSpPr>
          <a:xfrm>
            <a:off x="4615285" y="178606"/>
            <a:ext cx="16087501" cy="13537394"/>
            <a:chOff x="4147456" y="178606"/>
            <a:chExt cx="16087501" cy="13537394"/>
          </a:xfrm>
        </p:grpSpPr>
        <p:pic>
          <p:nvPicPr>
            <p:cNvPr id="18" name="Imagem 17">
              <a:extLst>
                <a:ext uri="{FF2B5EF4-FFF2-40B4-BE49-F238E27FC236}">
                  <a16:creationId xmlns:a16="http://schemas.microsoft.com/office/drawing/2014/main" id="{FA0CD688-6EA0-CDE0-D8A9-75E76E8FAE20}"/>
                </a:ext>
              </a:extLst>
            </p:cNvPr>
            <p:cNvPicPr>
              <a:picLocks noChangeAspect="1"/>
            </p:cNvPicPr>
            <p:nvPr/>
          </p:nvPicPr>
          <p:blipFill rotWithShape="1">
            <a:blip r:embed="rId4"/>
            <a:srcRect l="6016" t="11736" r="6016"/>
            <a:stretch/>
          </p:blipFill>
          <p:spPr>
            <a:xfrm>
              <a:off x="4147456" y="178606"/>
              <a:ext cx="16087501" cy="9079693"/>
            </a:xfrm>
            <a:prstGeom prst="rect">
              <a:avLst/>
            </a:prstGeom>
          </p:spPr>
        </p:pic>
        <p:pic>
          <p:nvPicPr>
            <p:cNvPr id="20" name="Imagem 19">
              <a:extLst>
                <a:ext uri="{FF2B5EF4-FFF2-40B4-BE49-F238E27FC236}">
                  <a16:creationId xmlns:a16="http://schemas.microsoft.com/office/drawing/2014/main" id="{2FBA30AD-9D49-8860-F7BE-BC309C44630E}"/>
                </a:ext>
              </a:extLst>
            </p:cNvPr>
            <p:cNvPicPr>
              <a:picLocks noChangeAspect="1"/>
            </p:cNvPicPr>
            <p:nvPr/>
          </p:nvPicPr>
          <p:blipFill rotWithShape="1">
            <a:blip r:embed="rId5"/>
            <a:srcRect l="6016" t="17933" r="6016" b="14408"/>
            <a:stretch/>
          </p:blipFill>
          <p:spPr>
            <a:xfrm>
              <a:off x="4147456" y="6755906"/>
              <a:ext cx="16087501" cy="6960094"/>
            </a:xfrm>
            <a:prstGeom prst="rect">
              <a:avLst/>
            </a:prstGeom>
          </p:spPr>
        </p:pic>
      </p:grpSp>
      <p:pic>
        <p:nvPicPr>
          <p:cNvPr id="8" name="Imagem 7" descr="Garrafa de plástico&#10;&#10;Descrição gerada automaticamente com confiança baixa">
            <a:extLst>
              <a:ext uri="{FF2B5EF4-FFF2-40B4-BE49-F238E27FC236}">
                <a16:creationId xmlns:a16="http://schemas.microsoft.com/office/drawing/2014/main" id="{6E953A3F-2FED-8959-C6EC-F34D6F58043E}"/>
              </a:ext>
            </a:extLst>
          </p:cNvPr>
          <p:cNvPicPr>
            <a:picLocks noChangeAspect="1"/>
          </p:cNvPicPr>
          <p:nvPr/>
        </p:nvPicPr>
        <p:blipFill rotWithShape="1">
          <a:blip r:embed="rId6">
            <a:extLst>
              <a:ext uri="{28A0092B-C50C-407E-A947-70E740481C1C}">
                <a14:useLocalDpi xmlns:a14="http://schemas.microsoft.com/office/drawing/2010/main" val="0"/>
              </a:ext>
            </a:extLst>
          </a:blip>
          <a:srcRect l="31581" t="50972" r="32203" b="13821"/>
          <a:stretch/>
        </p:blipFill>
        <p:spPr>
          <a:xfrm>
            <a:off x="255183" y="4371101"/>
            <a:ext cx="4884688" cy="7305508"/>
          </a:xfrm>
          <a:prstGeom prst="rect">
            <a:avLst/>
          </a:prstGeom>
        </p:spPr>
      </p:pic>
    </p:spTree>
    <p:extLst>
      <p:ext uri="{BB962C8B-B14F-4D97-AF65-F5344CB8AC3E}">
        <p14:creationId xmlns:p14="http://schemas.microsoft.com/office/powerpoint/2010/main" val="2211916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55ED908D-C347-DF6E-033A-C207603C2AE8}"/>
              </a:ext>
            </a:extLst>
          </p:cNvPr>
          <p:cNvPicPr>
            <a:picLocks noChangeAspect="1"/>
          </p:cNvPicPr>
          <p:nvPr/>
        </p:nvPicPr>
        <p:blipFill>
          <a:blip r:embed="rId3">
            <a:duotone>
              <a:schemeClr val="accent2">
                <a:shade val="45000"/>
                <a:satMod val="135000"/>
              </a:schemeClr>
              <a:prstClr val="white"/>
            </a:duotone>
          </a:blip>
          <a:stretch>
            <a:fillRect/>
          </a:stretch>
        </p:blipFill>
        <p:spPr>
          <a:xfrm>
            <a:off x="794" y="2379"/>
            <a:ext cx="24379365" cy="13713393"/>
          </a:xfrm>
          <a:prstGeom prst="rect">
            <a:avLst/>
          </a:prstGeom>
        </p:spPr>
      </p:pic>
      <p:sp>
        <p:nvSpPr>
          <p:cNvPr id="3" name="Retângulo: Cantos Arredondados 2">
            <a:extLst>
              <a:ext uri="{FF2B5EF4-FFF2-40B4-BE49-F238E27FC236}">
                <a16:creationId xmlns:a16="http://schemas.microsoft.com/office/drawing/2014/main" id="{98D5A469-3CE1-B741-68FC-2C86D5DE20E9}"/>
              </a:ext>
            </a:extLst>
          </p:cNvPr>
          <p:cNvSpPr/>
          <p:nvPr/>
        </p:nvSpPr>
        <p:spPr>
          <a:xfrm>
            <a:off x="3508744" y="1827080"/>
            <a:ext cx="17437395" cy="10061842"/>
          </a:xfrm>
          <a:prstGeom prst="roundRect">
            <a:avLst>
              <a:gd name="adj" fmla="val 17832"/>
            </a:avLst>
          </a:prstGeom>
          <a:noFill/>
          <a:ln w="88900" cap="rnd">
            <a:solidFill>
              <a:srgbClr val="A33856"/>
            </a:solidFill>
            <a:prstDash val="sysDot"/>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7"/>
            <a:endParaRPr lang="pt-BR" sz="1600" dirty="0">
              <a:solidFill>
                <a:prstClr val="white"/>
              </a:solidFill>
              <a:latin typeface="Calibri" panose="020F0502020204030204"/>
            </a:endParaRPr>
          </a:p>
        </p:txBody>
      </p:sp>
      <p:grpSp>
        <p:nvGrpSpPr>
          <p:cNvPr id="14" name="Agrupar 13">
            <a:extLst>
              <a:ext uri="{FF2B5EF4-FFF2-40B4-BE49-F238E27FC236}">
                <a16:creationId xmlns:a16="http://schemas.microsoft.com/office/drawing/2014/main" id="{3645C2E5-02BA-7CC5-1E51-4B56D6BADA4D}"/>
              </a:ext>
            </a:extLst>
          </p:cNvPr>
          <p:cNvGrpSpPr/>
          <p:nvPr/>
        </p:nvGrpSpPr>
        <p:grpSpPr>
          <a:xfrm>
            <a:off x="1057382" y="978787"/>
            <a:ext cx="5231905" cy="5231905"/>
            <a:chOff x="1056589" y="6675827"/>
            <a:chExt cx="6349296" cy="6349296"/>
          </a:xfrm>
          <a:solidFill>
            <a:srgbClr val="D62758"/>
          </a:solidFill>
        </p:grpSpPr>
        <p:sp>
          <p:nvSpPr>
            <p:cNvPr id="17" name="Elipse 16">
              <a:extLst>
                <a:ext uri="{FF2B5EF4-FFF2-40B4-BE49-F238E27FC236}">
                  <a16:creationId xmlns:a16="http://schemas.microsoft.com/office/drawing/2014/main" id="{EB56C370-E565-B336-B91A-193562EA55D7}"/>
                </a:ext>
              </a:extLst>
            </p:cNvPr>
            <p:cNvSpPr/>
            <p:nvPr/>
          </p:nvSpPr>
          <p:spPr>
            <a:xfrm>
              <a:off x="1056589" y="6675827"/>
              <a:ext cx="6349296" cy="6349296"/>
            </a:xfrm>
            <a:prstGeom prst="ellipse">
              <a:avLst/>
            </a:prstGeom>
            <a:solidFill>
              <a:srgbClr val="FDC4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7"/>
              <a:endParaRPr lang="pt-BR" sz="1600" dirty="0">
                <a:solidFill>
                  <a:srgbClr val="C00000"/>
                </a:solidFill>
                <a:latin typeface="Calibri" panose="020F0502020204030204"/>
              </a:endParaRPr>
            </a:p>
          </p:txBody>
        </p:sp>
        <p:sp>
          <p:nvSpPr>
            <p:cNvPr id="18" name="CaixaDeTexto 17">
              <a:extLst>
                <a:ext uri="{FF2B5EF4-FFF2-40B4-BE49-F238E27FC236}">
                  <a16:creationId xmlns:a16="http://schemas.microsoft.com/office/drawing/2014/main" id="{D96A9052-8AEA-2F0F-A9E2-A8F32CEF13AE}"/>
                </a:ext>
              </a:extLst>
            </p:cNvPr>
            <p:cNvSpPr txBox="1"/>
            <p:nvPr/>
          </p:nvSpPr>
          <p:spPr>
            <a:xfrm>
              <a:off x="1227710" y="10347779"/>
              <a:ext cx="5959003" cy="1064178"/>
            </a:xfrm>
            <a:prstGeom prst="rect">
              <a:avLst/>
            </a:prstGeom>
            <a:noFill/>
            <a:ln>
              <a:noFill/>
            </a:ln>
            <a:effectLst/>
            <a:scene3d>
              <a:camera prst="orthographicFront">
                <a:rot lat="0" lon="0" rev="0"/>
              </a:camera>
              <a:lightRig rig="balanced" dir="t">
                <a:rot lat="0" lon="0" rev="8700000"/>
              </a:lightRig>
            </a:scene3d>
            <a:sp3d>
              <a:bevelT w="0" h="12700"/>
            </a:sp3d>
          </p:spPr>
          <p:txBody>
            <a:bodyPr wrap="square">
              <a:spAutoFit/>
            </a:bodyPr>
            <a:lstStyle/>
            <a:p>
              <a:pPr algn="ctr" defTabSz="1828619">
                <a:lnSpc>
                  <a:spcPct val="85000"/>
                </a:lnSpc>
                <a:defRPr/>
              </a:pPr>
              <a:r>
                <a:rPr lang="pt-BR" sz="6000" b="1" dirty="0">
                  <a:solidFill>
                    <a:srgbClr val="C00000"/>
                  </a:solidFill>
                  <a:latin typeface="Arial Nova" panose="020B0504020202020204" pitchFamily="34" charset="0"/>
                  <a:cs typeface="Calibri" panose="020F0502020204030204" pitchFamily="34" charset="0"/>
                </a:rPr>
                <a:t>PÚBLICO</a:t>
              </a:r>
              <a:endParaRPr lang="pt-BR" sz="4800" dirty="0">
                <a:solidFill>
                  <a:srgbClr val="C00000"/>
                </a:solidFill>
                <a:latin typeface="Arial Nova" panose="020B0504020202020204" pitchFamily="34" charset="0"/>
                <a:cs typeface="Calibri" panose="020F0502020204030204" pitchFamily="34" charset="0"/>
              </a:endParaRPr>
            </a:p>
          </p:txBody>
        </p:sp>
      </p:grpSp>
      <p:pic>
        <p:nvPicPr>
          <p:cNvPr id="6" name="Gráfico 5" descr="Crianças estrutura de tópicos">
            <a:extLst>
              <a:ext uri="{FF2B5EF4-FFF2-40B4-BE49-F238E27FC236}">
                <a16:creationId xmlns:a16="http://schemas.microsoft.com/office/drawing/2014/main" id="{EE93981F-5684-A77A-5B44-D7B68EC8887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87190" y="1670279"/>
            <a:ext cx="2854238" cy="2854238"/>
          </a:xfrm>
          <a:prstGeom prst="rect">
            <a:avLst/>
          </a:prstGeom>
        </p:spPr>
      </p:pic>
      <p:grpSp>
        <p:nvGrpSpPr>
          <p:cNvPr id="7" name="Agrupar 6">
            <a:extLst>
              <a:ext uri="{FF2B5EF4-FFF2-40B4-BE49-F238E27FC236}">
                <a16:creationId xmlns:a16="http://schemas.microsoft.com/office/drawing/2014/main" id="{834CAFD9-BCF4-2A05-49ED-5A894219E58F}"/>
              </a:ext>
            </a:extLst>
          </p:cNvPr>
          <p:cNvGrpSpPr/>
          <p:nvPr/>
        </p:nvGrpSpPr>
        <p:grpSpPr>
          <a:xfrm>
            <a:off x="1057382" y="7420584"/>
            <a:ext cx="5231905" cy="5231905"/>
            <a:chOff x="1056589" y="6675827"/>
            <a:chExt cx="6349296" cy="6349296"/>
          </a:xfrm>
          <a:solidFill>
            <a:srgbClr val="A33856"/>
          </a:solidFill>
        </p:grpSpPr>
        <p:sp>
          <p:nvSpPr>
            <p:cNvPr id="9" name="Elipse 8">
              <a:extLst>
                <a:ext uri="{FF2B5EF4-FFF2-40B4-BE49-F238E27FC236}">
                  <a16:creationId xmlns:a16="http://schemas.microsoft.com/office/drawing/2014/main" id="{FD8FC1B3-DA3D-AD84-DCC4-E9500032DF45}"/>
                </a:ext>
              </a:extLst>
            </p:cNvPr>
            <p:cNvSpPr/>
            <p:nvPr/>
          </p:nvSpPr>
          <p:spPr>
            <a:xfrm>
              <a:off x="1056589" y="6675827"/>
              <a:ext cx="6349296" cy="6349296"/>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7"/>
              <a:endParaRPr lang="pt-BR" sz="1600" dirty="0">
                <a:solidFill>
                  <a:srgbClr val="C00000"/>
                </a:solidFill>
                <a:latin typeface="Calibri" panose="020F0502020204030204"/>
              </a:endParaRPr>
            </a:p>
          </p:txBody>
        </p:sp>
        <p:sp>
          <p:nvSpPr>
            <p:cNvPr id="10" name="CaixaDeTexto 9">
              <a:extLst>
                <a:ext uri="{FF2B5EF4-FFF2-40B4-BE49-F238E27FC236}">
                  <a16:creationId xmlns:a16="http://schemas.microsoft.com/office/drawing/2014/main" id="{5E43F2C4-4685-CF76-74FF-B4F02B0D7362}"/>
                </a:ext>
              </a:extLst>
            </p:cNvPr>
            <p:cNvSpPr txBox="1"/>
            <p:nvPr/>
          </p:nvSpPr>
          <p:spPr>
            <a:xfrm>
              <a:off x="1227710" y="10081529"/>
              <a:ext cx="5959003" cy="2016949"/>
            </a:xfrm>
            <a:prstGeom prst="rect">
              <a:avLst/>
            </a:prstGeom>
            <a:noFill/>
            <a:ln>
              <a:noFill/>
            </a:ln>
            <a:effectLst/>
            <a:scene3d>
              <a:camera prst="orthographicFront">
                <a:rot lat="0" lon="0" rev="0"/>
              </a:camera>
              <a:lightRig rig="balanced" dir="t">
                <a:rot lat="0" lon="0" rev="8700000"/>
              </a:lightRig>
            </a:scene3d>
            <a:sp3d>
              <a:bevelT w="0" h="12700"/>
            </a:sp3d>
          </p:spPr>
          <p:txBody>
            <a:bodyPr wrap="square">
              <a:spAutoFit/>
            </a:bodyPr>
            <a:lstStyle/>
            <a:p>
              <a:pPr algn="ctr" defTabSz="1828619">
                <a:lnSpc>
                  <a:spcPct val="85000"/>
                </a:lnSpc>
                <a:defRPr/>
              </a:pPr>
              <a:r>
                <a:rPr lang="pt-BR" sz="6000" b="1" dirty="0">
                  <a:solidFill>
                    <a:schemeClr val="bg1"/>
                  </a:solidFill>
                  <a:latin typeface="Arial Nova" panose="020B0504020202020204" pitchFamily="34" charset="0"/>
                  <a:cs typeface="Calibri" panose="020F0502020204030204" pitchFamily="34" charset="0"/>
                </a:rPr>
                <a:t>USO CONTÍNUO</a:t>
              </a:r>
              <a:endParaRPr lang="pt-BR" sz="4800" dirty="0">
                <a:solidFill>
                  <a:schemeClr val="bg1"/>
                </a:solidFill>
                <a:latin typeface="Arial Nova" panose="020B0504020202020204" pitchFamily="34" charset="0"/>
                <a:cs typeface="Calibri" panose="020F0502020204030204" pitchFamily="34" charset="0"/>
              </a:endParaRPr>
            </a:p>
          </p:txBody>
        </p:sp>
      </p:grpSp>
      <p:pic>
        <p:nvPicPr>
          <p:cNvPr id="16" name="Gráfico 15" descr="Medicina estrutura de tópicos">
            <a:extLst>
              <a:ext uri="{FF2B5EF4-FFF2-40B4-BE49-F238E27FC236}">
                <a16:creationId xmlns:a16="http://schemas.microsoft.com/office/drawing/2014/main" id="{84BC19A3-85BD-D136-6D1A-56CD03A18D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70103" y="7802928"/>
            <a:ext cx="2606462" cy="2606462"/>
          </a:xfrm>
          <a:prstGeom prst="rect">
            <a:avLst/>
          </a:prstGeom>
        </p:spPr>
      </p:pic>
      <p:grpSp>
        <p:nvGrpSpPr>
          <p:cNvPr id="20" name="Agrupar 19">
            <a:extLst>
              <a:ext uri="{FF2B5EF4-FFF2-40B4-BE49-F238E27FC236}">
                <a16:creationId xmlns:a16="http://schemas.microsoft.com/office/drawing/2014/main" id="{F8AB42B3-366D-7F13-E70D-7EB389F62DA4}"/>
              </a:ext>
            </a:extLst>
          </p:cNvPr>
          <p:cNvGrpSpPr/>
          <p:nvPr/>
        </p:nvGrpSpPr>
        <p:grpSpPr>
          <a:xfrm>
            <a:off x="18407135" y="845515"/>
            <a:ext cx="5231905" cy="5231905"/>
            <a:chOff x="1056589" y="6675827"/>
            <a:chExt cx="6349296" cy="6349296"/>
          </a:xfrm>
          <a:solidFill>
            <a:srgbClr val="DDDDFF"/>
          </a:solidFill>
        </p:grpSpPr>
        <p:sp>
          <p:nvSpPr>
            <p:cNvPr id="21" name="Elipse 20">
              <a:extLst>
                <a:ext uri="{FF2B5EF4-FFF2-40B4-BE49-F238E27FC236}">
                  <a16:creationId xmlns:a16="http://schemas.microsoft.com/office/drawing/2014/main" id="{C388C784-A2DC-52F1-6AE2-4C117EB7A385}"/>
                </a:ext>
              </a:extLst>
            </p:cNvPr>
            <p:cNvSpPr/>
            <p:nvPr/>
          </p:nvSpPr>
          <p:spPr>
            <a:xfrm>
              <a:off x="1056589" y="6675827"/>
              <a:ext cx="6349296" cy="6349296"/>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7"/>
              <a:endParaRPr lang="pt-BR" sz="1600" dirty="0">
                <a:solidFill>
                  <a:srgbClr val="7338A3"/>
                </a:solidFill>
                <a:latin typeface="Calibri" panose="020F0502020204030204"/>
              </a:endParaRPr>
            </a:p>
          </p:txBody>
        </p:sp>
        <p:sp>
          <p:nvSpPr>
            <p:cNvPr id="22" name="CaixaDeTexto 21">
              <a:extLst>
                <a:ext uri="{FF2B5EF4-FFF2-40B4-BE49-F238E27FC236}">
                  <a16:creationId xmlns:a16="http://schemas.microsoft.com/office/drawing/2014/main" id="{4833131D-28DB-BC14-36B6-E8E7E06D80D2}"/>
                </a:ext>
              </a:extLst>
            </p:cNvPr>
            <p:cNvSpPr txBox="1"/>
            <p:nvPr/>
          </p:nvSpPr>
          <p:spPr>
            <a:xfrm>
              <a:off x="1227710" y="9914738"/>
              <a:ext cx="5959003" cy="2016949"/>
            </a:xfrm>
            <a:prstGeom prst="rect">
              <a:avLst/>
            </a:prstGeom>
            <a:noFill/>
            <a:ln>
              <a:noFill/>
            </a:ln>
            <a:effectLst/>
            <a:scene3d>
              <a:camera prst="orthographicFront">
                <a:rot lat="0" lon="0" rev="0"/>
              </a:camera>
              <a:lightRig rig="balanced" dir="t">
                <a:rot lat="0" lon="0" rev="8700000"/>
              </a:lightRig>
            </a:scene3d>
            <a:sp3d>
              <a:bevelT w="0" h="12700"/>
            </a:sp3d>
          </p:spPr>
          <p:txBody>
            <a:bodyPr wrap="square">
              <a:spAutoFit/>
            </a:bodyPr>
            <a:lstStyle/>
            <a:p>
              <a:pPr algn="ctr" defTabSz="1828619">
                <a:lnSpc>
                  <a:spcPct val="85000"/>
                </a:lnSpc>
                <a:defRPr/>
              </a:pPr>
              <a:r>
                <a:rPr lang="pt-BR" sz="6000" b="1" dirty="0">
                  <a:solidFill>
                    <a:srgbClr val="7338A3"/>
                  </a:solidFill>
                  <a:latin typeface="Arial Nova" panose="020B0504020202020204" pitchFamily="34" charset="0"/>
                  <a:cs typeface="Calibri" panose="020F0502020204030204" pitchFamily="34" charset="0"/>
                </a:rPr>
                <a:t>COMO OFERECER</a:t>
              </a:r>
              <a:endParaRPr lang="pt-BR" sz="4800" dirty="0">
                <a:solidFill>
                  <a:srgbClr val="7338A3"/>
                </a:solidFill>
                <a:latin typeface="Arial Nova" panose="020B0504020202020204" pitchFamily="34" charset="0"/>
                <a:cs typeface="Calibri" panose="020F0502020204030204" pitchFamily="34" charset="0"/>
              </a:endParaRPr>
            </a:p>
          </p:txBody>
        </p:sp>
      </p:grpSp>
      <p:pic>
        <p:nvPicPr>
          <p:cNvPr id="25" name="Gráfico 24" descr="Chat estrutura de tópicos">
            <a:extLst>
              <a:ext uri="{FF2B5EF4-FFF2-40B4-BE49-F238E27FC236}">
                <a16:creationId xmlns:a16="http://schemas.microsoft.com/office/drawing/2014/main" id="{5DF1444F-D5A1-0D12-B4D8-ED9EDEFB77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538268" y="1014460"/>
            <a:ext cx="2930043" cy="2930043"/>
          </a:xfrm>
          <a:prstGeom prst="rect">
            <a:avLst/>
          </a:prstGeom>
        </p:spPr>
      </p:pic>
      <p:grpSp>
        <p:nvGrpSpPr>
          <p:cNvPr id="35" name="Agrupar 34">
            <a:extLst>
              <a:ext uri="{FF2B5EF4-FFF2-40B4-BE49-F238E27FC236}">
                <a16:creationId xmlns:a16="http://schemas.microsoft.com/office/drawing/2014/main" id="{BC4FF3A5-7990-9CA0-E325-2DF2AE3C10D2}"/>
              </a:ext>
            </a:extLst>
          </p:cNvPr>
          <p:cNvGrpSpPr/>
          <p:nvPr/>
        </p:nvGrpSpPr>
        <p:grpSpPr>
          <a:xfrm>
            <a:off x="18407135" y="7420584"/>
            <a:ext cx="5231905" cy="5231905"/>
            <a:chOff x="1056589" y="6675827"/>
            <a:chExt cx="6349296" cy="6349296"/>
          </a:xfrm>
          <a:solidFill>
            <a:schemeClr val="accent6">
              <a:lumMod val="40000"/>
              <a:lumOff val="60000"/>
            </a:schemeClr>
          </a:solidFill>
        </p:grpSpPr>
        <p:sp>
          <p:nvSpPr>
            <p:cNvPr id="36" name="Elipse 35">
              <a:extLst>
                <a:ext uri="{FF2B5EF4-FFF2-40B4-BE49-F238E27FC236}">
                  <a16:creationId xmlns:a16="http://schemas.microsoft.com/office/drawing/2014/main" id="{62BA2DE3-BA09-21AF-17C9-BADE19372001}"/>
                </a:ext>
              </a:extLst>
            </p:cNvPr>
            <p:cNvSpPr/>
            <p:nvPr/>
          </p:nvSpPr>
          <p:spPr>
            <a:xfrm>
              <a:off x="1056589" y="6675827"/>
              <a:ext cx="6349296" cy="6349296"/>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7"/>
              <a:endParaRPr lang="pt-BR" sz="1600" dirty="0">
                <a:solidFill>
                  <a:srgbClr val="C00000"/>
                </a:solidFill>
                <a:latin typeface="Calibri" panose="020F0502020204030204"/>
              </a:endParaRPr>
            </a:p>
          </p:txBody>
        </p:sp>
        <p:sp>
          <p:nvSpPr>
            <p:cNvPr id="37" name="CaixaDeTexto 36">
              <a:extLst>
                <a:ext uri="{FF2B5EF4-FFF2-40B4-BE49-F238E27FC236}">
                  <a16:creationId xmlns:a16="http://schemas.microsoft.com/office/drawing/2014/main" id="{DB8450FD-1CEF-7C6D-2915-73309D4B74CD}"/>
                </a:ext>
              </a:extLst>
            </p:cNvPr>
            <p:cNvSpPr txBox="1"/>
            <p:nvPr/>
          </p:nvSpPr>
          <p:spPr>
            <a:xfrm>
              <a:off x="1227710" y="10239519"/>
              <a:ext cx="5959003" cy="1635970"/>
            </a:xfrm>
            <a:prstGeom prst="rect">
              <a:avLst/>
            </a:prstGeom>
            <a:noFill/>
            <a:ln>
              <a:noFill/>
            </a:ln>
            <a:effectLst/>
            <a:scene3d>
              <a:camera prst="orthographicFront">
                <a:rot lat="0" lon="0" rev="0"/>
              </a:camera>
              <a:lightRig rig="balanced" dir="t">
                <a:rot lat="0" lon="0" rev="8700000"/>
              </a:lightRig>
            </a:scene3d>
            <a:sp3d>
              <a:bevelT w="0" h="12700"/>
            </a:sp3d>
          </p:spPr>
          <p:txBody>
            <a:bodyPr wrap="square">
              <a:spAutoFit/>
            </a:bodyPr>
            <a:lstStyle/>
            <a:p>
              <a:pPr algn="ctr" defTabSz="1828619">
                <a:lnSpc>
                  <a:spcPct val="85000"/>
                </a:lnSpc>
                <a:defRPr/>
              </a:pPr>
              <a:r>
                <a:rPr lang="pt-BR" sz="4800" b="1" dirty="0">
                  <a:solidFill>
                    <a:srgbClr val="085F39"/>
                  </a:solidFill>
                  <a:latin typeface="Arial Nova" panose="020B0504020202020204" pitchFamily="34" charset="0"/>
                  <a:cs typeface="Calibri" panose="020F0502020204030204" pitchFamily="34" charset="0"/>
                </a:rPr>
                <a:t>FERRAMENTAS DE NEGÓCIO</a:t>
              </a:r>
              <a:endParaRPr lang="pt-BR" sz="4000" dirty="0">
                <a:solidFill>
                  <a:srgbClr val="085F39"/>
                </a:solidFill>
                <a:latin typeface="Arial Nova" panose="020B0504020202020204" pitchFamily="34" charset="0"/>
                <a:cs typeface="Calibri" panose="020F0502020204030204" pitchFamily="34" charset="0"/>
              </a:endParaRPr>
            </a:p>
          </p:txBody>
        </p:sp>
      </p:grpSp>
      <p:pic>
        <p:nvPicPr>
          <p:cNvPr id="40" name="Gráfico 39" descr="Rede social com preenchimento sólido">
            <a:extLst>
              <a:ext uri="{FF2B5EF4-FFF2-40B4-BE49-F238E27FC236}">
                <a16:creationId xmlns:a16="http://schemas.microsoft.com/office/drawing/2014/main" id="{B6AD41CF-57C2-25C9-EE3D-14D116AA6D9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9560264" y="7530838"/>
            <a:ext cx="2966224" cy="2966224"/>
          </a:xfrm>
          <a:prstGeom prst="rect">
            <a:avLst/>
          </a:prstGeom>
        </p:spPr>
      </p:pic>
      <p:pic>
        <p:nvPicPr>
          <p:cNvPr id="42" name="Imagem 41" descr="Garrafa de plástico&#10;&#10;Descrição gerada automaticamente com confiança baixa">
            <a:extLst>
              <a:ext uri="{FF2B5EF4-FFF2-40B4-BE49-F238E27FC236}">
                <a16:creationId xmlns:a16="http://schemas.microsoft.com/office/drawing/2014/main" id="{978FED8E-7714-5516-E336-F28BBD7A82CA}"/>
              </a:ext>
            </a:extLst>
          </p:cNvPr>
          <p:cNvPicPr>
            <a:picLocks noChangeAspect="1"/>
          </p:cNvPicPr>
          <p:nvPr/>
        </p:nvPicPr>
        <p:blipFill rotWithShape="1">
          <a:blip r:embed="rId12">
            <a:extLst>
              <a:ext uri="{28A0092B-C50C-407E-A947-70E740481C1C}">
                <a14:useLocalDpi xmlns:a14="http://schemas.microsoft.com/office/drawing/2010/main" val="0"/>
              </a:ext>
            </a:extLst>
          </a:blip>
          <a:srcRect l="31581" t="50972" r="32203" b="13821"/>
          <a:stretch/>
        </p:blipFill>
        <p:spPr>
          <a:xfrm>
            <a:off x="8341158" y="1233165"/>
            <a:ext cx="7700095" cy="11516213"/>
          </a:xfrm>
          <a:prstGeom prst="rect">
            <a:avLst/>
          </a:prstGeom>
        </p:spPr>
      </p:pic>
    </p:spTree>
    <p:extLst>
      <p:ext uri="{BB962C8B-B14F-4D97-AF65-F5344CB8AC3E}">
        <p14:creationId xmlns:p14="http://schemas.microsoft.com/office/powerpoint/2010/main" val="185793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55ED908D-C347-DF6E-033A-C207603C2AE8}"/>
              </a:ext>
            </a:extLst>
          </p:cNvPr>
          <p:cNvPicPr>
            <a:picLocks noChangeAspect="1"/>
          </p:cNvPicPr>
          <p:nvPr/>
        </p:nvPicPr>
        <p:blipFill>
          <a:blip r:embed="rId3">
            <a:duotone>
              <a:schemeClr val="accent2">
                <a:shade val="45000"/>
                <a:satMod val="135000"/>
              </a:schemeClr>
              <a:prstClr val="white"/>
            </a:duotone>
          </a:blip>
          <a:stretch>
            <a:fillRect/>
          </a:stretch>
        </p:blipFill>
        <p:spPr>
          <a:xfrm>
            <a:off x="794" y="2379"/>
            <a:ext cx="24379365" cy="13713393"/>
          </a:xfrm>
          <a:prstGeom prst="rect">
            <a:avLst/>
          </a:prstGeom>
        </p:spPr>
      </p:pic>
      <p:sp>
        <p:nvSpPr>
          <p:cNvPr id="2" name="Retângulo 1">
            <a:extLst>
              <a:ext uri="{FF2B5EF4-FFF2-40B4-BE49-F238E27FC236}">
                <a16:creationId xmlns:a16="http://schemas.microsoft.com/office/drawing/2014/main" id="{98A5F67D-2447-0762-9C5B-B64ADBEC80F2}"/>
              </a:ext>
            </a:extLst>
          </p:cNvPr>
          <p:cNvSpPr/>
          <p:nvPr/>
        </p:nvSpPr>
        <p:spPr>
          <a:xfrm>
            <a:off x="0" y="0"/>
            <a:ext cx="3999757" cy="13716000"/>
          </a:xfrm>
          <a:prstGeom prst="rect">
            <a:avLst/>
          </a:prstGeom>
          <a:solidFill>
            <a:srgbClr val="FDC4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6" name="Gráfico 5" descr="Crianças estrutura de tópicos">
            <a:extLst>
              <a:ext uri="{FF2B5EF4-FFF2-40B4-BE49-F238E27FC236}">
                <a16:creationId xmlns:a16="http://schemas.microsoft.com/office/drawing/2014/main" id="{EE93981F-5684-A77A-5B44-D7B68EC8887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3542" y="-90335"/>
            <a:ext cx="2854238" cy="2854238"/>
          </a:xfrm>
          <a:prstGeom prst="rect">
            <a:avLst/>
          </a:prstGeom>
        </p:spPr>
      </p:pic>
      <p:pic>
        <p:nvPicPr>
          <p:cNvPr id="42" name="Imagem 41" descr="Garrafa de plástico&#10;&#10;Descrição gerada automaticamente com confiança baixa">
            <a:extLst>
              <a:ext uri="{FF2B5EF4-FFF2-40B4-BE49-F238E27FC236}">
                <a16:creationId xmlns:a16="http://schemas.microsoft.com/office/drawing/2014/main" id="{978FED8E-7714-5516-E336-F28BBD7A82CA}"/>
              </a:ext>
            </a:extLst>
          </p:cNvPr>
          <p:cNvPicPr>
            <a:picLocks noChangeAspect="1"/>
          </p:cNvPicPr>
          <p:nvPr/>
        </p:nvPicPr>
        <p:blipFill rotWithShape="1">
          <a:blip r:embed="rId6">
            <a:extLst>
              <a:ext uri="{28A0092B-C50C-407E-A947-70E740481C1C}">
                <a14:useLocalDpi xmlns:a14="http://schemas.microsoft.com/office/drawing/2010/main" val="0"/>
              </a:ext>
            </a:extLst>
          </a:blip>
          <a:srcRect l="32406" t="50972" r="32203" b="13821"/>
          <a:stretch/>
        </p:blipFill>
        <p:spPr>
          <a:xfrm>
            <a:off x="249870" y="7953417"/>
            <a:ext cx="3601582" cy="5511969"/>
          </a:xfrm>
          <a:prstGeom prst="rect">
            <a:avLst/>
          </a:prstGeom>
        </p:spPr>
      </p:pic>
      <p:sp>
        <p:nvSpPr>
          <p:cNvPr id="5" name="CaixaDeTexto 4">
            <a:extLst>
              <a:ext uri="{FF2B5EF4-FFF2-40B4-BE49-F238E27FC236}">
                <a16:creationId xmlns:a16="http://schemas.microsoft.com/office/drawing/2014/main" id="{E6BEBEFB-72D8-4D3B-76F0-4B14663B2FC4}"/>
              </a:ext>
            </a:extLst>
          </p:cNvPr>
          <p:cNvSpPr txBox="1"/>
          <p:nvPr/>
        </p:nvSpPr>
        <p:spPr>
          <a:xfrm>
            <a:off x="0" y="3512200"/>
            <a:ext cx="3999757" cy="4216539"/>
          </a:xfrm>
          <a:prstGeom prst="rect">
            <a:avLst/>
          </a:prstGeom>
          <a:noFill/>
        </p:spPr>
        <p:txBody>
          <a:bodyPr wrap="square">
            <a:spAutoFit/>
          </a:bodyPr>
          <a:lstStyle/>
          <a:p>
            <a:pPr algn="ctr"/>
            <a:r>
              <a:rPr lang="pt-BR" sz="3600" b="1" i="0" u="none" strike="noStrike" baseline="0" dirty="0">
                <a:solidFill>
                  <a:srgbClr val="C00000"/>
                </a:solidFill>
                <a:latin typeface="Arial" panose="020B0604020202020204" pitchFamily="34" charset="0"/>
                <a:cs typeface="Arial" panose="020B0604020202020204" pitchFamily="34" charset="0"/>
              </a:rPr>
              <a:t>PARA QUEM é Shape Control?</a:t>
            </a:r>
          </a:p>
          <a:p>
            <a:pPr algn="ctr"/>
            <a:r>
              <a:rPr lang="pt-BR" sz="2800" dirty="0">
                <a:solidFill>
                  <a:srgbClr val="C00000"/>
                </a:solidFill>
                <a:latin typeface="Arial" panose="020B0604020202020204" pitchFamily="34" charset="0"/>
                <a:cs typeface="Arial" panose="020B0604020202020204" pitchFamily="34" charset="0"/>
              </a:rPr>
              <a:t>Para qualquer pessoa </a:t>
            </a:r>
            <a:r>
              <a:rPr lang="pt-BR" sz="2800" b="1" dirty="0">
                <a:solidFill>
                  <a:srgbClr val="C00000"/>
                </a:solidFill>
                <a:latin typeface="Arial" panose="020B0604020202020204" pitchFamily="34" charset="0"/>
                <a:cs typeface="Arial" panose="020B0604020202020204" pitchFamily="34" charset="0"/>
              </a:rPr>
              <a:t>acima dos 19 anos</a:t>
            </a:r>
            <a:r>
              <a:rPr lang="pt-BR" sz="2800" dirty="0">
                <a:solidFill>
                  <a:srgbClr val="C00000"/>
                </a:solidFill>
                <a:latin typeface="Arial" panose="020B0604020202020204" pitchFamily="34" charset="0"/>
                <a:cs typeface="Arial" panose="020B0604020202020204" pitchFamily="34" charset="0"/>
              </a:rPr>
              <a:t>.</a:t>
            </a:r>
          </a:p>
          <a:p>
            <a:pPr algn="ctr"/>
            <a:endParaRPr lang="pt-BR" sz="2800" dirty="0">
              <a:solidFill>
                <a:srgbClr val="C00000"/>
              </a:solidFill>
              <a:latin typeface="Arial" panose="020B0604020202020204" pitchFamily="34" charset="0"/>
              <a:cs typeface="Arial" panose="020B0604020202020204" pitchFamily="34" charset="0"/>
            </a:endParaRPr>
          </a:p>
          <a:p>
            <a:pPr algn="ctr"/>
            <a:r>
              <a:rPr lang="pt-BR" sz="2800" dirty="0">
                <a:solidFill>
                  <a:srgbClr val="C00000"/>
                </a:solidFill>
                <a:latin typeface="Arial" panose="020B0604020202020204" pitchFamily="34" charset="0"/>
                <a:cs typeface="Arial" panose="020B0604020202020204" pitchFamily="34" charset="0"/>
              </a:rPr>
              <a:t>Nossa sugestão é que você inicie a divulgação do Shape Control com 3 públicos.</a:t>
            </a:r>
          </a:p>
        </p:txBody>
      </p:sp>
      <p:sp>
        <p:nvSpPr>
          <p:cNvPr id="11" name="CaixaDeTexto 10">
            <a:extLst>
              <a:ext uri="{FF2B5EF4-FFF2-40B4-BE49-F238E27FC236}">
                <a16:creationId xmlns:a16="http://schemas.microsoft.com/office/drawing/2014/main" id="{351F0200-2D06-7A2E-2CDF-FE5AFD46FA02}"/>
              </a:ext>
            </a:extLst>
          </p:cNvPr>
          <p:cNvSpPr txBox="1"/>
          <p:nvPr/>
        </p:nvSpPr>
        <p:spPr>
          <a:xfrm>
            <a:off x="8371675" y="1440475"/>
            <a:ext cx="15483240" cy="1569660"/>
          </a:xfrm>
          <a:prstGeom prst="rect">
            <a:avLst/>
          </a:prstGeom>
          <a:noFill/>
        </p:spPr>
        <p:txBody>
          <a:bodyPr wrap="square" rtlCol="0">
            <a:spAutoFit/>
          </a:bodyPr>
          <a:lstStyle/>
          <a:p>
            <a:pPr algn="l"/>
            <a:r>
              <a:rPr lang="pt-BR" sz="3200" b="0" i="0" u="none" strike="noStrike" baseline="0" dirty="0">
                <a:solidFill>
                  <a:srgbClr val="D62758"/>
                </a:solidFill>
                <a:latin typeface="Arial" panose="020B0604020202020204" pitchFamily="34" charset="0"/>
                <a:cs typeface="Arial" panose="020B0604020202020204" pitchFamily="34" charset="0"/>
              </a:rPr>
              <a:t>Para quem usa ou pretende usar o Shake e os outros produtos da Herbalife para perder peso e quer uma ajuda extra para potencializar ainda mais os resultados de redução de medidas e perda de peso com benefícios antioxidantes.</a:t>
            </a:r>
            <a:endParaRPr lang="pt-BR" sz="5400" dirty="0">
              <a:solidFill>
                <a:srgbClr val="D62758"/>
              </a:solidFill>
              <a:latin typeface="Arial" panose="020B0604020202020204" pitchFamily="34" charset="0"/>
              <a:cs typeface="Arial" panose="020B0604020202020204" pitchFamily="34" charset="0"/>
            </a:endParaRPr>
          </a:p>
        </p:txBody>
      </p:sp>
      <p:pic>
        <p:nvPicPr>
          <p:cNvPr id="13" name="Imagem 12" descr="Uma imagem contendo Interface gráfica do usuário&#10;&#10;Descrição gerada automaticamente">
            <a:extLst>
              <a:ext uri="{FF2B5EF4-FFF2-40B4-BE49-F238E27FC236}">
                <a16:creationId xmlns:a16="http://schemas.microsoft.com/office/drawing/2014/main" id="{5F5588DE-8B81-DFA8-760D-C67EAD87DF9A}"/>
              </a:ext>
            </a:extLst>
          </p:cNvPr>
          <p:cNvPicPr>
            <a:picLocks noChangeAspect="1"/>
          </p:cNvPicPr>
          <p:nvPr/>
        </p:nvPicPr>
        <p:blipFill rotWithShape="1">
          <a:blip r:embed="rId7">
            <a:extLst>
              <a:ext uri="{28A0092B-C50C-407E-A947-70E740481C1C}">
                <a14:useLocalDpi xmlns:a14="http://schemas.microsoft.com/office/drawing/2010/main" val="0"/>
              </a:ext>
            </a:extLst>
          </a:blip>
          <a:srcRect l="17773" t="11206" r="15724" b="11947"/>
          <a:stretch/>
        </p:blipFill>
        <p:spPr>
          <a:xfrm>
            <a:off x="4310177" y="224248"/>
            <a:ext cx="2703857" cy="4806736"/>
          </a:xfrm>
          <a:prstGeom prst="rect">
            <a:avLst/>
          </a:prstGeom>
        </p:spPr>
      </p:pic>
      <p:sp>
        <p:nvSpPr>
          <p:cNvPr id="15" name="CaixaDeTexto 14">
            <a:extLst>
              <a:ext uri="{FF2B5EF4-FFF2-40B4-BE49-F238E27FC236}">
                <a16:creationId xmlns:a16="http://schemas.microsoft.com/office/drawing/2014/main" id="{6A75FCD4-8AEC-6F51-FD44-B2B95195127E}"/>
              </a:ext>
            </a:extLst>
          </p:cNvPr>
          <p:cNvSpPr txBox="1"/>
          <p:nvPr/>
        </p:nvSpPr>
        <p:spPr>
          <a:xfrm>
            <a:off x="8358917" y="446510"/>
            <a:ext cx="15036342" cy="769441"/>
          </a:xfrm>
          <a:prstGeom prst="rect">
            <a:avLst/>
          </a:prstGeom>
          <a:noFill/>
        </p:spPr>
        <p:txBody>
          <a:bodyPr wrap="square" rtlCol="0">
            <a:spAutoFit/>
          </a:bodyPr>
          <a:lstStyle/>
          <a:p>
            <a:pPr algn="l"/>
            <a:r>
              <a:rPr lang="pt-BR" sz="4400" b="1" dirty="0">
                <a:solidFill>
                  <a:schemeClr val="bg1"/>
                </a:solidFill>
                <a:highlight>
                  <a:srgbClr val="D62758"/>
                </a:highlight>
                <a:latin typeface="Arial" panose="020B0604020202020204" pitchFamily="34" charset="0"/>
                <a:cs typeface="Arial" panose="020B0604020202020204" pitchFamily="34" charset="0"/>
              </a:rPr>
              <a:t>1. QUEM JÁ USA A NUTRIÇÃO HERBALIFE</a:t>
            </a:r>
            <a:endParaRPr lang="pt-BR" sz="7200" b="1" dirty="0">
              <a:solidFill>
                <a:schemeClr val="bg1"/>
              </a:solidFill>
              <a:highlight>
                <a:srgbClr val="D62758"/>
              </a:highlight>
              <a:latin typeface="Arial" panose="020B0604020202020204" pitchFamily="34" charset="0"/>
              <a:cs typeface="Arial" panose="020B0604020202020204" pitchFamily="34" charset="0"/>
            </a:endParaRPr>
          </a:p>
        </p:txBody>
      </p:sp>
      <p:sp>
        <p:nvSpPr>
          <p:cNvPr id="24" name="CaixaDeTexto 23">
            <a:extLst>
              <a:ext uri="{FF2B5EF4-FFF2-40B4-BE49-F238E27FC236}">
                <a16:creationId xmlns:a16="http://schemas.microsoft.com/office/drawing/2014/main" id="{3DCF7FB7-9764-E835-2B55-1FAFF012033C}"/>
              </a:ext>
            </a:extLst>
          </p:cNvPr>
          <p:cNvSpPr txBox="1"/>
          <p:nvPr/>
        </p:nvSpPr>
        <p:spPr>
          <a:xfrm>
            <a:off x="8371675" y="3163611"/>
            <a:ext cx="15884510" cy="646331"/>
          </a:xfrm>
          <a:prstGeom prst="rect">
            <a:avLst/>
          </a:prstGeom>
          <a:noFill/>
        </p:spPr>
        <p:txBody>
          <a:bodyPr wrap="square" rtlCol="0">
            <a:spAutoFit/>
          </a:bodyPr>
          <a:lstStyle/>
          <a:p>
            <a:pPr algn="l"/>
            <a:r>
              <a:rPr lang="pt-BR" b="1" dirty="0">
                <a:solidFill>
                  <a:srgbClr val="D62758"/>
                </a:solidFill>
                <a:highlight>
                  <a:srgbClr val="FDC4C0"/>
                </a:highlight>
                <a:latin typeface="Arial" panose="020B0604020202020204" pitchFamily="34" charset="0"/>
                <a:cs typeface="Arial" panose="020B0604020202020204" pitchFamily="34" charset="0"/>
              </a:rPr>
              <a:t>DICA: </a:t>
            </a:r>
            <a:r>
              <a:rPr lang="pt-BR" dirty="0">
                <a:solidFill>
                  <a:srgbClr val="D62758"/>
                </a:solidFill>
                <a:highlight>
                  <a:srgbClr val="FDC4C0"/>
                </a:highlight>
                <a:latin typeface="Arial" panose="020B0604020202020204" pitchFamily="34" charset="0"/>
                <a:cs typeface="Arial" panose="020B0604020202020204" pitchFamily="34" charset="0"/>
              </a:rPr>
              <a:t>inclua o Shape Control em sua Pasta de Apresentação.</a:t>
            </a:r>
            <a:endParaRPr lang="pt-BR" sz="6000" dirty="0">
              <a:solidFill>
                <a:srgbClr val="D62758"/>
              </a:solidFill>
              <a:highlight>
                <a:srgbClr val="FDC4C0"/>
              </a:highlight>
              <a:latin typeface="Arial" panose="020B0604020202020204" pitchFamily="34" charset="0"/>
              <a:cs typeface="Arial" panose="020B0604020202020204" pitchFamily="34" charset="0"/>
            </a:endParaRPr>
          </a:p>
        </p:txBody>
      </p:sp>
      <p:sp>
        <p:nvSpPr>
          <p:cNvPr id="26" name="CaixaDeTexto 25">
            <a:extLst>
              <a:ext uri="{FF2B5EF4-FFF2-40B4-BE49-F238E27FC236}">
                <a16:creationId xmlns:a16="http://schemas.microsoft.com/office/drawing/2014/main" id="{377BAFA6-B4FF-27CC-9C4E-C72968F7EDF9}"/>
              </a:ext>
            </a:extLst>
          </p:cNvPr>
          <p:cNvSpPr txBox="1"/>
          <p:nvPr/>
        </p:nvSpPr>
        <p:spPr>
          <a:xfrm>
            <a:off x="-2" y="2472455"/>
            <a:ext cx="3999757" cy="798680"/>
          </a:xfrm>
          <a:prstGeom prst="rect">
            <a:avLst/>
          </a:prstGeom>
          <a:noFill/>
          <a:ln>
            <a:noFill/>
          </a:ln>
          <a:effectLst/>
          <a:scene3d>
            <a:camera prst="orthographicFront">
              <a:rot lat="0" lon="0" rev="0"/>
            </a:camera>
            <a:lightRig rig="balanced" dir="t">
              <a:rot lat="0" lon="0" rev="8700000"/>
            </a:lightRig>
          </a:scene3d>
          <a:sp3d>
            <a:bevelT w="0" h="12700"/>
          </a:sp3d>
        </p:spPr>
        <p:txBody>
          <a:bodyPr wrap="square">
            <a:spAutoFit/>
          </a:bodyPr>
          <a:lstStyle/>
          <a:p>
            <a:pPr algn="ctr" defTabSz="1828619">
              <a:lnSpc>
                <a:spcPct val="85000"/>
              </a:lnSpc>
              <a:defRPr/>
            </a:pPr>
            <a:r>
              <a:rPr lang="pt-BR" sz="5400" b="1" dirty="0">
                <a:solidFill>
                  <a:srgbClr val="C00000"/>
                </a:solidFill>
                <a:latin typeface="Arial Nova" panose="020B0504020202020204" pitchFamily="34" charset="0"/>
                <a:cs typeface="Calibri" panose="020F0502020204030204" pitchFamily="34" charset="0"/>
              </a:rPr>
              <a:t>PÚBLICO</a:t>
            </a:r>
            <a:endParaRPr lang="pt-BR" sz="4400" dirty="0">
              <a:solidFill>
                <a:srgbClr val="C00000"/>
              </a:solidFill>
              <a:latin typeface="Arial Nova" panose="020B0504020202020204" pitchFamily="34" charset="0"/>
              <a:cs typeface="Calibri" panose="020F0502020204030204" pitchFamily="34" charset="0"/>
            </a:endParaRPr>
          </a:p>
        </p:txBody>
      </p:sp>
      <p:sp>
        <p:nvSpPr>
          <p:cNvPr id="27" name="CaixaDeTexto 26">
            <a:extLst>
              <a:ext uri="{FF2B5EF4-FFF2-40B4-BE49-F238E27FC236}">
                <a16:creationId xmlns:a16="http://schemas.microsoft.com/office/drawing/2014/main" id="{5AC9AAAE-FD26-FD96-6DC2-02AB2F7C9BDC}"/>
              </a:ext>
            </a:extLst>
          </p:cNvPr>
          <p:cNvSpPr txBox="1"/>
          <p:nvPr/>
        </p:nvSpPr>
        <p:spPr>
          <a:xfrm>
            <a:off x="8319230" y="6277981"/>
            <a:ext cx="15483240" cy="1569660"/>
          </a:xfrm>
          <a:prstGeom prst="rect">
            <a:avLst/>
          </a:prstGeom>
          <a:noFill/>
        </p:spPr>
        <p:txBody>
          <a:bodyPr wrap="square" rtlCol="0">
            <a:spAutoFit/>
          </a:bodyPr>
          <a:lstStyle/>
          <a:p>
            <a:r>
              <a:rPr lang="pt-BR" sz="3200" dirty="0">
                <a:solidFill>
                  <a:srgbClr val="D62758"/>
                </a:solidFill>
                <a:latin typeface="Arial" panose="020B0604020202020204" pitchFamily="34" charset="0"/>
                <a:cs typeface="Arial" panose="020B0604020202020204" pitchFamily="34" charset="0"/>
              </a:rPr>
              <a:t>Para quem vive um estilo de vida saudável e ativo e deseja melhorar a composição corporal, acelerando o processo de perda de gordura corporal e redução de medidas.</a:t>
            </a:r>
          </a:p>
        </p:txBody>
      </p:sp>
      <p:sp>
        <p:nvSpPr>
          <p:cNvPr id="29" name="CaixaDeTexto 28">
            <a:extLst>
              <a:ext uri="{FF2B5EF4-FFF2-40B4-BE49-F238E27FC236}">
                <a16:creationId xmlns:a16="http://schemas.microsoft.com/office/drawing/2014/main" id="{27DE1697-D728-3EA6-21E9-5A6B21D5EBC3}"/>
              </a:ext>
            </a:extLst>
          </p:cNvPr>
          <p:cNvSpPr txBox="1"/>
          <p:nvPr/>
        </p:nvSpPr>
        <p:spPr>
          <a:xfrm>
            <a:off x="8319229" y="5432157"/>
            <a:ext cx="15976793" cy="769441"/>
          </a:xfrm>
          <a:prstGeom prst="rect">
            <a:avLst/>
          </a:prstGeom>
          <a:noFill/>
        </p:spPr>
        <p:txBody>
          <a:bodyPr wrap="square" rtlCol="0">
            <a:spAutoFit/>
          </a:bodyPr>
          <a:lstStyle/>
          <a:p>
            <a:pPr algn="l"/>
            <a:r>
              <a:rPr lang="pt-BR" sz="4400" b="1" dirty="0">
                <a:solidFill>
                  <a:schemeClr val="bg1"/>
                </a:solidFill>
                <a:highlight>
                  <a:srgbClr val="D62758"/>
                </a:highlight>
                <a:latin typeface="Arial" panose="020B0604020202020204" pitchFamily="34" charset="0"/>
                <a:cs typeface="Arial" panose="020B0604020202020204" pitchFamily="34" charset="0"/>
              </a:rPr>
              <a:t>2. QUEM QUER POTENCIALIZAR SEUS RESULTADOS</a:t>
            </a:r>
            <a:endParaRPr lang="pt-BR" sz="7200" b="1" dirty="0">
              <a:solidFill>
                <a:schemeClr val="bg1"/>
              </a:solidFill>
              <a:highlight>
                <a:srgbClr val="D62758"/>
              </a:highlight>
              <a:latin typeface="Arial" panose="020B0604020202020204" pitchFamily="34" charset="0"/>
              <a:cs typeface="Arial" panose="020B0604020202020204" pitchFamily="34" charset="0"/>
            </a:endParaRPr>
          </a:p>
        </p:txBody>
      </p:sp>
      <p:pic>
        <p:nvPicPr>
          <p:cNvPr id="30" name="Imagem 29" descr="Uma imagem contendo Interface gráfica do usuário&#10;&#10;Descrição gerada automaticamente">
            <a:extLst>
              <a:ext uri="{FF2B5EF4-FFF2-40B4-BE49-F238E27FC236}">
                <a16:creationId xmlns:a16="http://schemas.microsoft.com/office/drawing/2014/main" id="{077385E9-FB90-D47B-987C-A88E991C4CE8}"/>
              </a:ext>
            </a:extLst>
          </p:cNvPr>
          <p:cNvPicPr>
            <a:picLocks noChangeAspect="1"/>
          </p:cNvPicPr>
          <p:nvPr/>
        </p:nvPicPr>
        <p:blipFill rotWithShape="1">
          <a:blip r:embed="rId8">
            <a:extLst>
              <a:ext uri="{28A0092B-C50C-407E-A947-70E740481C1C}">
                <a14:useLocalDpi xmlns:a14="http://schemas.microsoft.com/office/drawing/2010/main" val="0"/>
              </a:ext>
            </a:extLst>
          </a:blip>
          <a:srcRect l="31405" t="40989" r="30759" b="12412"/>
          <a:stretch/>
        </p:blipFill>
        <p:spPr>
          <a:xfrm>
            <a:off x="5256811" y="5667295"/>
            <a:ext cx="1928875" cy="3654822"/>
          </a:xfrm>
          <a:prstGeom prst="rect">
            <a:avLst/>
          </a:prstGeom>
        </p:spPr>
      </p:pic>
      <p:sp>
        <p:nvSpPr>
          <p:cNvPr id="31" name="CaixaDeTexto 30">
            <a:extLst>
              <a:ext uri="{FF2B5EF4-FFF2-40B4-BE49-F238E27FC236}">
                <a16:creationId xmlns:a16="http://schemas.microsoft.com/office/drawing/2014/main" id="{47101A59-7D1F-9075-C094-28A432BC3DC5}"/>
              </a:ext>
            </a:extLst>
          </p:cNvPr>
          <p:cNvSpPr txBox="1"/>
          <p:nvPr/>
        </p:nvSpPr>
        <p:spPr>
          <a:xfrm>
            <a:off x="8319230" y="7922152"/>
            <a:ext cx="15884510" cy="1200329"/>
          </a:xfrm>
          <a:prstGeom prst="rect">
            <a:avLst/>
          </a:prstGeom>
          <a:noFill/>
        </p:spPr>
        <p:txBody>
          <a:bodyPr wrap="square" rtlCol="0">
            <a:spAutoFit/>
          </a:bodyPr>
          <a:lstStyle/>
          <a:p>
            <a:pPr algn="l"/>
            <a:r>
              <a:rPr lang="pt-BR" b="1" dirty="0">
                <a:solidFill>
                  <a:srgbClr val="D62758"/>
                </a:solidFill>
                <a:highlight>
                  <a:srgbClr val="FDC4C0"/>
                </a:highlight>
                <a:latin typeface="Arial" panose="020B0604020202020204" pitchFamily="34" charset="0"/>
                <a:cs typeface="Arial" panose="020B0604020202020204" pitchFamily="34" charset="0"/>
              </a:rPr>
              <a:t>DICA: </a:t>
            </a:r>
            <a:r>
              <a:rPr lang="pt-BR" dirty="0">
                <a:solidFill>
                  <a:srgbClr val="D62758"/>
                </a:solidFill>
                <a:highlight>
                  <a:srgbClr val="FDC4C0"/>
                </a:highlight>
                <a:latin typeface="Arial" panose="020B0604020202020204" pitchFamily="34" charset="0"/>
                <a:cs typeface="Arial" panose="020B0604020202020204" pitchFamily="34" charset="0"/>
              </a:rPr>
              <a:t>fale sobre o Shape Control junto com o Herbal Concentrate, o N-R-G e outros produtos de efeito termogênico da Herbalife.</a:t>
            </a:r>
            <a:endParaRPr lang="pt-BR" sz="6000" dirty="0">
              <a:solidFill>
                <a:srgbClr val="D62758"/>
              </a:solidFill>
              <a:highlight>
                <a:srgbClr val="FDC4C0"/>
              </a:highlight>
              <a:latin typeface="Arial" panose="020B0604020202020204" pitchFamily="34" charset="0"/>
              <a:cs typeface="Arial" panose="020B0604020202020204" pitchFamily="34" charset="0"/>
            </a:endParaRPr>
          </a:p>
        </p:txBody>
      </p:sp>
      <p:pic>
        <p:nvPicPr>
          <p:cNvPr id="33" name="Imagem 32" descr="Uma imagem contendo Texto&#10;&#10;Descrição gerada automaticamente">
            <a:extLst>
              <a:ext uri="{FF2B5EF4-FFF2-40B4-BE49-F238E27FC236}">
                <a16:creationId xmlns:a16="http://schemas.microsoft.com/office/drawing/2014/main" id="{1609F137-BEC9-5876-1C52-6EF0AD52E3D2}"/>
              </a:ext>
            </a:extLst>
          </p:cNvPr>
          <p:cNvPicPr>
            <a:picLocks noChangeAspect="1"/>
          </p:cNvPicPr>
          <p:nvPr/>
        </p:nvPicPr>
        <p:blipFill rotWithShape="1">
          <a:blip r:embed="rId9">
            <a:extLst>
              <a:ext uri="{28A0092B-C50C-407E-A947-70E740481C1C}">
                <a14:useLocalDpi xmlns:a14="http://schemas.microsoft.com/office/drawing/2010/main" val="0"/>
              </a:ext>
            </a:extLst>
          </a:blip>
          <a:srcRect l="32040" t="9314" r="31943" b="13644"/>
          <a:stretch/>
        </p:blipFill>
        <p:spPr>
          <a:xfrm>
            <a:off x="6511715" y="638690"/>
            <a:ext cx="1334716" cy="4392408"/>
          </a:xfrm>
          <a:prstGeom prst="rect">
            <a:avLst/>
          </a:prstGeom>
        </p:spPr>
      </p:pic>
      <p:sp>
        <p:nvSpPr>
          <p:cNvPr id="34" name="CaixaDeTexto 33">
            <a:extLst>
              <a:ext uri="{FF2B5EF4-FFF2-40B4-BE49-F238E27FC236}">
                <a16:creationId xmlns:a16="http://schemas.microsoft.com/office/drawing/2014/main" id="{D12BC084-C275-202A-A7DA-FDECF03A7380}"/>
              </a:ext>
            </a:extLst>
          </p:cNvPr>
          <p:cNvSpPr txBox="1"/>
          <p:nvPr/>
        </p:nvSpPr>
        <p:spPr>
          <a:xfrm>
            <a:off x="8319230" y="10709401"/>
            <a:ext cx="15846088" cy="1569660"/>
          </a:xfrm>
          <a:prstGeom prst="rect">
            <a:avLst/>
          </a:prstGeom>
          <a:noFill/>
        </p:spPr>
        <p:txBody>
          <a:bodyPr wrap="square" rtlCol="0">
            <a:spAutoFit/>
          </a:bodyPr>
          <a:lstStyle/>
          <a:p>
            <a:pPr algn="l"/>
            <a:r>
              <a:rPr lang="pt-BR" sz="3200" dirty="0">
                <a:solidFill>
                  <a:srgbClr val="D62758"/>
                </a:solidFill>
                <a:latin typeface="Arial" panose="020B0604020202020204" pitchFamily="34" charset="0"/>
                <a:cs typeface="Arial" panose="020B0604020202020204" pitchFamily="34" charset="0"/>
              </a:rPr>
              <a:t>Para quem já usa ou considera utilizar medicamentos para emagrecer. Shape Control é uma alternativa segura, natural e clinicamente comprovada que favorece o gerenciamento do peso por mecanismos complementares.</a:t>
            </a:r>
          </a:p>
        </p:txBody>
      </p:sp>
      <p:sp>
        <p:nvSpPr>
          <p:cNvPr id="38" name="CaixaDeTexto 37">
            <a:extLst>
              <a:ext uri="{FF2B5EF4-FFF2-40B4-BE49-F238E27FC236}">
                <a16:creationId xmlns:a16="http://schemas.microsoft.com/office/drawing/2014/main" id="{69BE95B5-133F-F20A-803A-F071C32D5142}"/>
              </a:ext>
            </a:extLst>
          </p:cNvPr>
          <p:cNvSpPr txBox="1"/>
          <p:nvPr/>
        </p:nvSpPr>
        <p:spPr>
          <a:xfrm>
            <a:off x="8371675" y="9852564"/>
            <a:ext cx="15924348" cy="769441"/>
          </a:xfrm>
          <a:prstGeom prst="rect">
            <a:avLst/>
          </a:prstGeom>
          <a:noFill/>
        </p:spPr>
        <p:txBody>
          <a:bodyPr wrap="square" rtlCol="0">
            <a:spAutoFit/>
          </a:bodyPr>
          <a:lstStyle/>
          <a:p>
            <a:pPr algn="l"/>
            <a:r>
              <a:rPr lang="pt-BR" sz="4400" b="1" dirty="0">
                <a:solidFill>
                  <a:schemeClr val="bg1"/>
                </a:solidFill>
                <a:highlight>
                  <a:srgbClr val="D62758"/>
                </a:highlight>
                <a:latin typeface="Arial" panose="020B0604020202020204" pitchFamily="34" charset="0"/>
                <a:cs typeface="Arial" panose="020B0604020202020204" pitchFamily="34" charset="0"/>
              </a:rPr>
              <a:t>3. QUEM JÁ USA MEDICAMENTOS PARA EMAGRECER</a:t>
            </a:r>
            <a:endParaRPr lang="pt-BR" sz="7200" b="1" dirty="0">
              <a:solidFill>
                <a:schemeClr val="bg1"/>
              </a:solidFill>
              <a:highlight>
                <a:srgbClr val="D62758"/>
              </a:highlight>
              <a:latin typeface="Arial" panose="020B0604020202020204" pitchFamily="34" charset="0"/>
              <a:cs typeface="Arial" panose="020B0604020202020204" pitchFamily="34" charset="0"/>
            </a:endParaRPr>
          </a:p>
        </p:txBody>
      </p:sp>
      <p:sp>
        <p:nvSpPr>
          <p:cNvPr id="39" name="CaixaDeTexto 38">
            <a:extLst>
              <a:ext uri="{FF2B5EF4-FFF2-40B4-BE49-F238E27FC236}">
                <a16:creationId xmlns:a16="http://schemas.microsoft.com/office/drawing/2014/main" id="{897AE30B-9CAC-C0AE-175B-A63CFF2515F9}"/>
              </a:ext>
            </a:extLst>
          </p:cNvPr>
          <p:cNvSpPr txBox="1"/>
          <p:nvPr/>
        </p:nvSpPr>
        <p:spPr>
          <a:xfrm>
            <a:off x="8280808" y="12341784"/>
            <a:ext cx="15884510" cy="1200329"/>
          </a:xfrm>
          <a:prstGeom prst="rect">
            <a:avLst/>
          </a:prstGeom>
          <a:noFill/>
        </p:spPr>
        <p:txBody>
          <a:bodyPr wrap="square" rtlCol="0">
            <a:spAutoFit/>
          </a:bodyPr>
          <a:lstStyle/>
          <a:p>
            <a:pPr algn="l"/>
            <a:r>
              <a:rPr lang="pt-BR" b="1" dirty="0">
                <a:solidFill>
                  <a:srgbClr val="D62758"/>
                </a:solidFill>
                <a:highlight>
                  <a:srgbClr val="FDC4C0"/>
                </a:highlight>
                <a:latin typeface="Arial" panose="020B0604020202020204" pitchFamily="34" charset="0"/>
                <a:cs typeface="Arial" panose="020B0604020202020204" pitchFamily="34" charset="0"/>
              </a:rPr>
              <a:t>DICA: </a:t>
            </a:r>
            <a:r>
              <a:rPr lang="pt-BR" dirty="0">
                <a:solidFill>
                  <a:srgbClr val="D62758"/>
                </a:solidFill>
                <a:highlight>
                  <a:srgbClr val="FDC4C0"/>
                </a:highlight>
                <a:latin typeface="Arial" panose="020B0604020202020204" pitchFamily="34" charset="0"/>
                <a:cs typeface="Arial" panose="020B0604020202020204" pitchFamily="34" charset="0"/>
              </a:rPr>
              <a:t>aplique a Ficha de Autoavaliação do Bem-Estar para iniciar um diálogo com seu cliente.</a:t>
            </a:r>
            <a:endParaRPr lang="pt-BR" sz="6000" dirty="0">
              <a:solidFill>
                <a:srgbClr val="D62758"/>
              </a:solidFill>
              <a:highlight>
                <a:srgbClr val="FDC4C0"/>
              </a:highlight>
              <a:latin typeface="Arial" panose="020B0604020202020204" pitchFamily="34" charset="0"/>
              <a:cs typeface="Arial" panose="020B0604020202020204" pitchFamily="34" charset="0"/>
            </a:endParaRPr>
          </a:p>
        </p:txBody>
      </p:sp>
      <p:pic>
        <p:nvPicPr>
          <p:cNvPr id="43" name="Gráfico 42" descr="Perda de Peso com preenchimento sólido">
            <a:extLst>
              <a:ext uri="{FF2B5EF4-FFF2-40B4-BE49-F238E27FC236}">
                <a16:creationId xmlns:a16="http://schemas.microsoft.com/office/drawing/2014/main" id="{10929EC9-7269-2A55-E0BB-DCF96E89BC5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231759" y="9751197"/>
            <a:ext cx="3740555" cy="3740555"/>
          </a:xfrm>
          <a:prstGeom prst="rect">
            <a:avLst/>
          </a:prstGeom>
        </p:spPr>
      </p:pic>
    </p:spTree>
    <p:extLst>
      <p:ext uri="{BB962C8B-B14F-4D97-AF65-F5344CB8AC3E}">
        <p14:creationId xmlns:p14="http://schemas.microsoft.com/office/powerpoint/2010/main" val="325913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55ED908D-C347-DF6E-033A-C207603C2AE8}"/>
              </a:ext>
            </a:extLst>
          </p:cNvPr>
          <p:cNvPicPr>
            <a:picLocks noChangeAspect="1"/>
          </p:cNvPicPr>
          <p:nvPr/>
        </p:nvPicPr>
        <p:blipFill>
          <a:blip r:embed="rId3">
            <a:duotone>
              <a:schemeClr val="accent2">
                <a:shade val="45000"/>
                <a:satMod val="135000"/>
              </a:schemeClr>
              <a:prstClr val="white"/>
            </a:duotone>
          </a:blip>
          <a:stretch>
            <a:fillRect/>
          </a:stretch>
        </p:blipFill>
        <p:spPr>
          <a:xfrm>
            <a:off x="794" y="2379"/>
            <a:ext cx="24379365" cy="13713393"/>
          </a:xfrm>
          <a:prstGeom prst="rect">
            <a:avLst/>
          </a:prstGeom>
        </p:spPr>
      </p:pic>
      <p:sp>
        <p:nvSpPr>
          <p:cNvPr id="55" name="Retângulo 54">
            <a:extLst>
              <a:ext uri="{FF2B5EF4-FFF2-40B4-BE49-F238E27FC236}">
                <a16:creationId xmlns:a16="http://schemas.microsoft.com/office/drawing/2014/main" id="{E398B692-C7A9-A9D6-AB5D-7DBDBF4DD86B}"/>
              </a:ext>
            </a:extLst>
          </p:cNvPr>
          <p:cNvSpPr/>
          <p:nvPr/>
        </p:nvSpPr>
        <p:spPr>
          <a:xfrm>
            <a:off x="0" y="0"/>
            <a:ext cx="3999757" cy="13716000"/>
          </a:xfrm>
          <a:prstGeom prst="rect">
            <a:avLst/>
          </a:prstGeom>
          <a:solidFill>
            <a:srgbClr val="A338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CaixaDeTexto 4">
            <a:extLst>
              <a:ext uri="{FF2B5EF4-FFF2-40B4-BE49-F238E27FC236}">
                <a16:creationId xmlns:a16="http://schemas.microsoft.com/office/drawing/2014/main" id="{E6BEBEFB-72D8-4D3B-76F0-4B14663B2FC4}"/>
              </a:ext>
            </a:extLst>
          </p:cNvPr>
          <p:cNvSpPr txBox="1"/>
          <p:nvPr/>
        </p:nvSpPr>
        <p:spPr>
          <a:xfrm>
            <a:off x="41944" y="4341015"/>
            <a:ext cx="3841382" cy="2800767"/>
          </a:xfrm>
          <a:prstGeom prst="rect">
            <a:avLst/>
          </a:prstGeom>
          <a:noFill/>
        </p:spPr>
        <p:txBody>
          <a:bodyPr wrap="square">
            <a:spAutoFit/>
          </a:bodyPr>
          <a:lstStyle/>
          <a:p>
            <a:pPr algn="ctr"/>
            <a:r>
              <a:rPr lang="pt-BR" sz="3600" b="1" i="0" u="none" strike="noStrike" baseline="0" dirty="0">
                <a:solidFill>
                  <a:schemeClr val="bg1"/>
                </a:solidFill>
                <a:latin typeface="Arial" panose="020B0604020202020204" pitchFamily="34" charset="0"/>
                <a:cs typeface="Arial" panose="020B0604020202020204" pitchFamily="34" charset="0"/>
              </a:rPr>
              <a:t>ATENÇÃO</a:t>
            </a:r>
          </a:p>
          <a:p>
            <a:pPr algn="ctr"/>
            <a:r>
              <a:rPr lang="pt-BR" sz="2800" dirty="0">
                <a:solidFill>
                  <a:schemeClr val="bg1"/>
                </a:solidFill>
                <a:latin typeface="Arial" panose="020B0604020202020204" pitchFamily="34" charset="0"/>
                <a:cs typeface="Arial" panose="020B0604020202020204" pitchFamily="34" charset="0"/>
              </a:rPr>
              <a:t>É necessário seguir a orientação de uso para que o cliente obtenha os benefícios de Shape Control.</a:t>
            </a:r>
          </a:p>
        </p:txBody>
      </p:sp>
      <p:sp>
        <p:nvSpPr>
          <p:cNvPr id="7" name="CaixaDeTexto 6">
            <a:extLst>
              <a:ext uri="{FF2B5EF4-FFF2-40B4-BE49-F238E27FC236}">
                <a16:creationId xmlns:a16="http://schemas.microsoft.com/office/drawing/2014/main" id="{A8B5D657-C47F-AD53-C5A4-FA2E9DB23432}"/>
              </a:ext>
            </a:extLst>
          </p:cNvPr>
          <p:cNvSpPr txBox="1"/>
          <p:nvPr/>
        </p:nvSpPr>
        <p:spPr>
          <a:xfrm>
            <a:off x="-2" y="2472456"/>
            <a:ext cx="3999757" cy="1505027"/>
          </a:xfrm>
          <a:prstGeom prst="rect">
            <a:avLst/>
          </a:prstGeom>
          <a:noFill/>
          <a:ln>
            <a:noFill/>
          </a:ln>
          <a:effectLst/>
          <a:scene3d>
            <a:camera prst="orthographicFront">
              <a:rot lat="0" lon="0" rev="0"/>
            </a:camera>
            <a:lightRig rig="balanced" dir="t">
              <a:rot lat="0" lon="0" rev="8700000"/>
            </a:lightRig>
          </a:scene3d>
          <a:sp3d>
            <a:bevelT w="0" h="12700"/>
          </a:sp3d>
        </p:spPr>
        <p:txBody>
          <a:bodyPr wrap="square">
            <a:spAutoFit/>
          </a:bodyPr>
          <a:lstStyle/>
          <a:p>
            <a:pPr algn="ctr" defTabSz="1828619">
              <a:lnSpc>
                <a:spcPct val="85000"/>
              </a:lnSpc>
              <a:defRPr/>
            </a:pPr>
            <a:r>
              <a:rPr lang="pt-BR" sz="5400" b="1" dirty="0">
                <a:solidFill>
                  <a:schemeClr val="bg1"/>
                </a:solidFill>
                <a:latin typeface="Arial Nova" panose="020B0504020202020204" pitchFamily="34" charset="0"/>
                <a:cs typeface="Calibri" panose="020F0502020204030204" pitchFamily="34" charset="0"/>
              </a:rPr>
              <a:t>USO</a:t>
            </a:r>
          </a:p>
          <a:p>
            <a:pPr algn="ctr" defTabSz="1828619">
              <a:lnSpc>
                <a:spcPct val="85000"/>
              </a:lnSpc>
              <a:defRPr/>
            </a:pPr>
            <a:r>
              <a:rPr lang="pt-BR" sz="5400" b="1" dirty="0">
                <a:solidFill>
                  <a:schemeClr val="bg1"/>
                </a:solidFill>
                <a:latin typeface="Arial Nova" panose="020B0504020202020204" pitchFamily="34" charset="0"/>
                <a:cs typeface="Calibri" panose="020F0502020204030204" pitchFamily="34" charset="0"/>
              </a:rPr>
              <a:t>CONTÍNUO</a:t>
            </a:r>
            <a:endParaRPr lang="pt-BR" sz="4400" dirty="0">
              <a:solidFill>
                <a:schemeClr val="bg1"/>
              </a:solidFill>
              <a:latin typeface="Arial Nova" panose="020B0504020202020204" pitchFamily="34" charset="0"/>
              <a:cs typeface="Calibri" panose="020F0502020204030204" pitchFamily="34" charset="0"/>
            </a:endParaRPr>
          </a:p>
        </p:txBody>
      </p:sp>
      <p:pic>
        <p:nvPicPr>
          <p:cNvPr id="9" name="Gráfico 8" descr="Medicina estrutura de tópicos">
            <a:extLst>
              <a:ext uri="{FF2B5EF4-FFF2-40B4-BE49-F238E27FC236}">
                <a16:creationId xmlns:a16="http://schemas.microsoft.com/office/drawing/2014/main" id="{67D74986-6C6F-F485-89E7-45738105324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2378" y="24052"/>
            <a:ext cx="2606462" cy="2606462"/>
          </a:xfrm>
          <a:prstGeom prst="rect">
            <a:avLst/>
          </a:prstGeom>
        </p:spPr>
      </p:pic>
      <p:pic>
        <p:nvPicPr>
          <p:cNvPr id="56" name="Imagem 55" descr="Garrafa de plástico&#10;&#10;Descrição gerada automaticamente com confiança baixa">
            <a:extLst>
              <a:ext uri="{FF2B5EF4-FFF2-40B4-BE49-F238E27FC236}">
                <a16:creationId xmlns:a16="http://schemas.microsoft.com/office/drawing/2014/main" id="{5C1B20E9-4A8A-8A95-9385-8C6B3902FDBD}"/>
              </a:ext>
            </a:extLst>
          </p:cNvPr>
          <p:cNvPicPr>
            <a:picLocks noChangeAspect="1"/>
          </p:cNvPicPr>
          <p:nvPr/>
        </p:nvPicPr>
        <p:blipFill rotWithShape="1">
          <a:blip r:embed="rId6">
            <a:extLst>
              <a:ext uri="{28A0092B-C50C-407E-A947-70E740481C1C}">
                <a14:useLocalDpi xmlns:a14="http://schemas.microsoft.com/office/drawing/2010/main" val="0"/>
              </a:ext>
            </a:extLst>
          </a:blip>
          <a:srcRect l="32406" t="50972" r="32203" b="13821"/>
          <a:stretch/>
        </p:blipFill>
        <p:spPr>
          <a:xfrm>
            <a:off x="249870" y="7953417"/>
            <a:ext cx="3601582" cy="5511969"/>
          </a:xfrm>
          <a:prstGeom prst="rect">
            <a:avLst/>
          </a:prstGeom>
        </p:spPr>
      </p:pic>
      <p:sp>
        <p:nvSpPr>
          <p:cNvPr id="57" name="CaixaDeTexto 56">
            <a:extLst>
              <a:ext uri="{FF2B5EF4-FFF2-40B4-BE49-F238E27FC236}">
                <a16:creationId xmlns:a16="http://schemas.microsoft.com/office/drawing/2014/main" id="{35DB8454-A3EF-BB05-BB99-DC161DE10DC0}"/>
              </a:ext>
            </a:extLst>
          </p:cNvPr>
          <p:cNvSpPr txBox="1"/>
          <p:nvPr/>
        </p:nvSpPr>
        <p:spPr>
          <a:xfrm>
            <a:off x="3941540" y="454900"/>
            <a:ext cx="20457144" cy="769441"/>
          </a:xfrm>
          <a:prstGeom prst="rect">
            <a:avLst/>
          </a:prstGeom>
          <a:noFill/>
        </p:spPr>
        <p:txBody>
          <a:bodyPr wrap="square" rtlCol="0">
            <a:spAutoFit/>
          </a:bodyPr>
          <a:lstStyle/>
          <a:p>
            <a:pPr algn="ctr"/>
            <a:r>
              <a:rPr lang="pt-BR" sz="4400" b="1" dirty="0">
                <a:solidFill>
                  <a:schemeClr val="bg1"/>
                </a:solidFill>
                <a:highlight>
                  <a:srgbClr val="A33856"/>
                </a:highlight>
                <a:latin typeface="Arial" panose="020B0604020202020204" pitchFamily="34" charset="0"/>
                <a:cs typeface="Arial" panose="020B0604020202020204" pitchFamily="34" charset="0"/>
              </a:rPr>
              <a:t>SHAPE CONTROL É UM PRODUTO DE USO DIÁRIO E CONTÍNUO</a:t>
            </a:r>
          </a:p>
        </p:txBody>
      </p:sp>
      <p:sp>
        <p:nvSpPr>
          <p:cNvPr id="58" name="CaixaDeTexto 57">
            <a:extLst>
              <a:ext uri="{FF2B5EF4-FFF2-40B4-BE49-F238E27FC236}">
                <a16:creationId xmlns:a16="http://schemas.microsoft.com/office/drawing/2014/main" id="{A27DD0F4-F69E-9BA0-805A-D230D26BC6AE}"/>
              </a:ext>
            </a:extLst>
          </p:cNvPr>
          <p:cNvSpPr txBox="1"/>
          <p:nvPr/>
        </p:nvSpPr>
        <p:spPr>
          <a:xfrm>
            <a:off x="18668097" y="3780726"/>
            <a:ext cx="5568554" cy="2800767"/>
          </a:xfrm>
          <a:prstGeom prst="rect">
            <a:avLst/>
          </a:prstGeom>
          <a:noFill/>
        </p:spPr>
        <p:txBody>
          <a:bodyPr wrap="square">
            <a:spAutoFit/>
          </a:bodyPr>
          <a:lstStyle/>
          <a:p>
            <a:pPr algn="ctr"/>
            <a:r>
              <a:rPr lang="pt-BR" sz="3200" dirty="0">
                <a:solidFill>
                  <a:srgbClr val="A33856"/>
                </a:solidFill>
                <a:latin typeface="Arial" panose="020B0604020202020204" pitchFamily="34" charset="0"/>
                <a:cs typeface="Arial" panose="020B0604020202020204" pitchFamily="34" charset="0"/>
              </a:rPr>
              <a:t>aliado a um </a:t>
            </a:r>
            <a:r>
              <a:rPr lang="pt-BR" b="1" dirty="0">
                <a:solidFill>
                  <a:schemeClr val="bg1"/>
                </a:solidFill>
                <a:highlight>
                  <a:srgbClr val="A33856"/>
                </a:highlight>
                <a:latin typeface="Arial" panose="020B0604020202020204" pitchFamily="34" charset="0"/>
                <a:cs typeface="Arial" panose="020B0604020202020204" pitchFamily="34" charset="0"/>
              </a:rPr>
              <a:t>ESTILO DE VIDA SAUDÁVEL E DIETA COM CONTROLE DE CALORIAS</a:t>
            </a:r>
            <a:r>
              <a:rPr lang="pt-BR" b="1" dirty="0">
                <a:solidFill>
                  <a:schemeClr val="bg1"/>
                </a:solidFill>
                <a:latin typeface="Arial" panose="020B0604020202020204" pitchFamily="34" charset="0"/>
                <a:cs typeface="Arial" panose="020B0604020202020204" pitchFamily="34" charset="0"/>
              </a:rPr>
              <a:t> </a:t>
            </a:r>
            <a:r>
              <a:rPr lang="pt-BR" sz="3200" dirty="0">
                <a:solidFill>
                  <a:srgbClr val="A33856"/>
                </a:solidFill>
                <a:latin typeface="Arial" panose="020B0604020202020204" pitchFamily="34" charset="0"/>
                <a:cs typeface="Arial" panose="020B0604020202020204" pitchFamily="34" charset="0"/>
              </a:rPr>
              <a:t>em indivíduos com sobrepeso.</a:t>
            </a:r>
          </a:p>
        </p:txBody>
      </p:sp>
      <p:sp>
        <p:nvSpPr>
          <p:cNvPr id="59" name="CaixaDeTexto 58">
            <a:extLst>
              <a:ext uri="{FF2B5EF4-FFF2-40B4-BE49-F238E27FC236}">
                <a16:creationId xmlns:a16="http://schemas.microsoft.com/office/drawing/2014/main" id="{3DA3EABA-0221-AB10-48F9-0F452927E778}"/>
              </a:ext>
            </a:extLst>
          </p:cNvPr>
          <p:cNvSpPr txBox="1"/>
          <p:nvPr/>
        </p:nvSpPr>
        <p:spPr>
          <a:xfrm>
            <a:off x="4697487" y="3873555"/>
            <a:ext cx="4974639" cy="2308324"/>
          </a:xfrm>
          <a:prstGeom prst="rect">
            <a:avLst/>
          </a:prstGeom>
          <a:noFill/>
        </p:spPr>
        <p:txBody>
          <a:bodyPr wrap="square">
            <a:spAutoFit/>
          </a:bodyPr>
          <a:lstStyle/>
          <a:p>
            <a:pPr algn="ctr"/>
            <a:r>
              <a:rPr lang="pt-BR" sz="3600" dirty="0">
                <a:solidFill>
                  <a:srgbClr val="A33856"/>
                </a:solidFill>
                <a:latin typeface="Arial" panose="020B0604020202020204" pitchFamily="34" charset="0"/>
                <a:cs typeface="Arial" panose="020B0604020202020204" pitchFamily="34" charset="0"/>
              </a:rPr>
              <a:t>Estudos clínicos mostraram</a:t>
            </a:r>
          </a:p>
          <a:p>
            <a:pPr algn="ctr"/>
            <a:r>
              <a:rPr lang="pt-BR" b="1" dirty="0">
                <a:solidFill>
                  <a:schemeClr val="bg1"/>
                </a:solidFill>
                <a:highlight>
                  <a:srgbClr val="A33856"/>
                </a:highlight>
                <a:latin typeface="Arial" panose="020B0604020202020204" pitchFamily="34" charset="0"/>
                <a:cs typeface="Arial" panose="020B0604020202020204" pitchFamily="34" charset="0"/>
              </a:rPr>
              <a:t>REDUÇÃO DE PESO</a:t>
            </a:r>
            <a:r>
              <a:rPr lang="pt-BR" b="1" dirty="0">
                <a:solidFill>
                  <a:schemeClr val="bg1"/>
                </a:solidFill>
                <a:latin typeface="Arial" panose="020B0604020202020204" pitchFamily="34" charset="0"/>
                <a:cs typeface="Arial" panose="020B0604020202020204" pitchFamily="34" charset="0"/>
              </a:rPr>
              <a:t> </a:t>
            </a:r>
            <a:r>
              <a:rPr lang="pt-BR" b="1" dirty="0">
                <a:solidFill>
                  <a:schemeClr val="bg1"/>
                </a:solidFill>
                <a:highlight>
                  <a:srgbClr val="A33856"/>
                </a:highlight>
                <a:latin typeface="Arial" panose="020B0604020202020204" pitchFamily="34" charset="0"/>
                <a:cs typeface="Arial" panose="020B0604020202020204" pitchFamily="34" charset="0"/>
              </a:rPr>
              <a:t>E MEDIDAS </a:t>
            </a:r>
            <a:endParaRPr lang="pt-BR" dirty="0">
              <a:solidFill>
                <a:schemeClr val="bg1"/>
              </a:solidFill>
              <a:highlight>
                <a:srgbClr val="A33856"/>
              </a:highlight>
            </a:endParaRPr>
          </a:p>
        </p:txBody>
      </p:sp>
      <p:sp>
        <p:nvSpPr>
          <p:cNvPr id="60" name="CaixaDeTexto 59">
            <a:extLst>
              <a:ext uri="{FF2B5EF4-FFF2-40B4-BE49-F238E27FC236}">
                <a16:creationId xmlns:a16="http://schemas.microsoft.com/office/drawing/2014/main" id="{1050EE0C-0358-C8DB-4C6C-CC96DF17C134}"/>
              </a:ext>
            </a:extLst>
          </p:cNvPr>
          <p:cNvSpPr txBox="1"/>
          <p:nvPr/>
        </p:nvSpPr>
        <p:spPr>
          <a:xfrm>
            <a:off x="11385834" y="3873555"/>
            <a:ext cx="5568555" cy="2308324"/>
          </a:xfrm>
          <a:prstGeom prst="rect">
            <a:avLst/>
          </a:prstGeom>
          <a:noFill/>
        </p:spPr>
        <p:txBody>
          <a:bodyPr wrap="square">
            <a:spAutoFit/>
          </a:bodyPr>
          <a:lstStyle/>
          <a:p>
            <a:pPr algn="ctr"/>
            <a:r>
              <a:rPr lang="pt-BR" sz="3600" dirty="0">
                <a:solidFill>
                  <a:srgbClr val="A33856"/>
                </a:solidFill>
                <a:latin typeface="Arial" panose="020B0604020202020204" pitchFamily="34" charset="0"/>
                <a:cs typeface="Arial" panose="020B0604020202020204" pitchFamily="34" charset="0"/>
              </a:rPr>
              <a:t>com o consumo de extrato de Laranja Moro diariamente por pelo menos </a:t>
            </a:r>
            <a:r>
              <a:rPr lang="pt-BR" b="1" dirty="0">
                <a:solidFill>
                  <a:schemeClr val="bg1"/>
                </a:solidFill>
                <a:highlight>
                  <a:srgbClr val="A33856"/>
                </a:highlight>
                <a:latin typeface="Arial" panose="020B0604020202020204" pitchFamily="34" charset="0"/>
                <a:cs typeface="Arial" panose="020B0604020202020204" pitchFamily="34" charset="0"/>
              </a:rPr>
              <a:t>3 MESES</a:t>
            </a:r>
          </a:p>
        </p:txBody>
      </p:sp>
      <p:sp>
        <p:nvSpPr>
          <p:cNvPr id="62" name="CaixaDeTexto 61">
            <a:extLst>
              <a:ext uri="{FF2B5EF4-FFF2-40B4-BE49-F238E27FC236}">
                <a16:creationId xmlns:a16="http://schemas.microsoft.com/office/drawing/2014/main" id="{747BC034-C9D4-3889-6A1B-C32CF40F0972}"/>
              </a:ext>
            </a:extLst>
          </p:cNvPr>
          <p:cNvSpPr txBox="1"/>
          <p:nvPr/>
        </p:nvSpPr>
        <p:spPr>
          <a:xfrm>
            <a:off x="4590881" y="6888849"/>
            <a:ext cx="13920143" cy="5078313"/>
          </a:xfrm>
          <a:prstGeom prst="rect">
            <a:avLst/>
          </a:prstGeom>
          <a:noFill/>
        </p:spPr>
        <p:txBody>
          <a:bodyPr wrap="square">
            <a:spAutoFit/>
          </a:bodyPr>
          <a:lstStyle/>
          <a:p>
            <a:r>
              <a:rPr lang="pt-BR" b="1" dirty="0">
                <a:solidFill>
                  <a:srgbClr val="A33856"/>
                </a:solidFill>
                <a:latin typeface="Arial" panose="020B0604020202020204" pitchFamily="34" charset="0"/>
                <a:cs typeface="Arial" panose="020B0604020202020204" pitchFamily="34" charset="0"/>
              </a:rPr>
              <a:t>MECANISMO DE AÇÃO:</a:t>
            </a:r>
          </a:p>
          <a:p>
            <a:r>
              <a:rPr lang="pt-BR" dirty="0">
                <a:solidFill>
                  <a:srgbClr val="A33856"/>
                </a:solidFill>
                <a:latin typeface="Arial" panose="020B0604020202020204" pitchFamily="34" charset="0"/>
                <a:cs typeface="Arial" panose="020B0604020202020204" pitchFamily="34" charset="0"/>
              </a:rPr>
              <a:t>• Pode ajudar a reduzir o estresse oxidativo</a:t>
            </a:r>
            <a:r>
              <a:rPr lang="pt-BR" baseline="30000" dirty="0">
                <a:solidFill>
                  <a:srgbClr val="A33856"/>
                </a:solidFill>
                <a:latin typeface="Arial" panose="020B0604020202020204" pitchFamily="34" charset="0"/>
                <a:cs typeface="Arial" panose="020B0604020202020204" pitchFamily="34" charset="0"/>
              </a:rPr>
              <a:t>1</a:t>
            </a:r>
            <a:r>
              <a:rPr lang="pt-BR" dirty="0">
                <a:solidFill>
                  <a:srgbClr val="A33856"/>
                </a:solidFill>
                <a:latin typeface="Arial" panose="020B0604020202020204" pitchFamily="34" charset="0"/>
                <a:cs typeface="Arial" panose="020B0604020202020204" pitchFamily="34" charset="0"/>
              </a:rPr>
              <a:t>;</a:t>
            </a:r>
          </a:p>
          <a:p>
            <a:r>
              <a:rPr lang="pt-BR" dirty="0">
                <a:solidFill>
                  <a:srgbClr val="A33856"/>
                </a:solidFill>
                <a:latin typeface="Arial" panose="020B0604020202020204" pitchFamily="34" charset="0"/>
                <a:cs typeface="Arial" panose="020B0604020202020204" pitchFamily="34" charset="0"/>
              </a:rPr>
              <a:t>• Pode ajudar a diminuir a formação de novas células de gordura</a:t>
            </a:r>
            <a:r>
              <a:rPr lang="pt-BR" baseline="30000" dirty="0">
                <a:solidFill>
                  <a:srgbClr val="A33856"/>
                </a:solidFill>
                <a:latin typeface="Arial" panose="020B0604020202020204" pitchFamily="34" charset="0"/>
                <a:cs typeface="Arial" panose="020B0604020202020204" pitchFamily="34" charset="0"/>
              </a:rPr>
              <a:t>2</a:t>
            </a:r>
            <a:r>
              <a:rPr lang="pt-BR" dirty="0">
                <a:solidFill>
                  <a:srgbClr val="A33856"/>
                </a:solidFill>
                <a:latin typeface="Arial" panose="020B0604020202020204" pitchFamily="34" charset="0"/>
                <a:cs typeface="Arial" panose="020B0604020202020204" pitchFamily="34" charset="0"/>
              </a:rPr>
              <a:t>;</a:t>
            </a:r>
          </a:p>
          <a:p>
            <a:r>
              <a:rPr lang="pt-BR" dirty="0">
                <a:solidFill>
                  <a:srgbClr val="A33856"/>
                </a:solidFill>
                <a:latin typeface="Arial" panose="020B0604020202020204" pitchFamily="34" charset="0"/>
                <a:cs typeface="Arial" panose="020B0604020202020204" pitchFamily="34" charset="0"/>
              </a:rPr>
              <a:t>• Pode ajudar a quebra de gordura</a:t>
            </a:r>
            <a:r>
              <a:rPr lang="pt-BR" baseline="30000" dirty="0">
                <a:solidFill>
                  <a:srgbClr val="A33856"/>
                </a:solidFill>
                <a:latin typeface="Arial" panose="020B0604020202020204" pitchFamily="34" charset="0"/>
                <a:cs typeface="Arial" panose="020B0604020202020204" pitchFamily="34" charset="0"/>
              </a:rPr>
              <a:t>3</a:t>
            </a:r>
            <a:r>
              <a:rPr lang="pt-BR" dirty="0">
                <a:solidFill>
                  <a:srgbClr val="A33856"/>
                </a:solidFill>
                <a:latin typeface="Arial" panose="020B0604020202020204" pitchFamily="34" charset="0"/>
                <a:cs typeface="Arial" panose="020B0604020202020204" pitchFamily="34" charset="0"/>
              </a:rPr>
              <a:t>;</a:t>
            </a:r>
          </a:p>
          <a:p>
            <a:r>
              <a:rPr lang="pt-BR" dirty="0">
                <a:solidFill>
                  <a:srgbClr val="A33856"/>
                </a:solidFill>
                <a:latin typeface="Arial" panose="020B0604020202020204" pitchFamily="34" charset="0"/>
                <a:cs typeface="Arial" panose="020B0604020202020204" pitchFamily="34" charset="0"/>
              </a:rPr>
              <a:t>• Clinicamente testado para auxiliar na redução da circunferência da cintura, quadril e da gordura abdominal</a:t>
            </a:r>
            <a:r>
              <a:rPr lang="pt-BR" baseline="30000" dirty="0">
                <a:solidFill>
                  <a:srgbClr val="A33856"/>
                </a:solidFill>
                <a:latin typeface="Arial" panose="020B0604020202020204" pitchFamily="34" charset="0"/>
                <a:cs typeface="Arial" panose="020B0604020202020204" pitchFamily="34" charset="0"/>
              </a:rPr>
              <a:t>4</a:t>
            </a:r>
            <a:r>
              <a:rPr lang="pt-BR" dirty="0">
                <a:solidFill>
                  <a:srgbClr val="A33856"/>
                </a:solidFill>
                <a:latin typeface="Arial" panose="020B0604020202020204" pitchFamily="34" charset="0"/>
                <a:cs typeface="Arial" panose="020B0604020202020204" pitchFamily="34" charset="0"/>
              </a:rPr>
              <a:t>;</a:t>
            </a:r>
          </a:p>
          <a:p>
            <a:r>
              <a:rPr lang="pt-BR" dirty="0">
                <a:solidFill>
                  <a:srgbClr val="A33856"/>
                </a:solidFill>
                <a:latin typeface="Arial" panose="020B0604020202020204" pitchFamily="34" charset="0"/>
                <a:cs typeface="Arial" panose="020B0604020202020204" pitchFamily="34" charset="0"/>
              </a:rPr>
              <a:t>• Ingrediente bioativo clinicamente testado para apoiar o plano de perda de peso</a:t>
            </a:r>
            <a:r>
              <a:rPr lang="pt-BR" baseline="30000" dirty="0">
                <a:solidFill>
                  <a:srgbClr val="A33856"/>
                </a:solidFill>
                <a:latin typeface="Arial" panose="020B0604020202020204" pitchFamily="34" charset="0"/>
                <a:cs typeface="Arial" panose="020B0604020202020204" pitchFamily="34" charset="0"/>
              </a:rPr>
              <a:t>4</a:t>
            </a:r>
            <a:r>
              <a:rPr lang="pt-BR" dirty="0">
                <a:solidFill>
                  <a:srgbClr val="A33856"/>
                </a:solidFill>
                <a:latin typeface="Arial" panose="020B0604020202020204" pitchFamily="34" charset="0"/>
                <a:cs typeface="Arial" panose="020B0604020202020204" pitchFamily="34" charset="0"/>
              </a:rPr>
              <a:t>;</a:t>
            </a:r>
          </a:p>
          <a:p>
            <a:r>
              <a:rPr lang="pt-BR" dirty="0">
                <a:solidFill>
                  <a:srgbClr val="A33856"/>
                </a:solidFill>
                <a:latin typeface="Arial" panose="020B0604020202020204" pitchFamily="34" charset="0"/>
                <a:cs typeface="Arial" panose="020B0604020202020204" pitchFamily="34" charset="0"/>
              </a:rPr>
              <a:t>• Ajuda a perder gordura abdominal</a:t>
            </a:r>
            <a:r>
              <a:rPr lang="pt-BR" baseline="30000" dirty="0">
                <a:solidFill>
                  <a:srgbClr val="A33856"/>
                </a:solidFill>
                <a:latin typeface="Arial" panose="020B0604020202020204" pitchFamily="34" charset="0"/>
                <a:cs typeface="Arial" panose="020B0604020202020204" pitchFamily="34" charset="0"/>
              </a:rPr>
              <a:t>4</a:t>
            </a:r>
            <a:r>
              <a:rPr lang="pt-BR" dirty="0">
                <a:solidFill>
                  <a:srgbClr val="A33856"/>
                </a:solidFill>
                <a:latin typeface="Arial" panose="020B0604020202020204" pitchFamily="34" charset="0"/>
                <a:cs typeface="Arial" panose="020B0604020202020204" pitchFamily="34" charset="0"/>
              </a:rPr>
              <a:t>.</a:t>
            </a:r>
          </a:p>
        </p:txBody>
      </p:sp>
      <p:sp>
        <p:nvSpPr>
          <p:cNvPr id="64" name="CaixaDeTexto 63">
            <a:extLst>
              <a:ext uri="{FF2B5EF4-FFF2-40B4-BE49-F238E27FC236}">
                <a16:creationId xmlns:a16="http://schemas.microsoft.com/office/drawing/2014/main" id="{BD81B175-7411-A201-AF1B-6E8B77FB4638}"/>
              </a:ext>
            </a:extLst>
          </p:cNvPr>
          <p:cNvSpPr txBox="1"/>
          <p:nvPr/>
        </p:nvSpPr>
        <p:spPr>
          <a:xfrm>
            <a:off x="4467073" y="12182964"/>
            <a:ext cx="19789278" cy="1477328"/>
          </a:xfrm>
          <a:prstGeom prst="rect">
            <a:avLst/>
          </a:prstGeom>
          <a:noFill/>
        </p:spPr>
        <p:txBody>
          <a:bodyPr wrap="square">
            <a:spAutoFit/>
          </a:bodyPr>
          <a:lstStyle/>
          <a:p>
            <a:pPr algn="l"/>
            <a:r>
              <a:rPr lang="pt-BR" sz="1800" b="0" i="0" u="none" strike="noStrike" baseline="0" dirty="0">
                <a:solidFill>
                  <a:srgbClr val="A33856"/>
                </a:solidFill>
                <a:latin typeface="Arial" panose="020B0604020202020204" pitchFamily="34" charset="0"/>
                <a:cs typeface="Arial" panose="020B0604020202020204" pitchFamily="34" charset="0"/>
              </a:rPr>
              <a:t>1Estudos in vitro em adipócitos mostraram que as células tratadas com extrato de laranja moro apresentaram uma diminuição nos níveis de espécies reativas de oxigênio em comparação com células não tratadas. 2O estudo in vitro mostrou que Morosil pode regular negativamente a expressão de genes envolvidos na diferenciação de adipócitos, como PPAR-γ, C/EBP-α e SREBP-1c. 3Estudo in vitro mostrou que o consumo de suco de laranja moro aumenta a expressão de PPAR-α, um fator transcrito envolvido na lipólise e na oxidação lipídica. 4Estudos clínicos mostraram que consumir extrato de Morosil diariamente por pelo menos 3 meses com um estilo de vida saudável e nutrição balanceada com restrição calórica pode ajudar a perder peso, diminuir as circunferências da cintura e do quadril e diminuir a gordura abdominal em indivíduos com sobrepeso.</a:t>
            </a:r>
            <a:endParaRPr lang="pt-BR" sz="8000" dirty="0">
              <a:solidFill>
                <a:srgbClr val="A33856"/>
              </a:solidFill>
              <a:latin typeface="Arial" panose="020B0604020202020204" pitchFamily="34" charset="0"/>
              <a:cs typeface="Arial" panose="020B0604020202020204" pitchFamily="34" charset="0"/>
            </a:endParaRPr>
          </a:p>
        </p:txBody>
      </p:sp>
      <p:pic>
        <p:nvPicPr>
          <p:cNvPr id="65" name="Gráfico 64" descr="Perda de Peso com preenchimento sólido">
            <a:extLst>
              <a:ext uri="{FF2B5EF4-FFF2-40B4-BE49-F238E27FC236}">
                <a16:creationId xmlns:a16="http://schemas.microsoft.com/office/drawing/2014/main" id="{C2363882-9999-C51D-4159-FF970BD11D4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31614" y="1190373"/>
            <a:ext cx="2880282" cy="2880282"/>
          </a:xfrm>
          <a:prstGeom prst="rect">
            <a:avLst/>
          </a:prstGeom>
        </p:spPr>
      </p:pic>
      <p:pic>
        <p:nvPicPr>
          <p:cNvPr id="67" name="Gráfico 66" descr="Selo 3 com preenchimento sólido">
            <a:extLst>
              <a:ext uri="{FF2B5EF4-FFF2-40B4-BE49-F238E27FC236}">
                <a16:creationId xmlns:a16="http://schemas.microsoft.com/office/drawing/2014/main" id="{8CAC7783-8BDF-CFBA-C5DD-B37FB5700C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070560" y="1488352"/>
            <a:ext cx="2582303" cy="2582303"/>
          </a:xfrm>
          <a:prstGeom prst="rect">
            <a:avLst/>
          </a:prstGeom>
        </p:spPr>
      </p:pic>
      <p:pic>
        <p:nvPicPr>
          <p:cNvPr id="69" name="Gráfico 68" descr="Ioga com preenchimento sólido">
            <a:extLst>
              <a:ext uri="{FF2B5EF4-FFF2-40B4-BE49-F238E27FC236}">
                <a16:creationId xmlns:a16="http://schemas.microsoft.com/office/drawing/2014/main" id="{0A5C832A-AF87-66E2-F639-0779F14F49A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0269991" y="1597120"/>
            <a:ext cx="2364766" cy="2364766"/>
          </a:xfrm>
          <a:prstGeom prst="rect">
            <a:avLst/>
          </a:prstGeom>
        </p:spPr>
      </p:pic>
      <p:sp>
        <p:nvSpPr>
          <p:cNvPr id="2" name="Retângulo 1">
            <a:extLst>
              <a:ext uri="{FF2B5EF4-FFF2-40B4-BE49-F238E27FC236}">
                <a16:creationId xmlns:a16="http://schemas.microsoft.com/office/drawing/2014/main" id="{958F2060-1481-BB61-0591-5CD216CF92BB}"/>
              </a:ext>
            </a:extLst>
          </p:cNvPr>
          <p:cNvSpPr/>
          <p:nvPr/>
        </p:nvSpPr>
        <p:spPr>
          <a:xfrm>
            <a:off x="18852755" y="7134508"/>
            <a:ext cx="5568554" cy="4832654"/>
          </a:xfrm>
          <a:prstGeom prst="rect">
            <a:avLst/>
          </a:prstGeom>
          <a:solidFill>
            <a:srgbClr val="F3D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200" b="1" dirty="0">
              <a:solidFill>
                <a:srgbClr val="C00000"/>
              </a:solidFill>
              <a:latin typeface="Arial" panose="020B0604020202020204" pitchFamily="34" charset="0"/>
              <a:cs typeface="Arial" panose="020B0604020202020204" pitchFamily="34" charset="0"/>
            </a:endParaRPr>
          </a:p>
          <a:p>
            <a:pPr algn="ctr"/>
            <a:endParaRPr lang="pt-BR" sz="3200" b="1" dirty="0">
              <a:solidFill>
                <a:srgbClr val="A33856"/>
              </a:solidFill>
              <a:latin typeface="Arial" panose="020B0604020202020204" pitchFamily="34" charset="0"/>
              <a:cs typeface="Arial" panose="020B0604020202020204" pitchFamily="34" charset="0"/>
            </a:endParaRPr>
          </a:p>
          <a:p>
            <a:pPr algn="ctr"/>
            <a:r>
              <a:rPr lang="pt-BR" sz="3200" b="1" dirty="0">
                <a:solidFill>
                  <a:srgbClr val="A33856"/>
                </a:solidFill>
                <a:latin typeface="Arial" panose="020B0604020202020204" pitchFamily="34" charset="0"/>
                <a:cs typeface="Arial" panose="020B0604020202020204" pitchFamily="34" charset="0"/>
              </a:rPr>
              <a:t>Posso usar Shape </a:t>
            </a:r>
            <a:r>
              <a:rPr lang="pt-BR" sz="3200" b="1" dirty="0" err="1">
                <a:solidFill>
                  <a:srgbClr val="A33856"/>
                </a:solidFill>
                <a:latin typeface="Arial" panose="020B0604020202020204" pitchFamily="34" charset="0"/>
                <a:cs typeface="Arial" panose="020B0604020202020204" pitchFamily="34" charset="0"/>
              </a:rPr>
              <a:t>Control</a:t>
            </a:r>
            <a:r>
              <a:rPr lang="pt-BR" sz="3200" b="1" dirty="0">
                <a:solidFill>
                  <a:srgbClr val="A33856"/>
                </a:solidFill>
                <a:latin typeface="Arial" panose="020B0604020202020204" pitchFamily="34" charset="0"/>
                <a:cs typeface="Arial" panose="020B0604020202020204" pitchFamily="34" charset="0"/>
              </a:rPr>
              <a:t> por quanto tempo?</a:t>
            </a:r>
          </a:p>
          <a:p>
            <a:pPr algn="ctr"/>
            <a:endParaRPr lang="pt-BR" sz="3200" b="1" dirty="0">
              <a:solidFill>
                <a:srgbClr val="A33856"/>
              </a:solidFill>
              <a:latin typeface="Arial" panose="020B0604020202020204" pitchFamily="34" charset="0"/>
              <a:cs typeface="Arial" panose="020B0604020202020204" pitchFamily="34" charset="0"/>
            </a:endParaRPr>
          </a:p>
          <a:p>
            <a:pPr algn="ctr"/>
            <a:r>
              <a:rPr lang="pt-BR" sz="3200" dirty="0">
                <a:solidFill>
                  <a:srgbClr val="A33856"/>
                </a:solidFill>
                <a:latin typeface="Arial" panose="020B0604020202020204" pitchFamily="34" charset="0"/>
                <a:cs typeface="Arial" panose="020B0604020202020204" pitchFamily="34" charset="0"/>
              </a:rPr>
              <a:t>Você pode usar</a:t>
            </a:r>
          </a:p>
          <a:p>
            <a:pPr algn="ctr"/>
            <a:r>
              <a:rPr lang="pt-BR" sz="3200" dirty="0">
                <a:solidFill>
                  <a:srgbClr val="A33856"/>
                </a:solidFill>
                <a:latin typeface="Arial" panose="020B0604020202020204" pitchFamily="34" charset="0"/>
                <a:cs typeface="Arial" panose="020B0604020202020204" pitchFamily="34" charset="0"/>
              </a:rPr>
              <a:t>Shape </a:t>
            </a:r>
            <a:r>
              <a:rPr lang="pt-BR" sz="3200" dirty="0" err="1">
                <a:solidFill>
                  <a:srgbClr val="A33856"/>
                </a:solidFill>
                <a:latin typeface="Arial" panose="020B0604020202020204" pitchFamily="34" charset="0"/>
                <a:cs typeface="Arial" panose="020B0604020202020204" pitchFamily="34" charset="0"/>
              </a:rPr>
              <a:t>Control</a:t>
            </a:r>
            <a:r>
              <a:rPr lang="pt-BR" sz="3200" dirty="0">
                <a:solidFill>
                  <a:srgbClr val="A33856"/>
                </a:solidFill>
                <a:latin typeface="Arial" panose="020B0604020202020204" pitchFamily="34" charset="0"/>
                <a:cs typeface="Arial" panose="020B0604020202020204" pitchFamily="34" charset="0"/>
              </a:rPr>
              <a:t> por tempo indeterminado ou até atingir os resultados desejados</a:t>
            </a:r>
            <a:r>
              <a:rPr lang="pt-BR" sz="3200" dirty="0">
                <a:solidFill>
                  <a:srgbClr val="C00000"/>
                </a:solidFill>
                <a:latin typeface="Arial" panose="020B0604020202020204" pitchFamily="34" charset="0"/>
                <a:cs typeface="Arial" panose="020B0604020202020204" pitchFamily="34" charset="0"/>
              </a:rPr>
              <a:t>.</a:t>
            </a:r>
          </a:p>
        </p:txBody>
      </p:sp>
      <p:pic>
        <p:nvPicPr>
          <p:cNvPr id="4" name="Gráfico 3" descr="Selo ponto de interrogação com preenchimento sólido">
            <a:extLst>
              <a:ext uri="{FF2B5EF4-FFF2-40B4-BE49-F238E27FC236}">
                <a16:creationId xmlns:a16="http://schemas.microsoft.com/office/drawing/2014/main" id="{BC8652B1-2A97-B950-B427-5335A3E535B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1070820" y="7159685"/>
            <a:ext cx="1132424" cy="1132424"/>
          </a:xfrm>
          <a:prstGeom prst="rect">
            <a:avLst/>
          </a:prstGeom>
        </p:spPr>
      </p:pic>
    </p:spTree>
    <p:extLst>
      <p:ext uri="{BB962C8B-B14F-4D97-AF65-F5344CB8AC3E}">
        <p14:creationId xmlns:p14="http://schemas.microsoft.com/office/powerpoint/2010/main" val="4072420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55ED908D-C347-DF6E-033A-C207603C2AE8}"/>
              </a:ext>
            </a:extLst>
          </p:cNvPr>
          <p:cNvPicPr>
            <a:picLocks noChangeAspect="1"/>
          </p:cNvPicPr>
          <p:nvPr/>
        </p:nvPicPr>
        <p:blipFill>
          <a:blip r:embed="rId3">
            <a:duotone>
              <a:schemeClr val="accent1">
                <a:shade val="45000"/>
                <a:satMod val="135000"/>
              </a:schemeClr>
              <a:prstClr val="white"/>
            </a:duotone>
          </a:blip>
          <a:stretch>
            <a:fillRect/>
          </a:stretch>
        </p:blipFill>
        <p:spPr>
          <a:xfrm>
            <a:off x="794" y="2379"/>
            <a:ext cx="24379365" cy="13713393"/>
          </a:xfrm>
          <a:prstGeom prst="rect">
            <a:avLst/>
          </a:prstGeom>
        </p:spPr>
      </p:pic>
      <p:sp>
        <p:nvSpPr>
          <p:cNvPr id="30" name="Retângulo: Cantos Arredondados 29">
            <a:extLst>
              <a:ext uri="{FF2B5EF4-FFF2-40B4-BE49-F238E27FC236}">
                <a16:creationId xmlns:a16="http://schemas.microsoft.com/office/drawing/2014/main" id="{7C46BD68-7C92-A144-0305-EA036ED9266E}"/>
              </a:ext>
            </a:extLst>
          </p:cNvPr>
          <p:cNvSpPr/>
          <p:nvPr/>
        </p:nvSpPr>
        <p:spPr>
          <a:xfrm>
            <a:off x="12887611" y="11451814"/>
            <a:ext cx="10200040" cy="1549587"/>
          </a:xfrm>
          <a:prstGeom prst="roundRect">
            <a:avLst/>
          </a:prstGeom>
          <a:solidFill>
            <a:srgbClr val="FF5A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bg1"/>
              </a:solidFill>
            </a:endParaRPr>
          </a:p>
        </p:txBody>
      </p:sp>
      <p:sp>
        <p:nvSpPr>
          <p:cNvPr id="11" name="Retângulo 10">
            <a:extLst>
              <a:ext uri="{FF2B5EF4-FFF2-40B4-BE49-F238E27FC236}">
                <a16:creationId xmlns:a16="http://schemas.microsoft.com/office/drawing/2014/main" id="{691B8B95-A949-3915-E583-5BB162EA5616}"/>
              </a:ext>
            </a:extLst>
          </p:cNvPr>
          <p:cNvSpPr/>
          <p:nvPr/>
        </p:nvSpPr>
        <p:spPr>
          <a:xfrm>
            <a:off x="0" y="0"/>
            <a:ext cx="3999757" cy="13716000"/>
          </a:xfrm>
          <a:prstGeom prst="rect">
            <a:avLst/>
          </a:prstGeom>
          <a:solidFill>
            <a:srgbClr val="CC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CaixaDeTexto 12">
            <a:extLst>
              <a:ext uri="{FF2B5EF4-FFF2-40B4-BE49-F238E27FC236}">
                <a16:creationId xmlns:a16="http://schemas.microsoft.com/office/drawing/2014/main" id="{1C883D76-D75E-38B8-B12C-5AA59480201C}"/>
              </a:ext>
            </a:extLst>
          </p:cNvPr>
          <p:cNvSpPr txBox="1"/>
          <p:nvPr/>
        </p:nvSpPr>
        <p:spPr>
          <a:xfrm>
            <a:off x="-2" y="2472456"/>
            <a:ext cx="3999757" cy="1505027"/>
          </a:xfrm>
          <a:prstGeom prst="rect">
            <a:avLst/>
          </a:prstGeom>
          <a:noFill/>
          <a:ln>
            <a:noFill/>
          </a:ln>
          <a:effectLst/>
          <a:scene3d>
            <a:camera prst="orthographicFront">
              <a:rot lat="0" lon="0" rev="0"/>
            </a:camera>
            <a:lightRig rig="balanced" dir="t">
              <a:rot lat="0" lon="0" rev="8700000"/>
            </a:lightRig>
          </a:scene3d>
          <a:sp3d>
            <a:bevelT w="0" h="12700"/>
          </a:sp3d>
        </p:spPr>
        <p:txBody>
          <a:bodyPr wrap="square">
            <a:spAutoFit/>
          </a:bodyPr>
          <a:lstStyle/>
          <a:p>
            <a:pPr algn="ctr" defTabSz="1828619">
              <a:lnSpc>
                <a:spcPct val="85000"/>
              </a:lnSpc>
              <a:defRPr/>
            </a:pPr>
            <a:r>
              <a:rPr lang="pt-BR" sz="5400" b="1" dirty="0">
                <a:solidFill>
                  <a:srgbClr val="7338A3"/>
                </a:solidFill>
                <a:latin typeface="Arial Nova" panose="020B0504020202020204" pitchFamily="34" charset="0"/>
                <a:cs typeface="Calibri" panose="020F0502020204030204" pitchFamily="34" charset="0"/>
              </a:rPr>
              <a:t>COMO OFERECER</a:t>
            </a:r>
            <a:endParaRPr lang="pt-BR" sz="4400" dirty="0">
              <a:solidFill>
                <a:srgbClr val="7338A3"/>
              </a:solidFill>
              <a:latin typeface="Arial Nova" panose="020B0504020202020204" pitchFamily="34" charset="0"/>
              <a:cs typeface="Calibri" panose="020F0502020204030204" pitchFamily="34" charset="0"/>
            </a:endParaRPr>
          </a:p>
        </p:txBody>
      </p:sp>
      <p:pic>
        <p:nvPicPr>
          <p:cNvPr id="20" name="Gráfico 19" descr="Chat estrutura de tópicos">
            <a:extLst>
              <a:ext uri="{FF2B5EF4-FFF2-40B4-BE49-F238E27FC236}">
                <a16:creationId xmlns:a16="http://schemas.microsoft.com/office/drawing/2014/main" id="{507A7559-BECD-0258-1D59-E4C52BADA68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5639" y="-75133"/>
            <a:ext cx="2930043" cy="2930043"/>
          </a:xfrm>
          <a:prstGeom prst="rect">
            <a:avLst/>
          </a:prstGeom>
        </p:spPr>
      </p:pic>
      <p:sp>
        <p:nvSpPr>
          <p:cNvPr id="5" name="CaixaDeTexto 4">
            <a:extLst>
              <a:ext uri="{FF2B5EF4-FFF2-40B4-BE49-F238E27FC236}">
                <a16:creationId xmlns:a16="http://schemas.microsoft.com/office/drawing/2014/main" id="{E6BEBEFB-72D8-4D3B-76F0-4B14663B2FC4}"/>
              </a:ext>
            </a:extLst>
          </p:cNvPr>
          <p:cNvSpPr txBox="1"/>
          <p:nvPr/>
        </p:nvSpPr>
        <p:spPr>
          <a:xfrm>
            <a:off x="129969" y="4856257"/>
            <a:ext cx="3841382" cy="1938992"/>
          </a:xfrm>
          <a:prstGeom prst="rect">
            <a:avLst/>
          </a:prstGeom>
          <a:noFill/>
        </p:spPr>
        <p:txBody>
          <a:bodyPr wrap="square">
            <a:spAutoFit/>
          </a:bodyPr>
          <a:lstStyle/>
          <a:p>
            <a:pPr algn="ctr"/>
            <a:r>
              <a:rPr lang="pt-BR" sz="3600" b="1" i="0" u="none" strike="noStrike" baseline="0" dirty="0">
                <a:solidFill>
                  <a:srgbClr val="7338A3"/>
                </a:solidFill>
                <a:latin typeface="Arial" panose="020B0604020202020204" pitchFamily="34" charset="0"/>
                <a:cs typeface="Arial" panose="020B0604020202020204" pitchFamily="34" charset="0"/>
              </a:rPr>
              <a:t>ATENÇÃO</a:t>
            </a:r>
          </a:p>
          <a:p>
            <a:pPr algn="ctr"/>
            <a:r>
              <a:rPr lang="pt-BR" sz="2800" dirty="0">
                <a:solidFill>
                  <a:srgbClr val="7338A3"/>
                </a:solidFill>
                <a:latin typeface="Arial" panose="020B0604020202020204" pitchFamily="34" charset="0"/>
                <a:cs typeface="Arial" panose="020B0604020202020204" pitchFamily="34" charset="0"/>
              </a:rPr>
              <a:t>Não é permitido vender ou servir tabletes fracionados.</a:t>
            </a:r>
          </a:p>
        </p:txBody>
      </p:sp>
      <p:sp>
        <p:nvSpPr>
          <p:cNvPr id="15" name="CaixaDeTexto 14">
            <a:extLst>
              <a:ext uri="{FF2B5EF4-FFF2-40B4-BE49-F238E27FC236}">
                <a16:creationId xmlns:a16="http://schemas.microsoft.com/office/drawing/2014/main" id="{6A75FCD4-8AEC-6F51-FD44-B2B95195127E}"/>
              </a:ext>
            </a:extLst>
          </p:cNvPr>
          <p:cNvSpPr txBox="1"/>
          <p:nvPr/>
        </p:nvSpPr>
        <p:spPr>
          <a:xfrm>
            <a:off x="3925271" y="446511"/>
            <a:ext cx="20496834" cy="769441"/>
          </a:xfrm>
          <a:prstGeom prst="rect">
            <a:avLst/>
          </a:prstGeom>
          <a:noFill/>
        </p:spPr>
        <p:txBody>
          <a:bodyPr wrap="square" rtlCol="0">
            <a:spAutoFit/>
          </a:bodyPr>
          <a:lstStyle/>
          <a:p>
            <a:pPr algn="ctr"/>
            <a:r>
              <a:rPr lang="pt-BR" sz="4400" b="1" dirty="0">
                <a:solidFill>
                  <a:schemeClr val="bg1"/>
                </a:solidFill>
                <a:highlight>
                  <a:srgbClr val="7338A3"/>
                </a:highlight>
                <a:latin typeface="Arial" panose="020B0604020202020204" pitchFamily="34" charset="0"/>
                <a:cs typeface="Arial" panose="020B0604020202020204" pitchFamily="34" charset="0"/>
              </a:rPr>
              <a:t>1 CÁPSULA DE SHAPE CONTROL TODOS OS DIAS</a:t>
            </a:r>
            <a:endParaRPr lang="pt-BR" sz="7200" b="1" dirty="0">
              <a:solidFill>
                <a:schemeClr val="bg1"/>
              </a:solidFill>
              <a:highlight>
                <a:srgbClr val="7338A3"/>
              </a:highlight>
              <a:latin typeface="Arial" panose="020B0604020202020204" pitchFamily="34" charset="0"/>
              <a:cs typeface="Arial" panose="020B0604020202020204" pitchFamily="34" charset="0"/>
            </a:endParaRPr>
          </a:p>
        </p:txBody>
      </p:sp>
      <p:sp>
        <p:nvSpPr>
          <p:cNvPr id="12" name="CaixaDeTexto 11">
            <a:extLst>
              <a:ext uri="{FF2B5EF4-FFF2-40B4-BE49-F238E27FC236}">
                <a16:creationId xmlns:a16="http://schemas.microsoft.com/office/drawing/2014/main" id="{39E20705-DDB6-5BE2-BC50-411184A1DBB6}"/>
              </a:ext>
            </a:extLst>
          </p:cNvPr>
          <p:cNvSpPr txBox="1"/>
          <p:nvPr/>
        </p:nvSpPr>
        <p:spPr>
          <a:xfrm>
            <a:off x="3925270" y="1271069"/>
            <a:ext cx="20454889" cy="584775"/>
          </a:xfrm>
          <a:prstGeom prst="rect">
            <a:avLst/>
          </a:prstGeom>
          <a:noFill/>
        </p:spPr>
        <p:txBody>
          <a:bodyPr wrap="square" rtlCol="0">
            <a:spAutoFit/>
          </a:bodyPr>
          <a:lstStyle/>
          <a:p>
            <a:pPr algn="ctr"/>
            <a:r>
              <a:rPr lang="pt-BR" sz="3200" b="0" i="0" strike="noStrike" baseline="0" dirty="0">
                <a:solidFill>
                  <a:srgbClr val="7338A3"/>
                </a:solidFill>
                <a:latin typeface="Arial" panose="020B0604020202020204" pitchFamily="34" charset="0"/>
                <a:cs typeface="Arial" panose="020B0604020202020204" pitchFamily="34" charset="0"/>
              </a:rPr>
              <a:t>Sugira para o seu cliente o consumo de Shape Control em uma destas ocasiões:</a:t>
            </a:r>
            <a:endParaRPr lang="pt-BR" sz="5400" dirty="0">
              <a:solidFill>
                <a:srgbClr val="7338A3"/>
              </a:solidFill>
              <a:latin typeface="Arial" panose="020B0604020202020204" pitchFamily="34" charset="0"/>
              <a:cs typeface="Arial" panose="020B0604020202020204" pitchFamily="34" charset="0"/>
            </a:endParaRPr>
          </a:p>
        </p:txBody>
      </p:sp>
      <p:sp>
        <p:nvSpPr>
          <p:cNvPr id="14" name="CaixaDeTexto 13">
            <a:extLst>
              <a:ext uri="{FF2B5EF4-FFF2-40B4-BE49-F238E27FC236}">
                <a16:creationId xmlns:a16="http://schemas.microsoft.com/office/drawing/2014/main" id="{AB10746F-D119-DE03-B2D2-67A7E85840AF}"/>
              </a:ext>
            </a:extLst>
          </p:cNvPr>
          <p:cNvSpPr txBox="1"/>
          <p:nvPr/>
        </p:nvSpPr>
        <p:spPr>
          <a:xfrm>
            <a:off x="4495471" y="5179422"/>
            <a:ext cx="3532113" cy="646331"/>
          </a:xfrm>
          <a:prstGeom prst="rect">
            <a:avLst/>
          </a:prstGeom>
          <a:noFill/>
        </p:spPr>
        <p:txBody>
          <a:bodyPr wrap="square" rtlCol="0">
            <a:spAutoFit/>
          </a:bodyPr>
          <a:lstStyle/>
          <a:p>
            <a:pPr algn="ctr"/>
            <a:r>
              <a:rPr lang="pt-BR" b="1" dirty="0">
                <a:solidFill>
                  <a:srgbClr val="7338A3"/>
                </a:solidFill>
                <a:highlight>
                  <a:srgbClr val="DDDDFF"/>
                </a:highlight>
                <a:latin typeface="Arial" panose="020B0604020202020204" pitchFamily="34" charset="0"/>
                <a:cs typeface="Arial" panose="020B0604020202020204" pitchFamily="34" charset="0"/>
              </a:rPr>
              <a:t>PELA MANHÃ</a:t>
            </a:r>
            <a:endParaRPr lang="pt-BR" dirty="0">
              <a:solidFill>
                <a:srgbClr val="7338A3"/>
              </a:solidFill>
              <a:highlight>
                <a:srgbClr val="DDDDFF"/>
              </a:highlight>
              <a:latin typeface="Arial" panose="020B0604020202020204" pitchFamily="34" charset="0"/>
              <a:cs typeface="Arial" panose="020B0604020202020204" pitchFamily="34" charset="0"/>
            </a:endParaRPr>
          </a:p>
        </p:txBody>
      </p:sp>
      <p:sp>
        <p:nvSpPr>
          <p:cNvPr id="16" name="CaixaDeTexto 15">
            <a:extLst>
              <a:ext uri="{FF2B5EF4-FFF2-40B4-BE49-F238E27FC236}">
                <a16:creationId xmlns:a16="http://schemas.microsoft.com/office/drawing/2014/main" id="{197995AA-12AB-3CD8-E974-01360CE6ADEC}"/>
              </a:ext>
            </a:extLst>
          </p:cNvPr>
          <p:cNvSpPr txBox="1"/>
          <p:nvPr/>
        </p:nvSpPr>
        <p:spPr>
          <a:xfrm>
            <a:off x="11434913" y="5179422"/>
            <a:ext cx="4950528" cy="646331"/>
          </a:xfrm>
          <a:prstGeom prst="rect">
            <a:avLst/>
          </a:prstGeom>
          <a:noFill/>
        </p:spPr>
        <p:txBody>
          <a:bodyPr wrap="square" rtlCol="0">
            <a:spAutoFit/>
          </a:bodyPr>
          <a:lstStyle/>
          <a:p>
            <a:pPr algn="ctr"/>
            <a:r>
              <a:rPr lang="pt-BR" b="1" dirty="0">
                <a:solidFill>
                  <a:srgbClr val="7338A3"/>
                </a:solidFill>
                <a:highlight>
                  <a:srgbClr val="DDDDFF"/>
                </a:highlight>
                <a:latin typeface="Arial" panose="020B0604020202020204" pitchFamily="34" charset="0"/>
                <a:cs typeface="Arial" panose="020B0604020202020204" pitchFamily="34" charset="0"/>
              </a:rPr>
              <a:t>NO CAFÉ DA MANHÃ</a:t>
            </a:r>
            <a:endParaRPr lang="pt-BR" dirty="0">
              <a:solidFill>
                <a:srgbClr val="7338A3"/>
              </a:solidFill>
              <a:highlight>
                <a:srgbClr val="DDDDFF"/>
              </a:highlight>
              <a:latin typeface="Arial" panose="020B0604020202020204" pitchFamily="34" charset="0"/>
              <a:cs typeface="Arial" panose="020B0604020202020204" pitchFamily="34" charset="0"/>
            </a:endParaRPr>
          </a:p>
        </p:txBody>
      </p:sp>
      <p:sp>
        <p:nvSpPr>
          <p:cNvPr id="17" name="CaixaDeTexto 16">
            <a:extLst>
              <a:ext uri="{FF2B5EF4-FFF2-40B4-BE49-F238E27FC236}">
                <a16:creationId xmlns:a16="http://schemas.microsoft.com/office/drawing/2014/main" id="{4362D9C4-9920-FFBF-539B-435EF646D35C}"/>
              </a:ext>
            </a:extLst>
          </p:cNvPr>
          <p:cNvSpPr txBox="1"/>
          <p:nvPr/>
        </p:nvSpPr>
        <p:spPr>
          <a:xfrm>
            <a:off x="18989749" y="5179422"/>
            <a:ext cx="5188688" cy="646331"/>
          </a:xfrm>
          <a:prstGeom prst="rect">
            <a:avLst/>
          </a:prstGeom>
          <a:noFill/>
        </p:spPr>
        <p:txBody>
          <a:bodyPr wrap="square" rtlCol="0">
            <a:spAutoFit/>
          </a:bodyPr>
          <a:lstStyle/>
          <a:p>
            <a:pPr algn="ctr"/>
            <a:r>
              <a:rPr lang="pt-BR" b="1" dirty="0">
                <a:solidFill>
                  <a:srgbClr val="7338A3"/>
                </a:solidFill>
                <a:highlight>
                  <a:srgbClr val="DDDDFF"/>
                </a:highlight>
                <a:latin typeface="Arial" panose="020B0604020202020204" pitchFamily="34" charset="0"/>
                <a:cs typeface="Arial" panose="020B0604020202020204" pitchFamily="34" charset="0"/>
              </a:rPr>
              <a:t>ANTES DO ALMOÇO</a:t>
            </a:r>
            <a:endParaRPr lang="pt-BR" dirty="0">
              <a:solidFill>
                <a:srgbClr val="7338A3"/>
              </a:solidFill>
              <a:highlight>
                <a:srgbClr val="DDDDFF"/>
              </a:highlight>
              <a:latin typeface="Arial" panose="020B0604020202020204" pitchFamily="34" charset="0"/>
              <a:cs typeface="Arial" panose="020B0604020202020204" pitchFamily="34" charset="0"/>
            </a:endParaRPr>
          </a:p>
        </p:txBody>
      </p:sp>
      <p:sp>
        <p:nvSpPr>
          <p:cNvPr id="18" name="CaixaDeTexto 17">
            <a:extLst>
              <a:ext uri="{FF2B5EF4-FFF2-40B4-BE49-F238E27FC236}">
                <a16:creationId xmlns:a16="http://schemas.microsoft.com/office/drawing/2014/main" id="{A8C62F3F-1C1D-273C-8AEC-4E7EE28B8E70}"/>
              </a:ext>
            </a:extLst>
          </p:cNvPr>
          <p:cNvSpPr txBox="1"/>
          <p:nvPr/>
        </p:nvSpPr>
        <p:spPr>
          <a:xfrm>
            <a:off x="4061637" y="5828684"/>
            <a:ext cx="4536145" cy="1569660"/>
          </a:xfrm>
          <a:prstGeom prst="rect">
            <a:avLst/>
          </a:prstGeom>
          <a:noFill/>
        </p:spPr>
        <p:txBody>
          <a:bodyPr wrap="square" rtlCol="0">
            <a:spAutoFit/>
          </a:bodyPr>
          <a:lstStyle/>
          <a:p>
            <a:pPr algn="ctr"/>
            <a:r>
              <a:rPr lang="pt-BR" sz="3200" b="0" i="0" strike="noStrike" baseline="0" dirty="0">
                <a:solidFill>
                  <a:srgbClr val="7338A3"/>
                </a:solidFill>
                <a:latin typeface="Arial" panose="020B0604020202020204" pitchFamily="34" charset="0"/>
                <a:cs typeface="Arial" panose="020B0604020202020204" pitchFamily="34" charset="0"/>
              </a:rPr>
              <a:t>Junto com o</a:t>
            </a:r>
          </a:p>
          <a:p>
            <a:pPr algn="ctr"/>
            <a:r>
              <a:rPr lang="pt-BR" sz="3200" b="1" i="0" strike="noStrike" baseline="0" dirty="0">
                <a:solidFill>
                  <a:srgbClr val="7338A3"/>
                </a:solidFill>
                <a:latin typeface="Arial" panose="020B0604020202020204" pitchFamily="34" charset="0"/>
                <a:cs typeface="Arial" panose="020B0604020202020204" pitchFamily="34" charset="0"/>
              </a:rPr>
              <a:t>SHOT DA IMUNIDADE</a:t>
            </a:r>
            <a:endParaRPr lang="pt-BR" sz="3200" b="0" i="0" strike="noStrike" baseline="0" dirty="0">
              <a:solidFill>
                <a:srgbClr val="7338A3"/>
              </a:solidFill>
              <a:latin typeface="Arial" panose="020B0604020202020204" pitchFamily="34" charset="0"/>
              <a:cs typeface="Arial" panose="020B0604020202020204" pitchFamily="34" charset="0"/>
            </a:endParaRPr>
          </a:p>
          <a:p>
            <a:pPr algn="ctr"/>
            <a:endParaRPr lang="pt-BR" sz="3200" dirty="0">
              <a:solidFill>
                <a:srgbClr val="7338A3"/>
              </a:solidFill>
              <a:latin typeface="Arial" panose="020B0604020202020204" pitchFamily="34" charset="0"/>
              <a:cs typeface="Arial" panose="020B0604020202020204" pitchFamily="34" charset="0"/>
            </a:endParaRPr>
          </a:p>
        </p:txBody>
      </p:sp>
      <p:sp>
        <p:nvSpPr>
          <p:cNvPr id="19" name="CaixaDeTexto 18">
            <a:extLst>
              <a:ext uri="{FF2B5EF4-FFF2-40B4-BE49-F238E27FC236}">
                <a16:creationId xmlns:a16="http://schemas.microsoft.com/office/drawing/2014/main" id="{F9915966-EB5A-BD5E-E1AC-B817C87EAFDC}"/>
              </a:ext>
            </a:extLst>
          </p:cNvPr>
          <p:cNvSpPr txBox="1"/>
          <p:nvPr/>
        </p:nvSpPr>
        <p:spPr>
          <a:xfrm>
            <a:off x="11573921" y="5828684"/>
            <a:ext cx="4672511" cy="1077218"/>
          </a:xfrm>
          <a:prstGeom prst="rect">
            <a:avLst/>
          </a:prstGeom>
          <a:noFill/>
        </p:spPr>
        <p:txBody>
          <a:bodyPr wrap="square" rtlCol="0">
            <a:spAutoFit/>
          </a:bodyPr>
          <a:lstStyle/>
          <a:p>
            <a:pPr algn="ctr"/>
            <a:r>
              <a:rPr lang="pt-BR" sz="3200" b="0" i="0" strike="noStrike" baseline="0" dirty="0">
                <a:solidFill>
                  <a:srgbClr val="7338A3"/>
                </a:solidFill>
                <a:latin typeface="Arial" panose="020B0604020202020204" pitchFamily="34" charset="0"/>
                <a:cs typeface="Arial" panose="020B0604020202020204" pitchFamily="34" charset="0"/>
              </a:rPr>
              <a:t>Junto com o</a:t>
            </a:r>
          </a:p>
          <a:p>
            <a:pPr algn="ctr"/>
            <a:r>
              <a:rPr lang="pt-BR" sz="3200" b="1" i="0" strike="noStrike" baseline="0" dirty="0">
                <a:solidFill>
                  <a:srgbClr val="7338A3"/>
                </a:solidFill>
                <a:latin typeface="Arial" panose="020B0604020202020204" pitchFamily="34" charset="0"/>
                <a:cs typeface="Arial" panose="020B0604020202020204" pitchFamily="34" charset="0"/>
              </a:rPr>
              <a:t>SHAKE HERBALIFE</a:t>
            </a:r>
            <a:endParaRPr lang="pt-BR" sz="3200" b="0" i="0" strike="noStrike" baseline="0" dirty="0">
              <a:solidFill>
                <a:srgbClr val="7338A3"/>
              </a:solidFill>
              <a:latin typeface="Arial" panose="020B0604020202020204" pitchFamily="34" charset="0"/>
              <a:cs typeface="Arial" panose="020B0604020202020204" pitchFamily="34" charset="0"/>
            </a:endParaRPr>
          </a:p>
        </p:txBody>
      </p:sp>
      <p:pic>
        <p:nvPicPr>
          <p:cNvPr id="23" name="Imagem 22" descr="Garrafa de bebida&#10;&#10;Descrição gerada automaticamente">
            <a:extLst>
              <a:ext uri="{FF2B5EF4-FFF2-40B4-BE49-F238E27FC236}">
                <a16:creationId xmlns:a16="http://schemas.microsoft.com/office/drawing/2014/main" id="{677CC67E-82EF-7CCC-38FC-22DD59BD2F73}"/>
              </a:ext>
            </a:extLst>
          </p:cNvPr>
          <p:cNvPicPr>
            <a:picLocks noChangeAspect="1"/>
          </p:cNvPicPr>
          <p:nvPr/>
        </p:nvPicPr>
        <p:blipFill rotWithShape="1">
          <a:blip r:embed="rId6">
            <a:extLst>
              <a:ext uri="{28A0092B-C50C-407E-A947-70E740481C1C}">
                <a14:useLocalDpi xmlns:a14="http://schemas.microsoft.com/office/drawing/2010/main" val="0"/>
              </a:ext>
            </a:extLst>
          </a:blip>
          <a:srcRect l="10081" t="4843" r="8186" b="9705"/>
          <a:stretch/>
        </p:blipFill>
        <p:spPr>
          <a:xfrm>
            <a:off x="4374433" y="2421753"/>
            <a:ext cx="3739701" cy="2601426"/>
          </a:xfrm>
          <a:prstGeom prst="rect">
            <a:avLst/>
          </a:prstGeom>
        </p:spPr>
      </p:pic>
      <p:grpSp>
        <p:nvGrpSpPr>
          <p:cNvPr id="37" name="Agrupar 36">
            <a:extLst>
              <a:ext uri="{FF2B5EF4-FFF2-40B4-BE49-F238E27FC236}">
                <a16:creationId xmlns:a16="http://schemas.microsoft.com/office/drawing/2014/main" id="{D636E7C0-442B-7F57-2FA4-8FB493332519}"/>
              </a:ext>
            </a:extLst>
          </p:cNvPr>
          <p:cNvGrpSpPr/>
          <p:nvPr/>
        </p:nvGrpSpPr>
        <p:grpSpPr>
          <a:xfrm>
            <a:off x="11944535" y="2179422"/>
            <a:ext cx="3931281" cy="2879156"/>
            <a:chOff x="11287892" y="2185906"/>
            <a:chExt cx="3931281" cy="2879156"/>
          </a:xfrm>
        </p:grpSpPr>
        <p:pic>
          <p:nvPicPr>
            <p:cNvPr id="36" name="Imagem 35" descr="Uma imagem contendo xícara, café, mesa, comida&#10;&#10;Descrição gerada automaticamente">
              <a:extLst>
                <a:ext uri="{FF2B5EF4-FFF2-40B4-BE49-F238E27FC236}">
                  <a16:creationId xmlns:a16="http://schemas.microsoft.com/office/drawing/2014/main" id="{196A5832-654D-20B5-2CC9-C87CCC525A77}"/>
                </a:ext>
              </a:extLst>
            </p:cNvPr>
            <p:cNvPicPr>
              <a:picLocks noChangeAspect="1"/>
            </p:cNvPicPr>
            <p:nvPr/>
          </p:nvPicPr>
          <p:blipFill rotWithShape="1">
            <a:blip r:embed="rId7">
              <a:extLst>
                <a:ext uri="{28A0092B-C50C-407E-A947-70E740481C1C}">
                  <a14:useLocalDpi xmlns:a14="http://schemas.microsoft.com/office/drawing/2010/main" val="0"/>
                </a:ext>
              </a:extLst>
            </a:blip>
            <a:srcRect l="24576" t="2555" r="24416" b="4137"/>
            <a:stretch/>
          </p:blipFill>
          <p:spPr>
            <a:xfrm>
              <a:off x="13715998" y="2225788"/>
              <a:ext cx="1503175" cy="2749723"/>
            </a:xfrm>
            <a:prstGeom prst="rect">
              <a:avLst/>
            </a:prstGeom>
          </p:spPr>
        </p:pic>
        <p:pic>
          <p:nvPicPr>
            <p:cNvPr id="32" name="Imagem 31" descr="Uma imagem contendo Interface gráfica do usuário&#10;&#10;Descrição gerada automaticamente">
              <a:extLst>
                <a:ext uri="{FF2B5EF4-FFF2-40B4-BE49-F238E27FC236}">
                  <a16:creationId xmlns:a16="http://schemas.microsoft.com/office/drawing/2014/main" id="{E741BFBF-C120-46E9-654C-4611ACDDFF57}"/>
                </a:ext>
              </a:extLst>
            </p:cNvPr>
            <p:cNvPicPr>
              <a:picLocks noChangeAspect="1"/>
            </p:cNvPicPr>
            <p:nvPr/>
          </p:nvPicPr>
          <p:blipFill rotWithShape="1">
            <a:blip r:embed="rId8">
              <a:extLst>
                <a:ext uri="{28A0092B-C50C-407E-A947-70E740481C1C}">
                  <a14:useLocalDpi xmlns:a14="http://schemas.microsoft.com/office/drawing/2010/main" val="0"/>
                </a:ext>
              </a:extLst>
            </a:blip>
            <a:srcRect l="17773" t="11206" r="15724" b="11947"/>
            <a:stretch/>
          </p:blipFill>
          <p:spPr>
            <a:xfrm>
              <a:off x="11287892" y="2185906"/>
              <a:ext cx="1594504" cy="2834602"/>
            </a:xfrm>
            <a:prstGeom prst="rect">
              <a:avLst/>
            </a:prstGeom>
          </p:spPr>
        </p:pic>
        <p:pic>
          <p:nvPicPr>
            <p:cNvPr id="28" name="Imagem 27" descr="Uma imagem contendo Calendário&#10;&#10;Descrição gerada automaticamente">
              <a:extLst>
                <a:ext uri="{FF2B5EF4-FFF2-40B4-BE49-F238E27FC236}">
                  <a16:creationId xmlns:a16="http://schemas.microsoft.com/office/drawing/2014/main" id="{C0476E33-5002-8A5E-047F-63E2F187FB93}"/>
                </a:ext>
              </a:extLst>
            </p:cNvPr>
            <p:cNvPicPr>
              <a:picLocks noChangeAspect="1"/>
            </p:cNvPicPr>
            <p:nvPr/>
          </p:nvPicPr>
          <p:blipFill rotWithShape="1">
            <a:blip r:embed="rId9">
              <a:extLst>
                <a:ext uri="{28A0092B-C50C-407E-A947-70E740481C1C}">
                  <a14:useLocalDpi xmlns:a14="http://schemas.microsoft.com/office/drawing/2010/main" val="0"/>
                </a:ext>
              </a:extLst>
            </a:blip>
            <a:srcRect l="18780" t="12103" r="18109" b="12248"/>
            <a:stretch/>
          </p:blipFill>
          <p:spPr>
            <a:xfrm>
              <a:off x="12550612" y="2293094"/>
              <a:ext cx="1503176" cy="2771968"/>
            </a:xfrm>
            <a:prstGeom prst="rect">
              <a:avLst/>
            </a:prstGeom>
          </p:spPr>
        </p:pic>
      </p:grpSp>
      <p:sp>
        <p:nvSpPr>
          <p:cNvPr id="46" name="CaixaDeTexto 45">
            <a:extLst>
              <a:ext uri="{FF2B5EF4-FFF2-40B4-BE49-F238E27FC236}">
                <a16:creationId xmlns:a16="http://schemas.microsoft.com/office/drawing/2014/main" id="{EA7FE11E-E3FB-034B-7A59-0A7EDE4EAE49}"/>
              </a:ext>
            </a:extLst>
          </p:cNvPr>
          <p:cNvSpPr txBox="1"/>
          <p:nvPr/>
        </p:nvSpPr>
        <p:spPr>
          <a:xfrm>
            <a:off x="19247837" y="5828684"/>
            <a:ext cx="4672511" cy="1569660"/>
          </a:xfrm>
          <a:prstGeom prst="rect">
            <a:avLst/>
          </a:prstGeom>
          <a:noFill/>
        </p:spPr>
        <p:txBody>
          <a:bodyPr wrap="square" rtlCol="0">
            <a:spAutoFit/>
          </a:bodyPr>
          <a:lstStyle/>
          <a:p>
            <a:pPr algn="ctr"/>
            <a:r>
              <a:rPr lang="pt-BR" sz="3200" b="0" i="0" strike="noStrike" baseline="0" dirty="0">
                <a:solidFill>
                  <a:srgbClr val="7338A3"/>
                </a:solidFill>
                <a:latin typeface="Arial" panose="020B0604020202020204" pitchFamily="34" charset="0"/>
                <a:cs typeface="Arial" panose="020B0604020202020204" pitchFamily="34" charset="0"/>
              </a:rPr>
              <a:t>A opção ideal é ingerir o Shape Control na parte da manhã</a:t>
            </a:r>
          </a:p>
        </p:txBody>
      </p:sp>
      <p:pic>
        <p:nvPicPr>
          <p:cNvPr id="54" name="Gráfico 53" descr="Dim (Sun Médio) com preenchimento sólido">
            <a:extLst>
              <a:ext uri="{FF2B5EF4-FFF2-40B4-BE49-F238E27FC236}">
                <a16:creationId xmlns:a16="http://schemas.microsoft.com/office/drawing/2014/main" id="{7F9E3F10-2370-24CC-1541-BDCD7F72521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0219542" y="2256637"/>
            <a:ext cx="2936722" cy="2936722"/>
          </a:xfrm>
          <a:prstGeom prst="rect">
            <a:avLst/>
          </a:prstGeom>
        </p:spPr>
      </p:pic>
      <p:pic>
        <p:nvPicPr>
          <p:cNvPr id="56" name="Imagem 55" descr="Garrafa de plástico&#10;&#10;Descrição gerada automaticamente com confiança baixa">
            <a:extLst>
              <a:ext uri="{FF2B5EF4-FFF2-40B4-BE49-F238E27FC236}">
                <a16:creationId xmlns:a16="http://schemas.microsoft.com/office/drawing/2014/main" id="{5C1B20E9-4A8A-8A95-9385-8C6B3902FDBD}"/>
              </a:ext>
            </a:extLst>
          </p:cNvPr>
          <p:cNvPicPr>
            <a:picLocks noChangeAspect="1"/>
          </p:cNvPicPr>
          <p:nvPr/>
        </p:nvPicPr>
        <p:blipFill rotWithShape="1">
          <a:blip r:embed="rId12">
            <a:extLst>
              <a:ext uri="{28A0092B-C50C-407E-A947-70E740481C1C}">
                <a14:useLocalDpi xmlns:a14="http://schemas.microsoft.com/office/drawing/2010/main" val="0"/>
              </a:ext>
            </a:extLst>
          </a:blip>
          <a:srcRect l="32406" t="50972" r="32203" b="13821"/>
          <a:stretch/>
        </p:blipFill>
        <p:spPr>
          <a:xfrm>
            <a:off x="249870" y="7953417"/>
            <a:ext cx="3601582" cy="5511969"/>
          </a:xfrm>
          <a:prstGeom prst="rect">
            <a:avLst/>
          </a:prstGeom>
        </p:spPr>
      </p:pic>
      <p:sp>
        <p:nvSpPr>
          <p:cNvPr id="22" name="CaixaDeTexto 21">
            <a:extLst>
              <a:ext uri="{FF2B5EF4-FFF2-40B4-BE49-F238E27FC236}">
                <a16:creationId xmlns:a16="http://schemas.microsoft.com/office/drawing/2014/main" id="{98F9D734-5B41-6B6F-C810-07A61877A192}"/>
              </a:ext>
            </a:extLst>
          </p:cNvPr>
          <p:cNvSpPr txBox="1"/>
          <p:nvPr/>
        </p:nvSpPr>
        <p:spPr>
          <a:xfrm>
            <a:off x="12944139" y="11711776"/>
            <a:ext cx="7983782" cy="954107"/>
          </a:xfrm>
          <a:prstGeom prst="rect">
            <a:avLst/>
          </a:prstGeom>
          <a:noFill/>
        </p:spPr>
        <p:txBody>
          <a:bodyPr wrap="square">
            <a:spAutoFit/>
          </a:bodyPr>
          <a:lstStyle/>
          <a:p>
            <a:pPr algn="ctr"/>
            <a:r>
              <a:rPr lang="pt-BR" sz="2800" dirty="0">
                <a:solidFill>
                  <a:schemeClr val="bg1"/>
                </a:solidFill>
                <a:latin typeface="Arial" panose="020B0604020202020204" pitchFamily="34" charset="0"/>
                <a:cs typeface="Arial" panose="020B0604020202020204" pitchFamily="34" charset="0"/>
              </a:rPr>
              <a:t>Saiba mais sobre as Bebidas Funcionais em</a:t>
            </a:r>
          </a:p>
          <a:p>
            <a:pPr algn="ctr"/>
            <a:r>
              <a:rPr lang="pt-BR" sz="2800" dirty="0">
                <a:solidFill>
                  <a:schemeClr val="bg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espacoherbalife.com.br/bebidasfuncionais</a:t>
            </a:r>
            <a:endParaRPr lang="pt-BR" sz="2800" dirty="0">
              <a:solidFill>
                <a:schemeClr val="bg1"/>
              </a:solidFill>
              <a:latin typeface="Arial" panose="020B0604020202020204" pitchFamily="34" charset="0"/>
              <a:cs typeface="Arial" panose="020B0604020202020204" pitchFamily="34" charset="0"/>
            </a:endParaRPr>
          </a:p>
        </p:txBody>
      </p:sp>
      <p:grpSp>
        <p:nvGrpSpPr>
          <p:cNvPr id="24" name="Agrupar 23">
            <a:extLst>
              <a:ext uri="{FF2B5EF4-FFF2-40B4-BE49-F238E27FC236}">
                <a16:creationId xmlns:a16="http://schemas.microsoft.com/office/drawing/2014/main" id="{64B0825F-9F9B-335B-D970-4EA646862E98}"/>
              </a:ext>
            </a:extLst>
          </p:cNvPr>
          <p:cNvGrpSpPr/>
          <p:nvPr/>
        </p:nvGrpSpPr>
        <p:grpSpPr>
          <a:xfrm>
            <a:off x="20876003" y="11142653"/>
            <a:ext cx="3504156" cy="2224808"/>
            <a:chOff x="2013012" y="4249358"/>
            <a:chExt cx="15250657" cy="9682727"/>
          </a:xfrm>
          <a:effectLst>
            <a:outerShdw blurRad="63500" sx="102000" sy="102000" algn="ctr" rotWithShape="0">
              <a:prstClr val="black">
                <a:alpha val="40000"/>
              </a:prstClr>
            </a:outerShdw>
          </a:effectLst>
        </p:grpSpPr>
        <p:pic>
          <p:nvPicPr>
            <p:cNvPr id="25" name="Imagem 24">
              <a:extLst>
                <a:ext uri="{FF2B5EF4-FFF2-40B4-BE49-F238E27FC236}">
                  <a16:creationId xmlns:a16="http://schemas.microsoft.com/office/drawing/2014/main" id="{0661FE2D-9121-DE67-D2A2-8D7E01693E58}"/>
                </a:ext>
              </a:extLst>
            </p:cNvPr>
            <p:cNvPicPr>
              <a:picLocks noChangeAspect="1"/>
            </p:cNvPicPr>
            <p:nvPr/>
          </p:nvPicPr>
          <p:blipFill rotWithShape="1">
            <a:blip r:embed="rId14">
              <a:extLst>
                <a:ext uri="{28A0092B-C50C-407E-A947-70E740481C1C}">
                  <a14:useLocalDpi xmlns:a14="http://schemas.microsoft.com/office/drawing/2010/main" val="0"/>
                </a:ext>
              </a:extLst>
            </a:blip>
            <a:srcRect l="19093" t="11972" r="35423" b="38028"/>
            <a:stretch/>
          </p:blipFill>
          <p:spPr>
            <a:xfrm>
              <a:off x="2013012" y="4249358"/>
              <a:ext cx="11090031" cy="6857603"/>
            </a:xfrm>
            <a:prstGeom prst="rect">
              <a:avLst/>
            </a:prstGeom>
          </p:spPr>
        </p:pic>
        <p:pic>
          <p:nvPicPr>
            <p:cNvPr id="26" name="Imagem 25">
              <a:extLst>
                <a:ext uri="{FF2B5EF4-FFF2-40B4-BE49-F238E27FC236}">
                  <a16:creationId xmlns:a16="http://schemas.microsoft.com/office/drawing/2014/main" id="{3F7D4F88-50BB-D10C-CC35-10467751D4B0}"/>
                </a:ext>
              </a:extLst>
            </p:cNvPr>
            <p:cNvPicPr>
              <a:picLocks noChangeAspect="1"/>
            </p:cNvPicPr>
            <p:nvPr/>
          </p:nvPicPr>
          <p:blipFill rotWithShape="1">
            <a:blip r:embed="rId15">
              <a:extLst>
                <a:ext uri="{28A0092B-C50C-407E-A947-70E740481C1C}">
                  <a14:useLocalDpi xmlns:a14="http://schemas.microsoft.com/office/drawing/2010/main" val="0"/>
                </a:ext>
              </a:extLst>
            </a:blip>
            <a:srcRect l="36156" t="41542" r="18360" b="17436"/>
            <a:stretch/>
          </p:blipFill>
          <p:spPr>
            <a:xfrm>
              <a:off x="6173638" y="8305404"/>
              <a:ext cx="11090031" cy="5626681"/>
            </a:xfrm>
            <a:prstGeom prst="rect">
              <a:avLst/>
            </a:prstGeom>
          </p:spPr>
        </p:pic>
        <p:pic>
          <p:nvPicPr>
            <p:cNvPr id="27" name="Imagem 26">
              <a:extLst>
                <a:ext uri="{FF2B5EF4-FFF2-40B4-BE49-F238E27FC236}">
                  <a16:creationId xmlns:a16="http://schemas.microsoft.com/office/drawing/2014/main" id="{544AABAF-294F-DABE-CD12-28319E7535E8}"/>
                </a:ext>
              </a:extLst>
            </p:cNvPr>
            <p:cNvPicPr>
              <a:picLocks noChangeAspect="1"/>
            </p:cNvPicPr>
            <p:nvPr/>
          </p:nvPicPr>
          <p:blipFill rotWithShape="1">
            <a:blip r:embed="rId16">
              <a:extLst>
                <a:ext uri="{28A0092B-C50C-407E-A947-70E740481C1C}">
                  <a14:useLocalDpi xmlns:a14="http://schemas.microsoft.com/office/drawing/2010/main" val="0"/>
                </a:ext>
              </a:extLst>
            </a:blip>
            <a:srcRect l="59016" t="23765" r="26367" b="39442"/>
            <a:stretch/>
          </p:blipFill>
          <p:spPr>
            <a:xfrm>
              <a:off x="11746619" y="5866609"/>
              <a:ext cx="3563693" cy="5046388"/>
            </a:xfrm>
            <a:prstGeom prst="rect">
              <a:avLst/>
            </a:prstGeom>
          </p:spPr>
        </p:pic>
      </p:grpSp>
      <p:sp>
        <p:nvSpPr>
          <p:cNvPr id="33" name="CaixaDeTexto 32">
            <a:extLst>
              <a:ext uri="{FF2B5EF4-FFF2-40B4-BE49-F238E27FC236}">
                <a16:creationId xmlns:a16="http://schemas.microsoft.com/office/drawing/2014/main" id="{CCECCC0E-F067-C574-BC99-D5483942378D}"/>
              </a:ext>
            </a:extLst>
          </p:cNvPr>
          <p:cNvSpPr txBox="1"/>
          <p:nvPr/>
        </p:nvSpPr>
        <p:spPr>
          <a:xfrm>
            <a:off x="7517501" y="8011328"/>
            <a:ext cx="16726684" cy="2677656"/>
          </a:xfrm>
          <a:prstGeom prst="rect">
            <a:avLst/>
          </a:prstGeom>
          <a:noFill/>
        </p:spPr>
        <p:txBody>
          <a:bodyPr wrap="square">
            <a:spAutoFit/>
          </a:bodyPr>
          <a:lstStyle/>
          <a:p>
            <a:pPr algn="ctr"/>
            <a:r>
              <a:rPr lang="pt-BR" sz="2800" b="1" dirty="0">
                <a:solidFill>
                  <a:srgbClr val="7338A3"/>
                </a:solidFill>
                <a:latin typeface="Arial" panose="020B0604020202020204" pitchFamily="34" charset="0"/>
                <a:cs typeface="Arial" panose="020B0604020202020204" pitchFamily="34" charset="0"/>
              </a:rPr>
              <a:t>Ingredientes: </a:t>
            </a:r>
            <a:r>
              <a:rPr lang="pt-BR" sz="2800" dirty="0">
                <a:solidFill>
                  <a:srgbClr val="7338A3"/>
                </a:solidFill>
                <a:latin typeface="Arial" panose="020B0604020202020204" pitchFamily="34" charset="0"/>
                <a:cs typeface="Arial" panose="020B0604020202020204" pitchFamily="34" charset="0"/>
              </a:rPr>
              <a:t>½ colher de chá (1,7g) de Herbal Concentrate Original + 1 ½ colher de sopa (15ml) de Fiber Concentrate Immune Limão e Mel + 1 medida (5g) de Glutamina + 100ml de água</a:t>
            </a:r>
          </a:p>
          <a:p>
            <a:pPr algn="ctr"/>
            <a:endParaRPr lang="pt-BR" sz="2800" dirty="0">
              <a:solidFill>
                <a:srgbClr val="7338A3"/>
              </a:solidFill>
              <a:latin typeface="Arial" panose="020B0604020202020204" pitchFamily="34" charset="0"/>
              <a:cs typeface="Arial" panose="020B0604020202020204" pitchFamily="34" charset="0"/>
            </a:endParaRPr>
          </a:p>
          <a:p>
            <a:pPr algn="ctr"/>
            <a:r>
              <a:rPr lang="pt-BR" sz="2800" b="1" dirty="0">
                <a:solidFill>
                  <a:srgbClr val="7338A3"/>
                </a:solidFill>
                <a:latin typeface="Arial" panose="020B0604020202020204" pitchFamily="34" charset="0"/>
                <a:cs typeface="Arial" panose="020B0604020202020204" pitchFamily="34" charset="0"/>
              </a:rPr>
              <a:t>Modo de preparo: </a:t>
            </a:r>
            <a:r>
              <a:rPr lang="pt-BR" sz="2800" dirty="0">
                <a:solidFill>
                  <a:srgbClr val="7338A3"/>
                </a:solidFill>
                <a:latin typeface="Arial" panose="020B0604020202020204" pitchFamily="34" charset="0"/>
                <a:cs typeface="Arial" panose="020B0604020202020204" pitchFamily="34" charset="0"/>
              </a:rPr>
              <a:t>em um copo, coloque o Herbal Concentrate, o Fiber Limão e Mel e a Glutamina. Acrescente água e mexa até que os ingredientes dissolvam completamente. Acrescente limão espremido se desejar.</a:t>
            </a:r>
          </a:p>
        </p:txBody>
      </p:sp>
      <p:pic>
        <p:nvPicPr>
          <p:cNvPr id="35" name="Gráfico 34" descr="Escudo estrutura de tópicos">
            <a:extLst>
              <a:ext uri="{FF2B5EF4-FFF2-40B4-BE49-F238E27FC236}">
                <a16:creationId xmlns:a16="http://schemas.microsoft.com/office/drawing/2014/main" id="{C5E4D872-7319-0253-53E0-5AA86A61184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355415" y="7717434"/>
            <a:ext cx="1777738" cy="1777738"/>
          </a:xfrm>
          <a:prstGeom prst="rect">
            <a:avLst/>
          </a:prstGeom>
        </p:spPr>
      </p:pic>
      <p:sp>
        <p:nvSpPr>
          <p:cNvPr id="39" name="CaixaDeTexto 38">
            <a:extLst>
              <a:ext uri="{FF2B5EF4-FFF2-40B4-BE49-F238E27FC236}">
                <a16:creationId xmlns:a16="http://schemas.microsoft.com/office/drawing/2014/main" id="{563415D1-4ED0-CDEF-DBFE-09B0FEEB3DE6}"/>
              </a:ext>
            </a:extLst>
          </p:cNvPr>
          <p:cNvSpPr txBox="1"/>
          <p:nvPr/>
        </p:nvSpPr>
        <p:spPr>
          <a:xfrm>
            <a:off x="4697247" y="9509072"/>
            <a:ext cx="3094074" cy="1200329"/>
          </a:xfrm>
          <a:prstGeom prst="rect">
            <a:avLst/>
          </a:prstGeom>
          <a:noFill/>
        </p:spPr>
        <p:txBody>
          <a:bodyPr wrap="square">
            <a:spAutoFit/>
          </a:bodyPr>
          <a:lstStyle/>
          <a:p>
            <a:pPr algn="ctr"/>
            <a:r>
              <a:rPr lang="pt-BR" sz="3600" b="1" dirty="0">
                <a:solidFill>
                  <a:srgbClr val="7338A3"/>
                </a:solidFill>
                <a:latin typeface="Arial" panose="020B0604020202020204" pitchFamily="34" charset="0"/>
                <a:cs typeface="Arial" panose="020B0604020202020204" pitchFamily="34" charset="0"/>
              </a:rPr>
              <a:t>SHOT DA IMUNIDADE</a:t>
            </a:r>
          </a:p>
        </p:txBody>
      </p:sp>
    </p:spTree>
    <p:extLst>
      <p:ext uri="{BB962C8B-B14F-4D97-AF65-F5344CB8AC3E}">
        <p14:creationId xmlns:p14="http://schemas.microsoft.com/office/powerpoint/2010/main" val="1121112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55ED908D-C347-DF6E-033A-C207603C2AE8}"/>
              </a:ext>
            </a:extLst>
          </p:cNvPr>
          <p:cNvPicPr>
            <a:picLocks noChangeAspect="1"/>
          </p:cNvPicPr>
          <p:nvPr/>
        </p:nvPicPr>
        <p:blipFill>
          <a:blip r:embed="rId3">
            <a:duotone>
              <a:schemeClr val="accent6">
                <a:shade val="45000"/>
                <a:satMod val="135000"/>
              </a:schemeClr>
              <a:prstClr val="white"/>
            </a:duotone>
          </a:blip>
          <a:stretch>
            <a:fillRect/>
          </a:stretch>
        </p:blipFill>
        <p:spPr>
          <a:xfrm>
            <a:off x="794" y="2379"/>
            <a:ext cx="24379365" cy="13713393"/>
          </a:xfrm>
          <a:prstGeom prst="rect">
            <a:avLst/>
          </a:prstGeom>
        </p:spPr>
      </p:pic>
      <p:sp>
        <p:nvSpPr>
          <p:cNvPr id="55" name="Retângulo 54">
            <a:extLst>
              <a:ext uri="{FF2B5EF4-FFF2-40B4-BE49-F238E27FC236}">
                <a16:creationId xmlns:a16="http://schemas.microsoft.com/office/drawing/2014/main" id="{E398B692-C7A9-A9D6-AB5D-7DBDBF4DD86B}"/>
              </a:ext>
            </a:extLst>
          </p:cNvPr>
          <p:cNvSpPr/>
          <p:nvPr/>
        </p:nvSpPr>
        <p:spPr>
          <a:xfrm>
            <a:off x="0" y="0"/>
            <a:ext cx="3999757" cy="13716000"/>
          </a:xfrm>
          <a:prstGeom prst="rect">
            <a:avLst/>
          </a:prstGeom>
          <a:solidFill>
            <a:srgbClr val="ADD0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CaixaDeTexto 4">
            <a:extLst>
              <a:ext uri="{FF2B5EF4-FFF2-40B4-BE49-F238E27FC236}">
                <a16:creationId xmlns:a16="http://schemas.microsoft.com/office/drawing/2014/main" id="{E6BEBEFB-72D8-4D3B-76F0-4B14663B2FC4}"/>
              </a:ext>
            </a:extLst>
          </p:cNvPr>
          <p:cNvSpPr txBox="1"/>
          <p:nvPr/>
        </p:nvSpPr>
        <p:spPr>
          <a:xfrm>
            <a:off x="1" y="4353168"/>
            <a:ext cx="3999754" cy="2800767"/>
          </a:xfrm>
          <a:prstGeom prst="rect">
            <a:avLst/>
          </a:prstGeom>
          <a:noFill/>
        </p:spPr>
        <p:txBody>
          <a:bodyPr wrap="square">
            <a:spAutoFit/>
          </a:bodyPr>
          <a:lstStyle/>
          <a:p>
            <a:pPr algn="ctr"/>
            <a:r>
              <a:rPr lang="pt-BR" sz="3600" b="1" i="0" u="none" strike="noStrike" baseline="0" dirty="0">
                <a:solidFill>
                  <a:srgbClr val="085F39"/>
                </a:solidFill>
                <a:latin typeface="Arial" panose="020B0604020202020204" pitchFamily="34" charset="0"/>
                <a:cs typeface="Arial" panose="020B0604020202020204" pitchFamily="34" charset="0"/>
              </a:rPr>
              <a:t>+ RESULTADOS</a:t>
            </a:r>
          </a:p>
          <a:p>
            <a:pPr algn="ctr"/>
            <a:r>
              <a:rPr lang="pt-BR" sz="2800" dirty="0">
                <a:solidFill>
                  <a:srgbClr val="085F39"/>
                </a:solidFill>
                <a:latin typeface="Arial" panose="020B0604020202020204" pitchFamily="34" charset="0"/>
                <a:cs typeface="Arial" panose="020B0604020202020204" pitchFamily="34" charset="0"/>
              </a:rPr>
              <a:t>As Ferramentas de Negócio são suas aliadas para aumentar suas vendas e fidelizar os clientes.</a:t>
            </a:r>
          </a:p>
        </p:txBody>
      </p:sp>
      <p:sp>
        <p:nvSpPr>
          <p:cNvPr id="7" name="CaixaDeTexto 6">
            <a:extLst>
              <a:ext uri="{FF2B5EF4-FFF2-40B4-BE49-F238E27FC236}">
                <a16:creationId xmlns:a16="http://schemas.microsoft.com/office/drawing/2014/main" id="{A8B5D657-C47F-AD53-C5A4-FA2E9DB23432}"/>
              </a:ext>
            </a:extLst>
          </p:cNvPr>
          <p:cNvSpPr txBox="1"/>
          <p:nvPr/>
        </p:nvSpPr>
        <p:spPr>
          <a:xfrm>
            <a:off x="-2" y="2472456"/>
            <a:ext cx="3999757" cy="1505027"/>
          </a:xfrm>
          <a:prstGeom prst="rect">
            <a:avLst/>
          </a:prstGeom>
          <a:noFill/>
          <a:ln>
            <a:noFill/>
          </a:ln>
          <a:effectLst/>
          <a:scene3d>
            <a:camera prst="orthographicFront">
              <a:rot lat="0" lon="0" rev="0"/>
            </a:camera>
            <a:lightRig rig="balanced" dir="t">
              <a:rot lat="0" lon="0" rev="8700000"/>
            </a:lightRig>
          </a:scene3d>
          <a:sp3d>
            <a:bevelT w="0" h="12700"/>
          </a:sp3d>
        </p:spPr>
        <p:txBody>
          <a:bodyPr wrap="square">
            <a:spAutoFit/>
          </a:bodyPr>
          <a:lstStyle/>
          <a:p>
            <a:pPr algn="ctr" defTabSz="1828619">
              <a:lnSpc>
                <a:spcPct val="85000"/>
              </a:lnSpc>
              <a:defRPr/>
            </a:pPr>
            <a:r>
              <a:rPr lang="pt-BR" sz="5400" b="1" dirty="0">
                <a:solidFill>
                  <a:srgbClr val="085F39"/>
                </a:solidFill>
                <a:latin typeface="Arial Nova" panose="020B0504020202020204" pitchFamily="34" charset="0"/>
                <a:cs typeface="Calibri" panose="020F0502020204030204" pitchFamily="34" charset="0"/>
              </a:rPr>
              <a:t>FERRA-MENTAS</a:t>
            </a:r>
            <a:endParaRPr lang="pt-BR" sz="4400" dirty="0">
              <a:solidFill>
                <a:srgbClr val="085F39"/>
              </a:solidFill>
              <a:latin typeface="Arial Nova" panose="020B0504020202020204" pitchFamily="34" charset="0"/>
              <a:cs typeface="Calibri" panose="020F0502020204030204" pitchFamily="34" charset="0"/>
            </a:endParaRPr>
          </a:p>
        </p:txBody>
      </p:sp>
      <p:pic>
        <p:nvPicPr>
          <p:cNvPr id="56" name="Imagem 55" descr="Garrafa de plástico&#10;&#10;Descrição gerada automaticamente com confiança baixa">
            <a:extLst>
              <a:ext uri="{FF2B5EF4-FFF2-40B4-BE49-F238E27FC236}">
                <a16:creationId xmlns:a16="http://schemas.microsoft.com/office/drawing/2014/main" id="{5C1B20E9-4A8A-8A95-9385-8C6B3902FDBD}"/>
              </a:ext>
            </a:extLst>
          </p:cNvPr>
          <p:cNvPicPr>
            <a:picLocks noChangeAspect="1"/>
          </p:cNvPicPr>
          <p:nvPr/>
        </p:nvPicPr>
        <p:blipFill rotWithShape="1">
          <a:blip r:embed="rId4">
            <a:extLst>
              <a:ext uri="{28A0092B-C50C-407E-A947-70E740481C1C}">
                <a14:useLocalDpi xmlns:a14="http://schemas.microsoft.com/office/drawing/2010/main" val="0"/>
              </a:ext>
            </a:extLst>
          </a:blip>
          <a:srcRect l="32406" t="50972" r="32203" b="13821"/>
          <a:stretch/>
        </p:blipFill>
        <p:spPr>
          <a:xfrm>
            <a:off x="249870" y="7953417"/>
            <a:ext cx="3601582" cy="5511969"/>
          </a:xfrm>
          <a:prstGeom prst="rect">
            <a:avLst/>
          </a:prstGeom>
        </p:spPr>
      </p:pic>
      <p:sp>
        <p:nvSpPr>
          <p:cNvPr id="60" name="CaixaDeTexto 59">
            <a:extLst>
              <a:ext uri="{FF2B5EF4-FFF2-40B4-BE49-F238E27FC236}">
                <a16:creationId xmlns:a16="http://schemas.microsoft.com/office/drawing/2014/main" id="{ED22DF16-ED37-2760-48E5-0DD47A57A7AE}"/>
              </a:ext>
            </a:extLst>
          </p:cNvPr>
          <p:cNvSpPr txBox="1"/>
          <p:nvPr/>
        </p:nvSpPr>
        <p:spPr>
          <a:xfrm>
            <a:off x="4584602" y="348539"/>
            <a:ext cx="19641317" cy="10618291"/>
          </a:xfrm>
          <a:prstGeom prst="rect">
            <a:avLst/>
          </a:prstGeom>
          <a:noFill/>
        </p:spPr>
        <p:txBody>
          <a:bodyPr wrap="square" rtlCol="0">
            <a:spAutoFit/>
          </a:bodyPr>
          <a:lstStyle/>
          <a:p>
            <a:pPr algn="l"/>
            <a:r>
              <a:rPr lang="pt-BR" sz="4400" b="1" dirty="0">
                <a:solidFill>
                  <a:schemeClr val="bg1"/>
                </a:solidFill>
                <a:highlight>
                  <a:srgbClr val="085F39"/>
                </a:highlight>
                <a:latin typeface="Arial" panose="020B0604020202020204" pitchFamily="34" charset="0"/>
                <a:cs typeface="Arial" panose="020B0604020202020204" pitchFamily="34" charset="0"/>
              </a:rPr>
              <a:t>1. CONVITES</a:t>
            </a:r>
          </a:p>
          <a:p>
            <a:r>
              <a:rPr lang="pt-BR" sz="3200" dirty="0">
                <a:solidFill>
                  <a:srgbClr val="085F39"/>
                </a:solidFill>
                <a:latin typeface="Arial" panose="020B0604020202020204" pitchFamily="34" charset="0"/>
                <a:cs typeface="Arial" panose="020B0604020202020204" pitchFamily="34" charset="0"/>
              </a:rPr>
              <a:t>Imprima os convites disponíveis em </a:t>
            </a:r>
            <a:r>
              <a:rPr lang="pt-BR" sz="3200" dirty="0">
                <a:solidFill>
                  <a:srgbClr val="085F39"/>
                </a:solidFill>
                <a:latin typeface="Arial" panose="020B0604020202020204" pitchFamily="34" charset="0"/>
                <a:cs typeface="Arial" panose="020B0604020202020204" pitchFamily="34" charset="0"/>
                <a:hlinkClick r:id="rId5"/>
              </a:rPr>
              <a:t>https://espacoherbalife.com.br/shapecontrol</a:t>
            </a:r>
            <a:endParaRPr lang="pt-BR" sz="3200" dirty="0">
              <a:solidFill>
                <a:srgbClr val="085F39"/>
              </a:solidFill>
              <a:latin typeface="Arial" panose="020B0604020202020204" pitchFamily="34" charset="0"/>
              <a:cs typeface="Arial" panose="020B0604020202020204" pitchFamily="34" charset="0"/>
            </a:endParaRPr>
          </a:p>
          <a:p>
            <a:endParaRPr lang="pt-BR" sz="4400" b="1" dirty="0">
              <a:solidFill>
                <a:schemeClr val="bg1"/>
              </a:solidFill>
              <a:highlight>
                <a:srgbClr val="085F39"/>
              </a:highlight>
              <a:latin typeface="Arial" panose="020B0604020202020204" pitchFamily="34" charset="0"/>
              <a:cs typeface="Arial" panose="020B0604020202020204" pitchFamily="34" charset="0"/>
            </a:endParaRPr>
          </a:p>
          <a:p>
            <a:r>
              <a:rPr lang="pt-BR" sz="4400" b="1" dirty="0">
                <a:solidFill>
                  <a:schemeClr val="bg1"/>
                </a:solidFill>
                <a:highlight>
                  <a:srgbClr val="085F39"/>
                </a:highlight>
                <a:latin typeface="Arial" panose="020B0604020202020204" pitchFamily="34" charset="0"/>
                <a:cs typeface="Arial" panose="020B0604020202020204" pitchFamily="34" charset="0"/>
              </a:rPr>
              <a:t>2. MÍDIAS SOCIAIS</a:t>
            </a:r>
          </a:p>
          <a:p>
            <a:r>
              <a:rPr lang="pt-BR" sz="3200" dirty="0">
                <a:solidFill>
                  <a:srgbClr val="085F39"/>
                </a:solidFill>
                <a:latin typeface="Arial" panose="020B0604020202020204" pitchFamily="34" charset="0"/>
                <a:cs typeface="Arial" panose="020B0604020202020204" pitchFamily="34" charset="0"/>
              </a:rPr>
              <a:t>Faça posts e stories com o Shape Control. Você também pode utilizar os posts das nossas redes oficiais em @herbalifebrasil</a:t>
            </a:r>
            <a:endParaRPr lang="pt-BR" sz="4400" b="1" dirty="0">
              <a:solidFill>
                <a:schemeClr val="bg1"/>
              </a:solidFill>
              <a:highlight>
                <a:srgbClr val="085F39"/>
              </a:highlight>
              <a:latin typeface="Arial" panose="020B0604020202020204" pitchFamily="34" charset="0"/>
              <a:cs typeface="Arial" panose="020B0604020202020204" pitchFamily="34" charset="0"/>
            </a:endParaRPr>
          </a:p>
          <a:p>
            <a:endParaRPr lang="pt-BR" sz="4400" b="1" dirty="0">
              <a:solidFill>
                <a:schemeClr val="bg1"/>
              </a:solidFill>
              <a:highlight>
                <a:srgbClr val="085F39"/>
              </a:highlight>
              <a:latin typeface="Arial" panose="020B0604020202020204" pitchFamily="34" charset="0"/>
              <a:cs typeface="Arial" panose="020B0604020202020204" pitchFamily="34" charset="0"/>
            </a:endParaRPr>
          </a:p>
          <a:p>
            <a:r>
              <a:rPr lang="pt-BR" sz="4400" b="1" dirty="0">
                <a:solidFill>
                  <a:schemeClr val="bg1"/>
                </a:solidFill>
                <a:highlight>
                  <a:srgbClr val="085F39"/>
                </a:highlight>
                <a:latin typeface="Arial" panose="020B0604020202020204" pitchFamily="34" charset="0"/>
                <a:cs typeface="Arial" panose="020B0604020202020204" pitchFamily="34" charset="0"/>
              </a:rPr>
              <a:t>3. AUTOAVALIAÇÃO DO BEM-ESTAR</a:t>
            </a:r>
          </a:p>
          <a:p>
            <a:r>
              <a:rPr lang="pt-BR" sz="3200" dirty="0">
                <a:solidFill>
                  <a:srgbClr val="085F39"/>
                </a:solidFill>
                <a:latin typeface="Arial" panose="020B0604020202020204" pitchFamily="34" charset="0"/>
                <a:cs typeface="Arial" panose="020B0604020202020204" pitchFamily="34" charset="0"/>
              </a:rPr>
              <a:t>Com a Ficha de Autoavaliação, você acompanha periodicamente os resultados do seu cliente. Faça o download da Ficha de Autoavaliação em </a:t>
            </a:r>
            <a:r>
              <a:rPr lang="pt-BR" sz="3200" dirty="0">
                <a:solidFill>
                  <a:srgbClr val="085F39"/>
                </a:solidFill>
                <a:latin typeface="Arial" panose="020B0604020202020204" pitchFamily="34" charset="0"/>
                <a:cs typeface="Arial" panose="020B0604020202020204" pitchFamily="34" charset="0"/>
                <a:hlinkClick r:id="rId6"/>
              </a:rPr>
              <a:t>https://espacoherbalife.com.br/autoavaliacao-do-bem-estar</a:t>
            </a:r>
            <a:endParaRPr lang="pt-BR" sz="3200" dirty="0">
              <a:solidFill>
                <a:srgbClr val="085F39"/>
              </a:solidFill>
              <a:latin typeface="Arial" panose="020B0604020202020204" pitchFamily="34" charset="0"/>
              <a:cs typeface="Arial" panose="020B0604020202020204" pitchFamily="34" charset="0"/>
            </a:endParaRPr>
          </a:p>
          <a:p>
            <a:endParaRPr lang="pt-BR" sz="4400" b="1" dirty="0">
              <a:solidFill>
                <a:schemeClr val="bg1"/>
              </a:solidFill>
              <a:highlight>
                <a:srgbClr val="085F39"/>
              </a:highlight>
              <a:latin typeface="Arial" panose="020B0604020202020204" pitchFamily="34" charset="0"/>
              <a:cs typeface="Arial" panose="020B0604020202020204" pitchFamily="34" charset="0"/>
            </a:endParaRPr>
          </a:p>
          <a:p>
            <a:r>
              <a:rPr lang="pt-BR" sz="4400" b="1" dirty="0">
                <a:solidFill>
                  <a:schemeClr val="bg1"/>
                </a:solidFill>
                <a:highlight>
                  <a:srgbClr val="085F39"/>
                </a:highlight>
                <a:latin typeface="Arial" panose="020B0604020202020204" pitchFamily="34" charset="0"/>
                <a:cs typeface="Arial" panose="020B0604020202020204" pitchFamily="34" charset="0"/>
              </a:rPr>
              <a:t>4. PASTA DE APRESENTAÇÃO</a:t>
            </a:r>
          </a:p>
          <a:p>
            <a:r>
              <a:rPr lang="pt-BR" sz="3200" dirty="0">
                <a:solidFill>
                  <a:srgbClr val="085F39"/>
                </a:solidFill>
                <a:latin typeface="Arial" panose="020B0604020202020204" pitchFamily="34" charset="0"/>
                <a:cs typeface="Arial" panose="020B0604020202020204" pitchFamily="34" charset="0"/>
              </a:rPr>
              <a:t>Acrescente o Shape Control em seus programas de gerenciamento de peso.</a:t>
            </a:r>
          </a:p>
          <a:p>
            <a:r>
              <a:rPr lang="pt-BR" sz="3200" dirty="0">
                <a:solidFill>
                  <a:srgbClr val="085F39"/>
                </a:solidFill>
                <a:latin typeface="Arial" panose="020B0604020202020204" pitchFamily="34" charset="0"/>
                <a:cs typeface="Arial" panose="020B0604020202020204" pitchFamily="34" charset="0"/>
              </a:rPr>
              <a:t>Saiba mais sobre a Pasta de Apresentação em: </a:t>
            </a:r>
            <a:r>
              <a:rPr lang="pt-BR" sz="3200" dirty="0">
                <a:solidFill>
                  <a:srgbClr val="085F39"/>
                </a:solidFill>
                <a:latin typeface="Arial" panose="020B0604020202020204" pitchFamily="34" charset="0"/>
                <a:cs typeface="Arial" panose="020B0604020202020204" pitchFamily="34" charset="0"/>
                <a:hlinkClick r:id="rId7"/>
              </a:rPr>
              <a:t>https://espacoherbalife.com.br/pastadeapresentacao</a:t>
            </a:r>
            <a:endParaRPr lang="pt-BR" sz="3200" dirty="0">
              <a:solidFill>
                <a:srgbClr val="085F39"/>
              </a:solidFill>
              <a:latin typeface="Arial" panose="020B0604020202020204" pitchFamily="34" charset="0"/>
              <a:cs typeface="Arial" panose="020B0604020202020204" pitchFamily="34" charset="0"/>
            </a:endParaRPr>
          </a:p>
          <a:p>
            <a:endParaRPr lang="pt-BR" sz="4400" b="1" dirty="0">
              <a:solidFill>
                <a:schemeClr val="bg1"/>
              </a:solidFill>
              <a:highlight>
                <a:srgbClr val="085F39"/>
              </a:highlight>
              <a:latin typeface="Arial" panose="020B0604020202020204" pitchFamily="34" charset="0"/>
              <a:cs typeface="Arial" panose="020B0604020202020204" pitchFamily="34" charset="0"/>
            </a:endParaRPr>
          </a:p>
          <a:p>
            <a:r>
              <a:rPr lang="pt-BR" sz="4400" b="1" dirty="0">
                <a:solidFill>
                  <a:schemeClr val="bg1"/>
                </a:solidFill>
                <a:highlight>
                  <a:srgbClr val="085F39"/>
                </a:highlight>
                <a:latin typeface="Arial" panose="020B0604020202020204" pitchFamily="34" charset="0"/>
                <a:cs typeface="Arial" panose="020B0604020202020204" pitchFamily="34" charset="0"/>
              </a:rPr>
              <a:t>5. CAFÉ DA MANHÃ SAUDÁVEL</a:t>
            </a:r>
          </a:p>
          <a:p>
            <a:r>
              <a:rPr lang="pt-BR" sz="3200" dirty="0">
                <a:solidFill>
                  <a:srgbClr val="085F39"/>
                </a:solidFill>
                <a:latin typeface="Arial" panose="020B0604020202020204" pitchFamily="34" charset="0"/>
                <a:cs typeface="Arial" panose="020B0604020202020204" pitchFamily="34" charset="0"/>
              </a:rPr>
              <a:t>Como você já aprendeu neste Guia, o Shape Control é indicado para ser ingerido pela manhã!</a:t>
            </a:r>
          </a:p>
          <a:p>
            <a:r>
              <a:rPr lang="pt-BR" sz="3200" dirty="0">
                <a:solidFill>
                  <a:srgbClr val="085F39"/>
                </a:solidFill>
                <a:latin typeface="Arial" panose="020B0604020202020204" pitchFamily="34" charset="0"/>
                <a:cs typeface="Arial" panose="020B0604020202020204" pitchFamily="34" charset="0"/>
              </a:rPr>
              <a:t>Saiba mais sobre o Café da Manhã Saudável em: </a:t>
            </a:r>
            <a:r>
              <a:rPr lang="pt-BR" sz="3200" dirty="0">
                <a:solidFill>
                  <a:srgbClr val="085F39"/>
                </a:solidFill>
                <a:latin typeface="Arial" panose="020B0604020202020204" pitchFamily="34" charset="0"/>
                <a:cs typeface="Arial" panose="020B0604020202020204" pitchFamily="34" charset="0"/>
                <a:hlinkClick r:id="rId8"/>
              </a:rPr>
              <a:t>https://espacoherbalife.com.br/cafe-da-manha-saudavel</a:t>
            </a:r>
            <a:endParaRPr lang="pt-BR" sz="3200" dirty="0">
              <a:solidFill>
                <a:srgbClr val="085F39"/>
              </a:solidFill>
              <a:latin typeface="Arial" panose="020B0604020202020204" pitchFamily="34" charset="0"/>
              <a:cs typeface="Arial" panose="020B0604020202020204" pitchFamily="34" charset="0"/>
            </a:endParaRPr>
          </a:p>
        </p:txBody>
      </p:sp>
      <p:sp>
        <p:nvSpPr>
          <p:cNvPr id="65" name="Retângulo: Cantos Arredondados 64">
            <a:extLst>
              <a:ext uri="{FF2B5EF4-FFF2-40B4-BE49-F238E27FC236}">
                <a16:creationId xmlns:a16="http://schemas.microsoft.com/office/drawing/2014/main" id="{F2265D78-4137-44B1-A92B-4524410EB47D}"/>
              </a:ext>
            </a:extLst>
          </p:cNvPr>
          <p:cNvSpPr/>
          <p:nvPr/>
        </p:nvSpPr>
        <p:spPr>
          <a:xfrm>
            <a:off x="12892221" y="11616020"/>
            <a:ext cx="10200040" cy="1549587"/>
          </a:xfrm>
          <a:prstGeom prst="roundRect">
            <a:avLst/>
          </a:prstGeom>
          <a:solidFill>
            <a:srgbClr val="F1E3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64" name="Imagem 63" descr="Uma imagem contendo Interface gráfica do usuário&#10;&#10;Descrição gerada automaticamente">
            <a:extLst>
              <a:ext uri="{FF2B5EF4-FFF2-40B4-BE49-F238E27FC236}">
                <a16:creationId xmlns:a16="http://schemas.microsoft.com/office/drawing/2014/main" id="{57971EB1-4458-8D83-28F5-A802E1732C21}"/>
              </a:ext>
            </a:extLst>
          </p:cNvPr>
          <p:cNvPicPr>
            <a:picLocks noChangeAspect="1"/>
          </p:cNvPicPr>
          <p:nvPr/>
        </p:nvPicPr>
        <p:blipFill rotWithShape="1">
          <a:blip r:embed="rId9">
            <a:extLst>
              <a:ext uri="{28A0092B-C50C-407E-A947-70E740481C1C}">
                <a14:useLocalDpi xmlns:a14="http://schemas.microsoft.com/office/drawing/2010/main" val="0"/>
              </a:ext>
            </a:extLst>
          </a:blip>
          <a:srcRect l="27755" t="11084" r="27477" b="11481"/>
          <a:stretch/>
        </p:blipFill>
        <p:spPr>
          <a:xfrm>
            <a:off x="21835136" y="11227754"/>
            <a:ext cx="2390783" cy="2326120"/>
          </a:xfrm>
          <a:prstGeom prst="rect">
            <a:avLst/>
          </a:prstGeom>
        </p:spPr>
      </p:pic>
      <p:sp>
        <p:nvSpPr>
          <p:cNvPr id="67" name="CaixaDeTexto 66">
            <a:extLst>
              <a:ext uri="{FF2B5EF4-FFF2-40B4-BE49-F238E27FC236}">
                <a16:creationId xmlns:a16="http://schemas.microsoft.com/office/drawing/2014/main" id="{22F54646-1C54-A697-52C1-6292E11F67EE}"/>
              </a:ext>
            </a:extLst>
          </p:cNvPr>
          <p:cNvSpPr txBox="1"/>
          <p:nvPr/>
        </p:nvSpPr>
        <p:spPr>
          <a:xfrm>
            <a:off x="12892221" y="11679553"/>
            <a:ext cx="8999857" cy="1384995"/>
          </a:xfrm>
          <a:prstGeom prst="rect">
            <a:avLst/>
          </a:prstGeom>
          <a:noFill/>
        </p:spPr>
        <p:txBody>
          <a:bodyPr wrap="square">
            <a:spAutoFit/>
          </a:bodyPr>
          <a:lstStyle/>
          <a:p>
            <a:pPr algn="ctr"/>
            <a:r>
              <a:rPr lang="pt-BR" sz="2800" dirty="0">
                <a:solidFill>
                  <a:srgbClr val="085F39"/>
                </a:solidFill>
                <a:latin typeface="Arial" panose="020B0604020202020204" pitchFamily="34" charset="0"/>
                <a:cs typeface="Arial" panose="020B0604020202020204" pitchFamily="34" charset="0"/>
              </a:rPr>
              <a:t>Saiba mais sobre as Ferramentas de Negócio na UNIVERSIDADE DO EVS, disponível no HN Grow e em </a:t>
            </a:r>
            <a:r>
              <a:rPr lang="pt-BR" sz="2800" dirty="0">
                <a:solidFill>
                  <a:srgbClr val="085F39"/>
                </a:solidFill>
                <a:latin typeface="Arial" panose="020B0604020202020204" pitchFamily="34" charset="0"/>
                <a:cs typeface="Arial" panose="020B0604020202020204" pitchFamily="34" charset="0"/>
                <a:hlinkClick r:id="rId10"/>
              </a:rPr>
              <a:t>https://hrbl.me/universidadedoevs</a:t>
            </a:r>
            <a:endParaRPr lang="pt-BR" sz="2800" dirty="0"/>
          </a:p>
        </p:txBody>
      </p:sp>
      <p:pic>
        <p:nvPicPr>
          <p:cNvPr id="72" name="Gráfico 71" descr="Rede social com preenchimento sólido">
            <a:extLst>
              <a:ext uri="{FF2B5EF4-FFF2-40B4-BE49-F238E27FC236}">
                <a16:creationId xmlns:a16="http://schemas.microsoft.com/office/drawing/2014/main" id="{061FCF4D-E1E2-8800-60AC-445C13066D9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78468" y="-64930"/>
            <a:ext cx="2537158" cy="2537158"/>
          </a:xfrm>
          <a:prstGeom prst="rect">
            <a:avLst/>
          </a:prstGeom>
        </p:spPr>
      </p:pic>
    </p:spTree>
    <p:extLst>
      <p:ext uri="{BB962C8B-B14F-4D97-AF65-F5344CB8AC3E}">
        <p14:creationId xmlns:p14="http://schemas.microsoft.com/office/powerpoint/2010/main" val="1686474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55ED908D-C347-DF6E-033A-C207603C2AE8}"/>
              </a:ext>
            </a:extLst>
          </p:cNvPr>
          <p:cNvPicPr>
            <a:picLocks noChangeAspect="1"/>
          </p:cNvPicPr>
          <p:nvPr/>
        </p:nvPicPr>
        <p:blipFill>
          <a:blip r:embed="rId3">
            <a:duotone>
              <a:schemeClr val="accent6">
                <a:shade val="45000"/>
                <a:satMod val="135000"/>
              </a:schemeClr>
              <a:prstClr val="white"/>
            </a:duotone>
          </a:blip>
          <a:stretch>
            <a:fillRect/>
          </a:stretch>
        </p:blipFill>
        <p:spPr>
          <a:xfrm>
            <a:off x="794" y="2379"/>
            <a:ext cx="24379365" cy="13713393"/>
          </a:xfrm>
          <a:prstGeom prst="rect">
            <a:avLst/>
          </a:prstGeom>
        </p:spPr>
      </p:pic>
      <p:sp>
        <p:nvSpPr>
          <p:cNvPr id="55" name="Retângulo 54">
            <a:extLst>
              <a:ext uri="{FF2B5EF4-FFF2-40B4-BE49-F238E27FC236}">
                <a16:creationId xmlns:a16="http://schemas.microsoft.com/office/drawing/2014/main" id="{E398B692-C7A9-A9D6-AB5D-7DBDBF4DD86B}"/>
              </a:ext>
            </a:extLst>
          </p:cNvPr>
          <p:cNvSpPr/>
          <p:nvPr/>
        </p:nvSpPr>
        <p:spPr>
          <a:xfrm>
            <a:off x="0" y="0"/>
            <a:ext cx="3999757" cy="13716000"/>
          </a:xfrm>
          <a:prstGeom prst="rect">
            <a:avLst/>
          </a:prstGeom>
          <a:solidFill>
            <a:srgbClr val="ADD0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56" name="Imagem 55" descr="Garrafa de plástico&#10;&#10;Descrição gerada automaticamente com confiança baixa">
            <a:extLst>
              <a:ext uri="{FF2B5EF4-FFF2-40B4-BE49-F238E27FC236}">
                <a16:creationId xmlns:a16="http://schemas.microsoft.com/office/drawing/2014/main" id="{5C1B20E9-4A8A-8A95-9385-8C6B3902FDBD}"/>
              </a:ext>
            </a:extLst>
          </p:cNvPr>
          <p:cNvPicPr>
            <a:picLocks noChangeAspect="1"/>
          </p:cNvPicPr>
          <p:nvPr/>
        </p:nvPicPr>
        <p:blipFill rotWithShape="1">
          <a:blip r:embed="rId4">
            <a:extLst>
              <a:ext uri="{28A0092B-C50C-407E-A947-70E740481C1C}">
                <a14:useLocalDpi xmlns:a14="http://schemas.microsoft.com/office/drawing/2010/main" val="0"/>
              </a:ext>
            </a:extLst>
          </a:blip>
          <a:srcRect l="32406" t="50972" r="32203" b="13821"/>
          <a:stretch/>
        </p:blipFill>
        <p:spPr>
          <a:xfrm>
            <a:off x="249870" y="7953417"/>
            <a:ext cx="3601582" cy="5511969"/>
          </a:xfrm>
          <a:prstGeom prst="rect">
            <a:avLst/>
          </a:prstGeom>
        </p:spPr>
      </p:pic>
      <p:sp>
        <p:nvSpPr>
          <p:cNvPr id="60" name="CaixaDeTexto 59">
            <a:extLst>
              <a:ext uri="{FF2B5EF4-FFF2-40B4-BE49-F238E27FC236}">
                <a16:creationId xmlns:a16="http://schemas.microsoft.com/office/drawing/2014/main" id="{ED22DF16-ED37-2760-48E5-0DD47A57A7AE}"/>
              </a:ext>
            </a:extLst>
          </p:cNvPr>
          <p:cNvSpPr txBox="1"/>
          <p:nvPr/>
        </p:nvSpPr>
        <p:spPr>
          <a:xfrm>
            <a:off x="4584602" y="348539"/>
            <a:ext cx="19547941" cy="10372070"/>
          </a:xfrm>
          <a:prstGeom prst="rect">
            <a:avLst/>
          </a:prstGeom>
          <a:noFill/>
        </p:spPr>
        <p:txBody>
          <a:bodyPr wrap="square" rtlCol="0">
            <a:spAutoFit/>
          </a:bodyPr>
          <a:lstStyle/>
          <a:p>
            <a:r>
              <a:rPr lang="pt-BR" sz="4400" b="1" dirty="0">
                <a:solidFill>
                  <a:schemeClr val="bg1"/>
                </a:solidFill>
                <a:highlight>
                  <a:srgbClr val="085F39"/>
                </a:highlight>
                <a:latin typeface="Arial" panose="020B0604020202020204" pitchFamily="34" charset="0"/>
                <a:cs typeface="Arial" panose="020B0604020202020204" pitchFamily="34" charset="0"/>
              </a:rPr>
              <a:t>6. CORRIDA DAS ESTRELAS</a:t>
            </a:r>
          </a:p>
          <a:p>
            <a:r>
              <a:rPr lang="pt-BR" sz="3200" dirty="0">
                <a:solidFill>
                  <a:srgbClr val="085F39"/>
                </a:solidFill>
                <a:latin typeface="Arial" panose="020B0604020202020204" pitchFamily="34" charset="0"/>
                <a:cs typeface="Arial" panose="020B0604020202020204" pitchFamily="34" charset="0"/>
              </a:rPr>
              <a:t>Ofereça mais estrelas ou avanços nas casas para os clientes que comprarem o Shape Control.</a:t>
            </a:r>
          </a:p>
          <a:p>
            <a:r>
              <a:rPr lang="pt-BR" sz="3200" dirty="0">
                <a:solidFill>
                  <a:srgbClr val="085F39"/>
                </a:solidFill>
                <a:latin typeface="Arial" panose="020B0604020202020204" pitchFamily="34" charset="0"/>
                <a:cs typeface="Arial" panose="020B0604020202020204" pitchFamily="34" charset="0"/>
              </a:rPr>
              <a:t>Você também pode oferecer o Shape Control como prêmio da sua próxima Corrida das Estrelas.</a:t>
            </a:r>
          </a:p>
          <a:p>
            <a:endParaRPr lang="pt-BR" sz="4400" b="1" dirty="0">
              <a:solidFill>
                <a:schemeClr val="bg1"/>
              </a:solidFill>
              <a:highlight>
                <a:srgbClr val="085F39"/>
              </a:highlight>
              <a:latin typeface="Arial" panose="020B0604020202020204" pitchFamily="34" charset="0"/>
              <a:cs typeface="Arial" panose="020B0604020202020204" pitchFamily="34" charset="0"/>
            </a:endParaRPr>
          </a:p>
          <a:p>
            <a:r>
              <a:rPr lang="pt-BR" sz="4400" b="1" dirty="0">
                <a:solidFill>
                  <a:schemeClr val="bg1"/>
                </a:solidFill>
                <a:highlight>
                  <a:srgbClr val="085F39"/>
                </a:highlight>
                <a:latin typeface="Arial" panose="020B0604020202020204" pitchFamily="34" charset="0"/>
                <a:cs typeface="Arial" panose="020B0604020202020204" pitchFamily="34" charset="0"/>
              </a:rPr>
              <a:t>7. DESAFIOS E MARATONAS</a:t>
            </a:r>
          </a:p>
          <a:p>
            <a:r>
              <a:rPr lang="pt-BR" sz="3200" dirty="0">
                <a:solidFill>
                  <a:srgbClr val="085F39"/>
                </a:solidFill>
                <a:latin typeface="Arial" panose="020B0604020202020204" pitchFamily="34" charset="0"/>
                <a:cs typeface="Arial" panose="020B0604020202020204" pitchFamily="34" charset="0"/>
              </a:rPr>
              <a:t>Shape Control é um produto ideal para os participantes dos seus Desafios e Maratonas.</a:t>
            </a:r>
          </a:p>
          <a:p>
            <a:endParaRPr lang="pt-BR" sz="3200" dirty="0">
              <a:solidFill>
                <a:srgbClr val="085F39"/>
              </a:solidFill>
              <a:latin typeface="Arial" panose="020B0604020202020204" pitchFamily="34" charset="0"/>
              <a:cs typeface="Arial" panose="020B0604020202020204" pitchFamily="34" charset="0"/>
            </a:endParaRPr>
          </a:p>
          <a:p>
            <a:r>
              <a:rPr lang="pt-BR" sz="3200" dirty="0">
                <a:solidFill>
                  <a:srgbClr val="085F39"/>
                </a:solidFill>
                <a:latin typeface="Arial" panose="020B0604020202020204" pitchFamily="34" charset="0"/>
                <a:cs typeface="Arial" panose="020B0604020202020204" pitchFamily="34" charset="0"/>
              </a:rPr>
              <a:t>Inclusive, você pode criar edições especiais:</a:t>
            </a:r>
          </a:p>
          <a:p>
            <a:r>
              <a:rPr lang="pt-BR" sz="3200" b="1" dirty="0">
                <a:solidFill>
                  <a:srgbClr val="085F39"/>
                </a:solidFill>
                <a:latin typeface="Arial" panose="020B0604020202020204" pitchFamily="34" charset="0"/>
                <a:cs typeface="Arial" panose="020B0604020202020204" pitchFamily="34" charset="0"/>
              </a:rPr>
              <a:t>DESAFIO SHAPE CONTROL </a:t>
            </a:r>
            <a:r>
              <a:rPr lang="pt-BR" sz="3200" dirty="0">
                <a:solidFill>
                  <a:srgbClr val="085F39"/>
                </a:solidFill>
                <a:latin typeface="Arial" panose="020B0604020202020204" pitchFamily="34" charset="0"/>
                <a:cs typeface="Arial" panose="020B0604020202020204" pitchFamily="34" charset="0"/>
              </a:rPr>
              <a:t>no lançamento do produto.</a:t>
            </a:r>
          </a:p>
          <a:p>
            <a:r>
              <a:rPr lang="pt-BR" sz="3200" b="1" dirty="0">
                <a:solidFill>
                  <a:srgbClr val="085F39"/>
                </a:solidFill>
                <a:latin typeface="Arial" panose="020B0604020202020204" pitchFamily="34" charset="0"/>
                <a:cs typeface="Arial" panose="020B0604020202020204" pitchFamily="34" charset="0"/>
              </a:rPr>
              <a:t>DESAFIO SHAPE CONTROL DE VERÃO</a:t>
            </a:r>
            <a:r>
              <a:rPr lang="pt-BR" sz="3200" dirty="0">
                <a:solidFill>
                  <a:srgbClr val="085F39"/>
                </a:solidFill>
                <a:latin typeface="Arial" panose="020B0604020202020204" pitchFamily="34" charset="0"/>
                <a:cs typeface="Arial" panose="020B0604020202020204" pitchFamily="34" charset="0"/>
              </a:rPr>
              <a:t>. A estação mais quente do ano começa em 22 de dezembro e termina 20 de março de 2024.</a:t>
            </a:r>
          </a:p>
          <a:p>
            <a:r>
              <a:rPr lang="pt-BR" sz="3200" b="1" dirty="0">
                <a:solidFill>
                  <a:srgbClr val="085F39"/>
                </a:solidFill>
                <a:latin typeface="Arial" panose="020B0604020202020204" pitchFamily="34" charset="0"/>
                <a:cs typeface="Arial" panose="020B0604020202020204" pitchFamily="34" charset="0"/>
              </a:rPr>
              <a:t>DESAFIO SHAPE CONTROL DE CARNAVAL</a:t>
            </a:r>
            <a:r>
              <a:rPr lang="pt-BR" sz="3200" dirty="0">
                <a:solidFill>
                  <a:srgbClr val="085F39"/>
                </a:solidFill>
                <a:latin typeface="Arial" panose="020B0604020202020204" pitchFamily="34" charset="0"/>
                <a:cs typeface="Arial" panose="020B0604020202020204" pitchFamily="34" charset="0"/>
              </a:rPr>
              <a:t>, afinal todos querem estar na sua melhor versão para a maior festa do Brasil!</a:t>
            </a:r>
          </a:p>
          <a:p>
            <a:endParaRPr lang="pt-BR" sz="4400" b="1" dirty="0">
              <a:solidFill>
                <a:schemeClr val="bg1"/>
              </a:solidFill>
              <a:highlight>
                <a:srgbClr val="085F39"/>
              </a:highlight>
              <a:latin typeface="Arial" panose="020B0604020202020204" pitchFamily="34" charset="0"/>
              <a:cs typeface="Arial" panose="020B0604020202020204" pitchFamily="34" charset="0"/>
            </a:endParaRPr>
          </a:p>
          <a:p>
            <a:r>
              <a:rPr lang="pt-BR" sz="4400" b="1" dirty="0">
                <a:solidFill>
                  <a:schemeClr val="bg1"/>
                </a:solidFill>
                <a:highlight>
                  <a:srgbClr val="085F39"/>
                </a:highlight>
                <a:latin typeface="Arial" panose="020B0604020202020204" pitchFamily="34" charset="0"/>
                <a:cs typeface="Arial" panose="020B0604020202020204" pitchFamily="34" charset="0"/>
              </a:rPr>
              <a:t>8. FITCAMP</a:t>
            </a:r>
          </a:p>
          <a:p>
            <a:r>
              <a:rPr lang="pt-BR" sz="3200" dirty="0">
                <a:solidFill>
                  <a:srgbClr val="085F39"/>
                </a:solidFill>
                <a:latin typeface="Arial" panose="020B0604020202020204" pitchFamily="34" charset="0"/>
                <a:cs typeface="Arial" panose="020B0604020202020204" pitchFamily="34" charset="0"/>
              </a:rPr>
              <a:t>É essencial que o cliente de Shape Control tenha um estilo de vida saudável para ter todos os benefícios do produto.</a:t>
            </a:r>
          </a:p>
          <a:p>
            <a:r>
              <a:rPr lang="pt-BR" sz="3200" dirty="0">
                <a:solidFill>
                  <a:srgbClr val="085F39"/>
                </a:solidFill>
                <a:latin typeface="Arial" panose="020B0604020202020204" pitchFamily="34" charset="0"/>
                <a:cs typeface="Arial" panose="020B0604020202020204" pitchFamily="34" charset="0"/>
              </a:rPr>
              <a:t>Convide seus clientes de Shape Control para um FitCamp exclusivo.</a:t>
            </a:r>
          </a:p>
          <a:p>
            <a:r>
              <a:rPr lang="pt-BR" sz="3200" dirty="0">
                <a:solidFill>
                  <a:srgbClr val="085F39"/>
                </a:solidFill>
                <a:latin typeface="Arial" panose="020B0604020202020204" pitchFamily="34" charset="0"/>
                <a:cs typeface="Arial" panose="020B0604020202020204" pitchFamily="34" charset="0"/>
              </a:rPr>
              <a:t>Também promova o Shape Control no final dos FitCamps que você já tem programado.</a:t>
            </a:r>
          </a:p>
        </p:txBody>
      </p:sp>
      <p:sp>
        <p:nvSpPr>
          <p:cNvPr id="9" name="Retângulo: Cantos Arredondados 8">
            <a:extLst>
              <a:ext uri="{FF2B5EF4-FFF2-40B4-BE49-F238E27FC236}">
                <a16:creationId xmlns:a16="http://schemas.microsoft.com/office/drawing/2014/main" id="{692BBCAA-94DB-BD68-48CC-2374E0D44AA7}"/>
              </a:ext>
            </a:extLst>
          </p:cNvPr>
          <p:cNvSpPr/>
          <p:nvPr/>
        </p:nvSpPr>
        <p:spPr>
          <a:xfrm>
            <a:off x="12892221" y="11616020"/>
            <a:ext cx="10200040" cy="1549587"/>
          </a:xfrm>
          <a:prstGeom prst="roundRect">
            <a:avLst/>
          </a:prstGeom>
          <a:solidFill>
            <a:srgbClr val="F1E3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0" name="Imagem 9" descr="Uma imagem contendo Interface gráfica do usuário&#10;&#10;Descrição gerada automaticamente">
            <a:extLst>
              <a:ext uri="{FF2B5EF4-FFF2-40B4-BE49-F238E27FC236}">
                <a16:creationId xmlns:a16="http://schemas.microsoft.com/office/drawing/2014/main" id="{E869B8FD-BC02-AB0B-B4A7-465376738A53}"/>
              </a:ext>
            </a:extLst>
          </p:cNvPr>
          <p:cNvPicPr>
            <a:picLocks noChangeAspect="1"/>
          </p:cNvPicPr>
          <p:nvPr/>
        </p:nvPicPr>
        <p:blipFill rotWithShape="1">
          <a:blip r:embed="rId5">
            <a:extLst>
              <a:ext uri="{28A0092B-C50C-407E-A947-70E740481C1C}">
                <a14:useLocalDpi xmlns:a14="http://schemas.microsoft.com/office/drawing/2010/main" val="0"/>
              </a:ext>
            </a:extLst>
          </a:blip>
          <a:srcRect l="27755" t="11084" r="27477" b="11481"/>
          <a:stretch/>
        </p:blipFill>
        <p:spPr>
          <a:xfrm>
            <a:off x="21835136" y="11227754"/>
            <a:ext cx="2390783" cy="2326120"/>
          </a:xfrm>
          <a:prstGeom prst="rect">
            <a:avLst/>
          </a:prstGeom>
        </p:spPr>
      </p:pic>
      <p:sp>
        <p:nvSpPr>
          <p:cNvPr id="11" name="CaixaDeTexto 10">
            <a:extLst>
              <a:ext uri="{FF2B5EF4-FFF2-40B4-BE49-F238E27FC236}">
                <a16:creationId xmlns:a16="http://schemas.microsoft.com/office/drawing/2014/main" id="{28C0580F-0662-2FCF-55BD-E5230F011D79}"/>
              </a:ext>
            </a:extLst>
          </p:cNvPr>
          <p:cNvSpPr txBox="1"/>
          <p:nvPr/>
        </p:nvSpPr>
        <p:spPr>
          <a:xfrm>
            <a:off x="12892221" y="11679553"/>
            <a:ext cx="8999857" cy="1384995"/>
          </a:xfrm>
          <a:prstGeom prst="rect">
            <a:avLst/>
          </a:prstGeom>
          <a:noFill/>
        </p:spPr>
        <p:txBody>
          <a:bodyPr wrap="square">
            <a:spAutoFit/>
          </a:bodyPr>
          <a:lstStyle/>
          <a:p>
            <a:pPr algn="ctr"/>
            <a:r>
              <a:rPr lang="pt-BR" sz="2800" dirty="0">
                <a:solidFill>
                  <a:srgbClr val="085F39"/>
                </a:solidFill>
                <a:latin typeface="Arial" panose="020B0604020202020204" pitchFamily="34" charset="0"/>
                <a:cs typeface="Arial" panose="020B0604020202020204" pitchFamily="34" charset="0"/>
              </a:rPr>
              <a:t>Saiba mais sobre as Ferramentas de Negócio na UNIVERSIDADE DO EVS, disponível no HN Grow e em </a:t>
            </a:r>
            <a:r>
              <a:rPr lang="pt-BR" sz="2800" dirty="0">
                <a:solidFill>
                  <a:srgbClr val="085F39"/>
                </a:solidFill>
                <a:latin typeface="Arial" panose="020B0604020202020204" pitchFamily="34" charset="0"/>
                <a:cs typeface="Arial" panose="020B0604020202020204" pitchFamily="34" charset="0"/>
                <a:hlinkClick r:id="rId6"/>
              </a:rPr>
              <a:t>https://hrbl.me/universidadedoevs</a:t>
            </a:r>
            <a:endParaRPr lang="pt-BR" sz="2800" dirty="0"/>
          </a:p>
        </p:txBody>
      </p:sp>
      <p:pic>
        <p:nvPicPr>
          <p:cNvPr id="14" name="Gráfico 13" descr="Rede social com preenchimento sólido">
            <a:extLst>
              <a:ext uri="{FF2B5EF4-FFF2-40B4-BE49-F238E27FC236}">
                <a16:creationId xmlns:a16="http://schemas.microsoft.com/office/drawing/2014/main" id="{083B4B7D-2A58-1ACE-443A-082B20D8927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8468" y="-64930"/>
            <a:ext cx="2537158" cy="2537158"/>
          </a:xfrm>
          <a:prstGeom prst="rect">
            <a:avLst/>
          </a:prstGeom>
        </p:spPr>
      </p:pic>
      <p:sp>
        <p:nvSpPr>
          <p:cNvPr id="15" name="CaixaDeTexto 14">
            <a:extLst>
              <a:ext uri="{FF2B5EF4-FFF2-40B4-BE49-F238E27FC236}">
                <a16:creationId xmlns:a16="http://schemas.microsoft.com/office/drawing/2014/main" id="{BB4F5810-E6D6-D0AD-BF27-AEDCAB054E2B}"/>
              </a:ext>
            </a:extLst>
          </p:cNvPr>
          <p:cNvSpPr txBox="1"/>
          <p:nvPr/>
        </p:nvSpPr>
        <p:spPr>
          <a:xfrm>
            <a:off x="1" y="4353168"/>
            <a:ext cx="3999754" cy="2800767"/>
          </a:xfrm>
          <a:prstGeom prst="rect">
            <a:avLst/>
          </a:prstGeom>
          <a:noFill/>
        </p:spPr>
        <p:txBody>
          <a:bodyPr wrap="square">
            <a:spAutoFit/>
          </a:bodyPr>
          <a:lstStyle/>
          <a:p>
            <a:pPr algn="ctr"/>
            <a:r>
              <a:rPr lang="pt-BR" sz="3600" b="1" i="0" u="none" strike="noStrike" baseline="0" dirty="0">
                <a:solidFill>
                  <a:srgbClr val="085F39"/>
                </a:solidFill>
                <a:latin typeface="Arial" panose="020B0604020202020204" pitchFamily="34" charset="0"/>
                <a:cs typeface="Arial" panose="020B0604020202020204" pitchFamily="34" charset="0"/>
              </a:rPr>
              <a:t>+ RESULTADOS</a:t>
            </a:r>
          </a:p>
          <a:p>
            <a:pPr algn="ctr"/>
            <a:r>
              <a:rPr lang="pt-BR" sz="2800" dirty="0">
                <a:solidFill>
                  <a:srgbClr val="085F39"/>
                </a:solidFill>
                <a:latin typeface="Arial" panose="020B0604020202020204" pitchFamily="34" charset="0"/>
                <a:cs typeface="Arial" panose="020B0604020202020204" pitchFamily="34" charset="0"/>
              </a:rPr>
              <a:t>As Ferramentas de Negócio são suas aliadas para aumentar suas vendas e fidelizar os clientes.</a:t>
            </a:r>
          </a:p>
        </p:txBody>
      </p:sp>
      <p:sp>
        <p:nvSpPr>
          <p:cNvPr id="16" name="CaixaDeTexto 15">
            <a:extLst>
              <a:ext uri="{FF2B5EF4-FFF2-40B4-BE49-F238E27FC236}">
                <a16:creationId xmlns:a16="http://schemas.microsoft.com/office/drawing/2014/main" id="{0FC265D2-A11D-0D9C-93C4-53F21B99CB10}"/>
              </a:ext>
            </a:extLst>
          </p:cNvPr>
          <p:cNvSpPr txBox="1"/>
          <p:nvPr/>
        </p:nvSpPr>
        <p:spPr>
          <a:xfrm>
            <a:off x="-2" y="2472456"/>
            <a:ext cx="3999757" cy="1505027"/>
          </a:xfrm>
          <a:prstGeom prst="rect">
            <a:avLst/>
          </a:prstGeom>
          <a:noFill/>
          <a:ln>
            <a:noFill/>
          </a:ln>
          <a:effectLst/>
          <a:scene3d>
            <a:camera prst="orthographicFront">
              <a:rot lat="0" lon="0" rev="0"/>
            </a:camera>
            <a:lightRig rig="balanced" dir="t">
              <a:rot lat="0" lon="0" rev="8700000"/>
            </a:lightRig>
          </a:scene3d>
          <a:sp3d>
            <a:bevelT w="0" h="12700"/>
          </a:sp3d>
        </p:spPr>
        <p:txBody>
          <a:bodyPr wrap="square">
            <a:spAutoFit/>
          </a:bodyPr>
          <a:lstStyle/>
          <a:p>
            <a:pPr algn="ctr" defTabSz="1828619">
              <a:lnSpc>
                <a:spcPct val="85000"/>
              </a:lnSpc>
              <a:defRPr/>
            </a:pPr>
            <a:r>
              <a:rPr lang="pt-BR" sz="5400" b="1" dirty="0">
                <a:solidFill>
                  <a:srgbClr val="085F39"/>
                </a:solidFill>
                <a:latin typeface="Arial Nova" panose="020B0504020202020204" pitchFamily="34" charset="0"/>
                <a:cs typeface="Calibri" panose="020F0502020204030204" pitchFamily="34" charset="0"/>
              </a:rPr>
              <a:t>FERRA-MENTAS</a:t>
            </a:r>
            <a:endParaRPr lang="pt-BR" sz="4400" dirty="0">
              <a:solidFill>
                <a:srgbClr val="085F39"/>
              </a:solidFill>
              <a:latin typeface="Arial Nova" panose="020B0504020202020204" pitchFamily="34" charset="0"/>
              <a:cs typeface="Calibri" panose="020F0502020204030204" pitchFamily="34" charset="0"/>
            </a:endParaRPr>
          </a:p>
        </p:txBody>
      </p:sp>
    </p:spTree>
    <p:extLst>
      <p:ext uri="{BB962C8B-B14F-4D97-AF65-F5344CB8AC3E}">
        <p14:creationId xmlns:p14="http://schemas.microsoft.com/office/powerpoint/2010/main" val="217508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ED7CB271-5AB2-67B2-FF1E-CBFBA581EF75}"/>
              </a:ext>
            </a:extLst>
          </p:cNvPr>
          <p:cNvSpPr/>
          <p:nvPr/>
        </p:nvSpPr>
        <p:spPr>
          <a:xfrm>
            <a:off x="0" y="0"/>
            <a:ext cx="10477846" cy="13716000"/>
          </a:xfrm>
          <a:prstGeom prst="rect">
            <a:avLst/>
          </a:prstGeom>
          <a:solidFill>
            <a:srgbClr val="FDC4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06" name="Retângulo: Cantos Arredondados 1105">
            <a:extLst>
              <a:ext uri="{FF2B5EF4-FFF2-40B4-BE49-F238E27FC236}">
                <a16:creationId xmlns:a16="http://schemas.microsoft.com/office/drawing/2014/main" id="{39DBA917-BE6D-6286-3B7F-57AE170C6407}"/>
              </a:ext>
            </a:extLst>
          </p:cNvPr>
          <p:cNvSpPr/>
          <p:nvPr/>
        </p:nvSpPr>
        <p:spPr>
          <a:xfrm>
            <a:off x="993462" y="4259118"/>
            <a:ext cx="21917411" cy="7528413"/>
          </a:xfrm>
          <a:prstGeom prst="roundRect">
            <a:avLst/>
          </a:prstGeom>
          <a:noFill/>
          <a:ln w="76200" cap="rnd">
            <a:solidFill>
              <a:srgbClr val="A33856"/>
            </a:solidFill>
            <a:prstDash val="sysDot"/>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dirty="0"/>
          </a:p>
        </p:txBody>
      </p:sp>
      <p:grpSp>
        <p:nvGrpSpPr>
          <p:cNvPr id="1110" name="Agrupar 1109">
            <a:extLst>
              <a:ext uri="{FF2B5EF4-FFF2-40B4-BE49-F238E27FC236}">
                <a16:creationId xmlns:a16="http://schemas.microsoft.com/office/drawing/2014/main" id="{B41CCCD8-D80E-C9A3-FDB1-CBECA0DD89D3}"/>
              </a:ext>
            </a:extLst>
          </p:cNvPr>
          <p:cNvGrpSpPr/>
          <p:nvPr/>
        </p:nvGrpSpPr>
        <p:grpSpPr>
          <a:xfrm>
            <a:off x="9584803" y="1803926"/>
            <a:ext cx="4728716" cy="4761399"/>
            <a:chOff x="9593999" y="4818036"/>
            <a:chExt cx="4728716" cy="4761399"/>
          </a:xfrm>
          <a:solidFill>
            <a:srgbClr val="085F39"/>
          </a:solidFill>
        </p:grpSpPr>
        <p:sp>
          <p:nvSpPr>
            <p:cNvPr id="1111" name="Elipse 1110">
              <a:extLst>
                <a:ext uri="{FF2B5EF4-FFF2-40B4-BE49-F238E27FC236}">
                  <a16:creationId xmlns:a16="http://schemas.microsoft.com/office/drawing/2014/main" id="{4EDEFCF3-6823-913F-5428-E5CA29B00707}"/>
                </a:ext>
              </a:extLst>
            </p:cNvPr>
            <p:cNvSpPr/>
            <p:nvPr/>
          </p:nvSpPr>
          <p:spPr>
            <a:xfrm>
              <a:off x="9593999" y="4818036"/>
              <a:ext cx="4728716" cy="4728716"/>
            </a:xfrm>
            <a:prstGeom prst="ellipse">
              <a:avLst/>
            </a:prstGeom>
            <a:grpFill/>
            <a:ln w="12700" cap="flat" cmpd="sng" algn="ctr">
              <a:noFill/>
              <a:prstDash val="solid"/>
              <a:miter lim="800000"/>
            </a:ln>
            <a:effectLst/>
          </p:spPr>
          <p:txBody>
            <a:bodyPr rtlCol="0" anchor="ctr"/>
            <a:lstStyle/>
            <a:p>
              <a:pPr algn="ctr" defTabSz="457200">
                <a:spcAft>
                  <a:spcPts val="1000"/>
                </a:spcAft>
              </a:pPr>
              <a:endParaRPr lang="pt-BR" sz="1600" kern="0" dirty="0">
                <a:solidFill>
                  <a:srgbClr val="FFFFFF"/>
                </a:solidFill>
                <a:latin typeface="Arial Nova" panose="020B0504020202020204" pitchFamily="34" charset="0"/>
              </a:endParaRPr>
            </a:p>
          </p:txBody>
        </p:sp>
        <p:sp>
          <p:nvSpPr>
            <p:cNvPr id="1112" name="CaixaDeTexto 1111">
              <a:extLst>
                <a:ext uri="{FF2B5EF4-FFF2-40B4-BE49-F238E27FC236}">
                  <a16:creationId xmlns:a16="http://schemas.microsoft.com/office/drawing/2014/main" id="{107BC81E-E368-6D14-B45C-404FCC94CD00}"/>
                </a:ext>
              </a:extLst>
            </p:cNvPr>
            <p:cNvSpPr txBox="1"/>
            <p:nvPr/>
          </p:nvSpPr>
          <p:spPr>
            <a:xfrm>
              <a:off x="10362231" y="5551630"/>
              <a:ext cx="3128016" cy="1323439"/>
            </a:xfrm>
            <a:prstGeom prst="rect">
              <a:avLst/>
            </a:prstGeom>
            <a:grpFill/>
          </p:spPr>
          <p:txBody>
            <a:bodyPr wrap="square" rtlCol="0">
              <a:spAutoFit/>
            </a:bodyPr>
            <a:lstStyle/>
            <a:p>
              <a:pPr algn="ctr"/>
              <a:r>
                <a:rPr lang="pt-BR" sz="4000" dirty="0">
                  <a:solidFill>
                    <a:schemeClr val="bg1"/>
                  </a:solidFill>
                  <a:latin typeface="Arial Nova" panose="020B0504020202020204" pitchFamily="34" charset="0"/>
                </a:rPr>
                <a:t>Preço</a:t>
              </a:r>
              <a:br>
                <a:rPr lang="pt-BR" sz="4000" dirty="0">
                  <a:solidFill>
                    <a:schemeClr val="bg1"/>
                  </a:solidFill>
                  <a:latin typeface="Arial Nova" panose="020B0504020202020204" pitchFamily="34" charset="0"/>
                </a:rPr>
              </a:br>
              <a:r>
                <a:rPr lang="pt-BR" sz="4000" dirty="0">
                  <a:solidFill>
                    <a:schemeClr val="bg1"/>
                  </a:solidFill>
                  <a:latin typeface="Arial Nova" panose="020B0504020202020204" pitchFamily="34" charset="0"/>
                </a:rPr>
                <a:t>por porção</a:t>
              </a:r>
              <a:endParaRPr lang="pt-BR" sz="4000" b="1" dirty="0">
                <a:solidFill>
                  <a:schemeClr val="bg1"/>
                </a:solidFill>
                <a:latin typeface="Arial Nova" panose="020B0504020202020204" pitchFamily="34" charset="0"/>
              </a:endParaRPr>
            </a:p>
          </p:txBody>
        </p:sp>
        <p:sp>
          <p:nvSpPr>
            <p:cNvPr id="1113" name="CaixaDeTexto 1112">
              <a:extLst>
                <a:ext uri="{FF2B5EF4-FFF2-40B4-BE49-F238E27FC236}">
                  <a16:creationId xmlns:a16="http://schemas.microsoft.com/office/drawing/2014/main" id="{7501002F-08CA-8AA0-9056-A00682BA91A6}"/>
                </a:ext>
              </a:extLst>
            </p:cNvPr>
            <p:cNvSpPr txBox="1"/>
            <p:nvPr/>
          </p:nvSpPr>
          <p:spPr>
            <a:xfrm>
              <a:off x="9593999" y="6865872"/>
              <a:ext cx="4532641" cy="2713563"/>
            </a:xfrm>
            <a:prstGeom prst="rect">
              <a:avLst/>
            </a:prstGeom>
            <a:noFill/>
          </p:spPr>
          <p:txBody>
            <a:bodyPr wrap="square" rtlCol="0">
              <a:spAutoFit/>
            </a:bodyPr>
            <a:lstStyle/>
            <a:p>
              <a:pPr algn="ctr">
                <a:spcAft>
                  <a:spcPts val="1000"/>
                </a:spcAft>
              </a:pPr>
              <a:r>
                <a:rPr lang="pt-BR" sz="6600" b="1" dirty="0">
                  <a:solidFill>
                    <a:schemeClr val="bg1"/>
                  </a:solidFill>
                  <a:latin typeface="Arial Nova" panose="020B0504020202020204" pitchFamily="34" charset="0"/>
                </a:rPr>
                <a:t>~ R$ 5,23</a:t>
              </a:r>
              <a:r>
                <a:rPr lang="pt-BR" sz="5400" b="1" dirty="0">
                  <a:solidFill>
                    <a:schemeClr val="bg1"/>
                  </a:solidFill>
                  <a:latin typeface="Arial Nova" panose="020B0504020202020204" pitchFamily="34" charset="0"/>
                </a:rPr>
                <a:t>**</a:t>
              </a:r>
              <a:endParaRPr lang="pt-BR" sz="2400" b="1" dirty="0">
                <a:solidFill>
                  <a:schemeClr val="bg1"/>
                </a:solidFill>
                <a:latin typeface="Arial Nova" panose="020B0504020202020204" pitchFamily="34" charset="0"/>
              </a:endParaRPr>
            </a:p>
            <a:p>
              <a:pPr algn="ctr"/>
              <a:r>
                <a:rPr lang="pt-BR" sz="2400" b="1" dirty="0">
                  <a:solidFill>
                    <a:schemeClr val="bg1"/>
                  </a:solidFill>
                  <a:latin typeface="Arial Nova" panose="020B0504020202020204" pitchFamily="34" charset="0"/>
                </a:rPr>
                <a:t>Supervisor</a:t>
              </a:r>
            </a:p>
            <a:p>
              <a:pPr algn="ctr"/>
              <a:r>
                <a:rPr lang="pt-BR" sz="2400" b="1" dirty="0">
                  <a:solidFill>
                    <a:schemeClr val="bg1"/>
                  </a:solidFill>
                  <a:latin typeface="Arial Nova" panose="020B0504020202020204" pitchFamily="34" charset="0"/>
                </a:rPr>
                <a:t>50% de desconto</a:t>
              </a:r>
            </a:p>
            <a:p>
              <a:pPr algn="ctr"/>
              <a:r>
                <a:rPr lang="pt-BR" sz="2400" b="1" dirty="0">
                  <a:solidFill>
                    <a:schemeClr val="bg1"/>
                  </a:solidFill>
                  <a:latin typeface="Arial Nova" panose="020B0504020202020204" pitchFamily="34" charset="0"/>
                </a:rPr>
                <a:t>Estado de SP</a:t>
              </a:r>
            </a:p>
            <a:p>
              <a:pPr algn="ctr">
                <a:spcAft>
                  <a:spcPts val="1000"/>
                </a:spcAft>
              </a:pPr>
              <a:endParaRPr lang="pt-BR" sz="2400" b="1" dirty="0">
                <a:solidFill>
                  <a:schemeClr val="bg1"/>
                </a:solidFill>
                <a:latin typeface="Arial Nova" panose="020B0504020202020204" pitchFamily="34" charset="0"/>
              </a:endParaRPr>
            </a:p>
          </p:txBody>
        </p:sp>
      </p:grpSp>
      <p:sp>
        <p:nvSpPr>
          <p:cNvPr id="8" name="CaixaDeTexto 7">
            <a:extLst>
              <a:ext uri="{FF2B5EF4-FFF2-40B4-BE49-F238E27FC236}">
                <a16:creationId xmlns:a16="http://schemas.microsoft.com/office/drawing/2014/main" id="{91FF33CD-0D74-50E7-D98F-C2F6B01FA386}"/>
              </a:ext>
            </a:extLst>
          </p:cNvPr>
          <p:cNvSpPr txBox="1"/>
          <p:nvPr/>
        </p:nvSpPr>
        <p:spPr>
          <a:xfrm>
            <a:off x="11175590" y="607260"/>
            <a:ext cx="11503044" cy="1923604"/>
          </a:xfrm>
          <a:prstGeom prst="rect">
            <a:avLst/>
          </a:prstGeom>
          <a:noFill/>
        </p:spPr>
        <p:txBody>
          <a:bodyPr wrap="square">
            <a:spAutoFit/>
          </a:bodyPr>
          <a:lstStyle>
            <a:defPPr>
              <a:defRPr lang="en-US"/>
            </a:defPPr>
            <a:lvl1pPr defTabSz="825459" hangingPunct="0">
              <a:lnSpc>
                <a:spcPct val="85000"/>
              </a:lnSpc>
              <a:defRPr sz="11500" b="0" kern="0">
                <a:gradFill flip="none" rotWithShape="1">
                  <a:gsLst>
                    <a:gs pos="0">
                      <a:srgbClr val="5A68AF"/>
                    </a:gs>
                    <a:gs pos="100000">
                      <a:srgbClr val="00AAC2"/>
                    </a:gs>
                  </a:gsLst>
                  <a:lin ang="0" scaled="0"/>
                  <a:tileRect/>
                </a:gradFill>
                <a:latin typeface="Century Gothic" panose="020B0502020202020204" pitchFamily="34" charset="0"/>
                <a:cs typeface="Arial" panose="020B0604020202020204" pitchFamily="34" charset="0"/>
              </a:defRPr>
            </a:lvl1pPr>
          </a:lstStyle>
          <a:p>
            <a:pPr marL="0" marR="0" lvl="0" indent="0" algn="r" defTabSz="825459" rtl="0" eaLnBrk="1" fontAlgn="auto" latinLnBrk="0" hangingPunct="0">
              <a:lnSpc>
                <a:spcPct val="85000"/>
              </a:lnSpc>
              <a:spcBef>
                <a:spcPts val="0"/>
              </a:spcBef>
              <a:spcAft>
                <a:spcPts val="0"/>
              </a:spcAft>
              <a:buClrTx/>
              <a:buSzTx/>
              <a:buFontTx/>
              <a:buNone/>
              <a:tabLst/>
              <a:defRPr/>
            </a:pPr>
            <a:r>
              <a:rPr kumimoji="0" lang="pt-BR" sz="9600" i="0" u="none" strike="noStrike" kern="0" cap="none" spc="0" normalizeH="0" baseline="0" noProof="0" dirty="0">
                <a:ln>
                  <a:noFill/>
                </a:ln>
                <a:solidFill>
                  <a:srgbClr val="A33856"/>
                </a:solidFill>
                <a:effectLst/>
                <a:uLnTx/>
                <a:uFillTx/>
                <a:latin typeface="Arial Nova"/>
                <a:ea typeface="+mn-ea"/>
                <a:cs typeface="Arial" panose="020B0604020202020204" pitchFamily="34" charset="0"/>
              </a:rPr>
              <a:t>Shape Control</a:t>
            </a:r>
          </a:p>
          <a:p>
            <a:pPr algn="r"/>
            <a:r>
              <a:rPr lang="pt-BR" sz="4400" b="0" i="0" u="none" strike="noStrike" baseline="0" dirty="0">
                <a:solidFill>
                  <a:schemeClr val="tx1"/>
                </a:solidFill>
                <a:latin typeface="Arial" panose="020B0604020202020204" pitchFamily="34" charset="0"/>
              </a:rPr>
              <a:t>Conquiste a sua melhor forma!</a:t>
            </a:r>
            <a:endParaRPr kumimoji="0" lang="pt-BR" sz="34400" i="0" u="none" strike="noStrike" kern="0" cap="none" spc="0" normalizeH="0" baseline="0" noProof="0" dirty="0">
              <a:ln>
                <a:noFill/>
              </a:ln>
              <a:solidFill>
                <a:schemeClr val="tx1"/>
              </a:solidFill>
              <a:effectLst/>
              <a:uLnTx/>
              <a:uFillTx/>
              <a:latin typeface="Arial" panose="020B0604020202020204" pitchFamily="34" charset="0"/>
            </a:endParaRPr>
          </a:p>
        </p:txBody>
      </p:sp>
      <p:sp>
        <p:nvSpPr>
          <p:cNvPr id="1101" name="CaixaDeTexto 1100">
            <a:extLst>
              <a:ext uri="{FF2B5EF4-FFF2-40B4-BE49-F238E27FC236}">
                <a16:creationId xmlns:a16="http://schemas.microsoft.com/office/drawing/2014/main" id="{FFF71F27-24EC-631B-821B-35964C71D49D}"/>
              </a:ext>
            </a:extLst>
          </p:cNvPr>
          <p:cNvSpPr txBox="1"/>
          <p:nvPr/>
        </p:nvSpPr>
        <p:spPr>
          <a:xfrm>
            <a:off x="16725353" y="7172198"/>
            <a:ext cx="4623509" cy="1446550"/>
          </a:xfrm>
          <a:prstGeom prst="rect">
            <a:avLst/>
          </a:prstGeom>
          <a:noFill/>
        </p:spPr>
        <p:txBody>
          <a:bodyPr wrap="square">
            <a:spAutoFit/>
          </a:bodyPr>
          <a:lstStyle/>
          <a:p>
            <a:pPr>
              <a:defRPr/>
            </a:pPr>
            <a:r>
              <a:rPr lang="pt-BR" sz="4000" dirty="0">
                <a:solidFill>
                  <a:srgbClr val="085F39"/>
                </a:solidFill>
                <a:latin typeface="Arial Nova" panose="020B0504020202020204" pitchFamily="34" charset="0"/>
              </a:rPr>
              <a:t>Preço Supervisor </a:t>
            </a:r>
          </a:p>
          <a:p>
            <a:pPr>
              <a:defRPr/>
            </a:pPr>
            <a:r>
              <a:rPr lang="pt-BR" sz="4800" b="1" dirty="0">
                <a:solidFill>
                  <a:srgbClr val="C00000"/>
                </a:solidFill>
                <a:latin typeface="Arial Nova" panose="020B0504020202020204" pitchFamily="34" charset="0"/>
              </a:rPr>
              <a:t>R$ 156,90</a:t>
            </a:r>
            <a:r>
              <a:rPr lang="pt-BR" sz="4400" b="1" dirty="0">
                <a:solidFill>
                  <a:srgbClr val="C00000"/>
                </a:solidFill>
                <a:latin typeface="Arial Nova" panose="020B0504020202020204" pitchFamily="34" charset="0"/>
              </a:rPr>
              <a:t>**</a:t>
            </a:r>
          </a:p>
        </p:txBody>
      </p:sp>
      <p:sp>
        <p:nvSpPr>
          <p:cNvPr id="1102" name="CaixaDeTexto 1101">
            <a:extLst>
              <a:ext uri="{FF2B5EF4-FFF2-40B4-BE49-F238E27FC236}">
                <a16:creationId xmlns:a16="http://schemas.microsoft.com/office/drawing/2014/main" id="{3E9E2214-5EA5-B1B2-CB5C-1527C51A1D39}"/>
              </a:ext>
            </a:extLst>
          </p:cNvPr>
          <p:cNvSpPr txBox="1"/>
          <p:nvPr/>
        </p:nvSpPr>
        <p:spPr>
          <a:xfrm>
            <a:off x="16725353" y="9701425"/>
            <a:ext cx="5377689" cy="1446550"/>
          </a:xfrm>
          <a:prstGeom prst="rect">
            <a:avLst/>
          </a:prstGeom>
          <a:noFill/>
        </p:spPr>
        <p:txBody>
          <a:bodyPr wrap="square">
            <a:spAutoFit/>
          </a:bodyPr>
          <a:lstStyle/>
          <a:p>
            <a:pPr>
              <a:defRPr/>
            </a:pPr>
            <a:r>
              <a:rPr lang="pt-BR" sz="4000" dirty="0">
                <a:solidFill>
                  <a:srgbClr val="085F39"/>
                </a:solidFill>
                <a:latin typeface="Arial Nova" panose="020B0504020202020204" pitchFamily="34" charset="0"/>
              </a:rPr>
              <a:t>Preço CP Bronze</a:t>
            </a:r>
            <a:br>
              <a:rPr lang="pt-BR" sz="4000" dirty="0">
                <a:solidFill>
                  <a:srgbClr val="5A68AF"/>
                </a:solidFill>
                <a:latin typeface="Arial Nova" panose="020B0504020202020204" pitchFamily="34" charset="0"/>
              </a:rPr>
            </a:br>
            <a:r>
              <a:rPr lang="pt-BR" sz="4800" b="1" dirty="0">
                <a:solidFill>
                  <a:srgbClr val="C00000"/>
                </a:solidFill>
                <a:latin typeface="Arial Nova" panose="020B0504020202020204" pitchFamily="34" charset="0"/>
              </a:rPr>
              <a:t>R$ 246,19* </a:t>
            </a:r>
            <a:endParaRPr lang="pt-BR" sz="4000" b="1" dirty="0">
              <a:solidFill>
                <a:srgbClr val="C00000"/>
              </a:solidFill>
              <a:latin typeface="Arial Nova" panose="020B0504020202020204" pitchFamily="34" charset="0"/>
            </a:endParaRPr>
          </a:p>
        </p:txBody>
      </p:sp>
      <p:sp>
        <p:nvSpPr>
          <p:cNvPr id="1103" name="CaixaDeTexto 1102">
            <a:extLst>
              <a:ext uri="{FF2B5EF4-FFF2-40B4-BE49-F238E27FC236}">
                <a16:creationId xmlns:a16="http://schemas.microsoft.com/office/drawing/2014/main" id="{D818FC4F-8760-54FB-49C8-64CE5BDDB220}"/>
              </a:ext>
            </a:extLst>
          </p:cNvPr>
          <p:cNvSpPr txBox="1"/>
          <p:nvPr/>
        </p:nvSpPr>
        <p:spPr>
          <a:xfrm>
            <a:off x="11175590" y="7172198"/>
            <a:ext cx="3722439" cy="1446550"/>
          </a:xfrm>
          <a:prstGeom prst="rect">
            <a:avLst/>
          </a:prstGeom>
          <a:noFill/>
        </p:spPr>
        <p:txBody>
          <a:bodyPr wrap="square">
            <a:spAutoFit/>
          </a:bodyPr>
          <a:lstStyle/>
          <a:p>
            <a:pPr>
              <a:defRPr/>
            </a:pPr>
            <a:r>
              <a:rPr lang="pt-BR" sz="4000" dirty="0">
                <a:solidFill>
                  <a:srgbClr val="085F39"/>
                </a:solidFill>
                <a:latin typeface="Arial Nova" panose="020B0504020202020204" pitchFamily="34" charset="0"/>
              </a:rPr>
              <a:t>Porções</a:t>
            </a:r>
            <a:br>
              <a:rPr lang="pt-BR" sz="4000" dirty="0">
                <a:solidFill>
                  <a:srgbClr val="5A68AF"/>
                </a:solidFill>
                <a:latin typeface="Arial Nova" panose="020B0504020202020204" pitchFamily="34" charset="0"/>
              </a:rPr>
            </a:br>
            <a:r>
              <a:rPr lang="pt-BR" sz="4800" b="1" dirty="0">
                <a:solidFill>
                  <a:srgbClr val="C00000"/>
                </a:solidFill>
                <a:latin typeface="Arial Nova" panose="020B0504020202020204" pitchFamily="34" charset="0"/>
              </a:rPr>
              <a:t>30 cápsulas</a:t>
            </a:r>
            <a:endParaRPr lang="pt-BR" sz="4000" b="1" dirty="0">
              <a:solidFill>
                <a:srgbClr val="5A68AF"/>
              </a:solidFill>
              <a:latin typeface="Arial Nova" panose="020B0504020202020204" pitchFamily="34" charset="0"/>
            </a:endParaRPr>
          </a:p>
        </p:txBody>
      </p:sp>
      <p:sp>
        <p:nvSpPr>
          <p:cNvPr id="1104" name="CaixaDeTexto 1103">
            <a:extLst>
              <a:ext uri="{FF2B5EF4-FFF2-40B4-BE49-F238E27FC236}">
                <a16:creationId xmlns:a16="http://schemas.microsoft.com/office/drawing/2014/main" id="{82AC7449-B099-FFF0-5143-A91D7C76BD4A}"/>
              </a:ext>
            </a:extLst>
          </p:cNvPr>
          <p:cNvSpPr txBox="1"/>
          <p:nvPr/>
        </p:nvSpPr>
        <p:spPr>
          <a:xfrm>
            <a:off x="11175590" y="9701425"/>
            <a:ext cx="4967054" cy="1446550"/>
          </a:xfrm>
          <a:prstGeom prst="rect">
            <a:avLst/>
          </a:prstGeom>
          <a:noFill/>
        </p:spPr>
        <p:txBody>
          <a:bodyPr wrap="square">
            <a:spAutoFit/>
          </a:bodyPr>
          <a:lstStyle/>
          <a:p>
            <a:pPr>
              <a:defRPr/>
            </a:pPr>
            <a:r>
              <a:rPr lang="pt-BR" sz="4000" dirty="0">
                <a:solidFill>
                  <a:srgbClr val="085F39"/>
                </a:solidFill>
                <a:latin typeface="Arial Nova" panose="020B0504020202020204" pitchFamily="34" charset="0"/>
              </a:rPr>
              <a:t>Pontos de Volume</a:t>
            </a:r>
            <a:br>
              <a:rPr lang="pt-BR" sz="4000" dirty="0">
                <a:solidFill>
                  <a:srgbClr val="5A68AF"/>
                </a:solidFill>
                <a:latin typeface="Arial Nova" panose="020B0504020202020204" pitchFamily="34" charset="0"/>
              </a:rPr>
            </a:br>
            <a:r>
              <a:rPr lang="pt-BR" sz="4800" b="1" dirty="0">
                <a:solidFill>
                  <a:srgbClr val="C00000"/>
                </a:solidFill>
                <a:latin typeface="Arial Nova" panose="020B0504020202020204" pitchFamily="34" charset="0"/>
              </a:rPr>
              <a:t>34,55</a:t>
            </a:r>
            <a:endParaRPr lang="pt-BR" sz="4000" b="1" dirty="0">
              <a:solidFill>
                <a:srgbClr val="C00000"/>
              </a:solidFill>
              <a:latin typeface="Arial Nova" panose="020B0504020202020204" pitchFamily="34" charset="0"/>
            </a:endParaRPr>
          </a:p>
        </p:txBody>
      </p:sp>
      <p:sp>
        <p:nvSpPr>
          <p:cNvPr id="1105" name="CaixaDeTexto 1104">
            <a:extLst>
              <a:ext uri="{FF2B5EF4-FFF2-40B4-BE49-F238E27FC236}">
                <a16:creationId xmlns:a16="http://schemas.microsoft.com/office/drawing/2014/main" id="{A1E24D9C-3B62-7C1E-31F3-7213D603E0BE}"/>
              </a:ext>
            </a:extLst>
          </p:cNvPr>
          <p:cNvSpPr txBox="1"/>
          <p:nvPr/>
        </p:nvSpPr>
        <p:spPr>
          <a:xfrm>
            <a:off x="11175590" y="12005212"/>
            <a:ext cx="9708061" cy="1421928"/>
          </a:xfrm>
          <a:prstGeom prst="rect">
            <a:avLst/>
          </a:prstGeom>
          <a:noFill/>
        </p:spPr>
        <p:txBody>
          <a:bodyPr wrap="square">
            <a:spAutoFit/>
          </a:bodyPr>
          <a:lstStyle/>
          <a:p>
            <a:pPr>
              <a:lnSpc>
                <a:spcPct val="90000"/>
              </a:lnSpc>
              <a:defRPr/>
            </a:pPr>
            <a:r>
              <a:rPr lang="pt-BR" sz="2400" dirty="0">
                <a:solidFill>
                  <a:srgbClr val="085F39"/>
                </a:solidFill>
                <a:latin typeface="Arial Nova" panose="020B0504020202020204" pitchFamily="34" charset="0"/>
              </a:rPr>
              <a:t>*Preço Cliente Premium Bronze Estado de SP </a:t>
            </a:r>
          </a:p>
          <a:p>
            <a:pPr>
              <a:lnSpc>
                <a:spcPct val="90000"/>
              </a:lnSpc>
              <a:defRPr/>
            </a:pPr>
            <a:r>
              <a:rPr lang="pt-BR" sz="2400" dirty="0">
                <a:solidFill>
                  <a:srgbClr val="085F39"/>
                </a:solidFill>
                <a:latin typeface="Arial Nova" panose="020B0504020202020204" pitchFamily="34" charset="0"/>
              </a:rPr>
              <a:t>**Preço Supervisor 50% de desconto Estado de SP  </a:t>
            </a:r>
          </a:p>
          <a:p>
            <a:pPr>
              <a:lnSpc>
                <a:spcPct val="90000"/>
              </a:lnSpc>
              <a:defRPr/>
            </a:pPr>
            <a:r>
              <a:rPr lang="pt-BR" sz="2400" dirty="0">
                <a:solidFill>
                  <a:srgbClr val="085F39"/>
                </a:solidFill>
                <a:latin typeface="Arial Nova" panose="020B0504020202020204" pitchFamily="34" charset="0"/>
              </a:rPr>
              <a:t>Preço Supervisor para Estado de SP. Preços podem variar conforme plano de marketing e Estado.</a:t>
            </a:r>
          </a:p>
        </p:txBody>
      </p:sp>
      <p:pic>
        <p:nvPicPr>
          <p:cNvPr id="2" name="Imagem 1">
            <a:extLst>
              <a:ext uri="{FF2B5EF4-FFF2-40B4-BE49-F238E27FC236}">
                <a16:creationId xmlns:a16="http://schemas.microsoft.com/office/drawing/2014/main" id="{F5F8B5F4-3E2F-F9BC-5A4A-0B7CB38D13CF}"/>
              </a:ext>
            </a:extLst>
          </p:cNvPr>
          <p:cNvPicPr>
            <a:picLocks noChangeAspect="1"/>
          </p:cNvPicPr>
          <p:nvPr/>
        </p:nvPicPr>
        <p:blipFill rotWithShape="1">
          <a:blip r:embed="rId3">
            <a:extLst>
              <a:ext uri="{28A0092B-C50C-407E-A947-70E740481C1C}">
                <a14:useLocalDpi xmlns:a14="http://schemas.microsoft.com/office/drawing/2010/main" val="0"/>
              </a:ext>
            </a:extLst>
          </a:blip>
          <a:srcRect l="81164" t="84113"/>
          <a:stretch/>
        </p:blipFill>
        <p:spPr>
          <a:xfrm>
            <a:off x="19788061" y="11535204"/>
            <a:ext cx="4592097" cy="2178634"/>
          </a:xfrm>
          <a:prstGeom prst="rect">
            <a:avLst/>
          </a:prstGeom>
        </p:spPr>
      </p:pic>
      <p:pic>
        <p:nvPicPr>
          <p:cNvPr id="4" name="Imagem 3" descr="Garrafa de plástico&#10;&#10;Descrição gerada automaticamente com confiança baixa">
            <a:extLst>
              <a:ext uri="{FF2B5EF4-FFF2-40B4-BE49-F238E27FC236}">
                <a16:creationId xmlns:a16="http://schemas.microsoft.com/office/drawing/2014/main" id="{66634950-DC65-CB28-E31A-7FB4E49BA110}"/>
              </a:ext>
            </a:extLst>
          </p:cNvPr>
          <p:cNvPicPr>
            <a:picLocks noChangeAspect="1"/>
          </p:cNvPicPr>
          <p:nvPr/>
        </p:nvPicPr>
        <p:blipFill rotWithShape="1">
          <a:blip r:embed="rId4">
            <a:extLst>
              <a:ext uri="{28A0092B-C50C-407E-A947-70E740481C1C}">
                <a14:useLocalDpi xmlns:a14="http://schemas.microsoft.com/office/drawing/2010/main" val="0"/>
              </a:ext>
            </a:extLst>
          </a:blip>
          <a:srcRect l="31581" t="50972" r="32203" b="13821"/>
          <a:stretch/>
        </p:blipFill>
        <p:spPr>
          <a:xfrm>
            <a:off x="1502964" y="1569062"/>
            <a:ext cx="7478727" cy="11185136"/>
          </a:xfrm>
          <a:prstGeom prst="rect">
            <a:avLst/>
          </a:prstGeom>
        </p:spPr>
      </p:pic>
      <p:sp>
        <p:nvSpPr>
          <p:cNvPr id="6" name="CaixaDeTexto 5">
            <a:extLst>
              <a:ext uri="{FF2B5EF4-FFF2-40B4-BE49-F238E27FC236}">
                <a16:creationId xmlns:a16="http://schemas.microsoft.com/office/drawing/2014/main" id="{A0EE31C3-5F22-D481-EAA8-AEA7952DA7B1}"/>
              </a:ext>
            </a:extLst>
          </p:cNvPr>
          <p:cNvSpPr txBox="1"/>
          <p:nvPr/>
        </p:nvSpPr>
        <p:spPr>
          <a:xfrm>
            <a:off x="16725353" y="4854753"/>
            <a:ext cx="5953281" cy="1446550"/>
          </a:xfrm>
          <a:prstGeom prst="rect">
            <a:avLst/>
          </a:prstGeom>
          <a:noFill/>
        </p:spPr>
        <p:txBody>
          <a:bodyPr wrap="square">
            <a:spAutoFit/>
          </a:bodyPr>
          <a:lstStyle/>
          <a:p>
            <a:pPr>
              <a:defRPr/>
            </a:pPr>
            <a:r>
              <a:rPr lang="pt-BR" sz="4000" dirty="0">
                <a:solidFill>
                  <a:srgbClr val="085F39"/>
                </a:solidFill>
                <a:latin typeface="Arial Nova" panose="020B0504020202020204" pitchFamily="34" charset="0"/>
              </a:rPr>
              <a:t>Preço Sugerido Catálogo </a:t>
            </a:r>
          </a:p>
          <a:p>
            <a:pPr>
              <a:defRPr/>
            </a:pPr>
            <a:r>
              <a:rPr lang="pt-BR" sz="4800" b="1" dirty="0">
                <a:solidFill>
                  <a:srgbClr val="C00000"/>
                </a:solidFill>
                <a:latin typeface="Arial Nova" panose="020B0504020202020204" pitchFamily="34" charset="0"/>
              </a:rPr>
              <a:t>R$ 292,00</a:t>
            </a:r>
            <a:endParaRPr lang="pt-BR" sz="4400" b="1" dirty="0">
              <a:solidFill>
                <a:srgbClr val="C00000"/>
              </a:solidFill>
              <a:latin typeface="Arial Nova" panose="020B0504020202020204" pitchFamily="34" charset="0"/>
            </a:endParaRPr>
          </a:p>
        </p:txBody>
      </p:sp>
    </p:spTree>
    <p:extLst>
      <p:ext uri="{BB962C8B-B14F-4D97-AF65-F5344CB8AC3E}">
        <p14:creationId xmlns:p14="http://schemas.microsoft.com/office/powerpoint/2010/main" val="399474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1">
      <a:dk1>
        <a:srgbClr val="266430"/>
      </a:dk1>
      <a:lt1>
        <a:srgbClr val="FFFFFF"/>
      </a:lt1>
      <a:dk2>
        <a:srgbClr val="42A046"/>
      </a:dk2>
      <a:lt2>
        <a:srgbClr val="E5FFC5"/>
      </a:lt2>
      <a:accent1>
        <a:srgbClr val="266431"/>
      </a:accent1>
      <a:accent2>
        <a:srgbClr val="3C9187"/>
      </a:accent2>
      <a:accent3>
        <a:srgbClr val="42A046"/>
      </a:accent3>
      <a:accent4>
        <a:srgbClr val="0D1320"/>
      </a:accent4>
      <a:accent5>
        <a:srgbClr val="4A28A9"/>
      </a:accent5>
      <a:accent6>
        <a:srgbClr val="0D1320"/>
      </a:accent6>
      <a:hlink>
        <a:srgbClr val="3081AD"/>
      </a:hlink>
      <a:folHlink>
        <a:srgbClr val="4928A9"/>
      </a:folHlink>
    </a:clrScheme>
    <a:fontScheme name="Custom">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Tema do Office">
  <a:themeElements>
    <a:clrScheme name="Tema do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13894</TotalTime>
  <Words>1205</Words>
  <Application>Microsoft Office PowerPoint</Application>
  <PresentationFormat>Personalizar</PresentationFormat>
  <Paragraphs>127</Paragraphs>
  <Slides>9</Slides>
  <Notes>8</Notes>
  <HiddenSlides>0</HiddenSlides>
  <MMClips>0</MMClips>
  <ScaleCrop>false</ScaleCrop>
  <HeadingPairs>
    <vt:vector size="6" baseType="variant">
      <vt:variant>
        <vt:lpstr>Fontes usadas</vt:lpstr>
      </vt:variant>
      <vt:variant>
        <vt:i4>6</vt:i4>
      </vt:variant>
      <vt:variant>
        <vt:lpstr>Tema</vt:lpstr>
      </vt:variant>
      <vt:variant>
        <vt:i4>2</vt:i4>
      </vt:variant>
      <vt:variant>
        <vt:lpstr>Títulos de slides</vt:lpstr>
      </vt:variant>
      <vt:variant>
        <vt:i4>9</vt:i4>
      </vt:variant>
    </vt:vector>
  </HeadingPairs>
  <TitlesOfParts>
    <vt:vector size="17" baseType="lpstr">
      <vt:lpstr>Arial</vt:lpstr>
      <vt:lpstr>Arial Nova</vt:lpstr>
      <vt:lpstr>Avenir Book</vt:lpstr>
      <vt:lpstr>Calibri</vt:lpstr>
      <vt:lpstr>Calibri Light</vt:lpstr>
      <vt:lpstr>Trebuchet MS</vt:lpstr>
      <vt:lpstr>Office Theme</vt:lpstr>
      <vt:lpstr>4_Tema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Gisela Maria da Silva Prado</dc:creator>
  <cp:lastModifiedBy>Elaine Regina de Oliveira Rezende</cp:lastModifiedBy>
  <cp:revision>701</cp:revision>
  <dcterms:created xsi:type="dcterms:W3CDTF">2023-08-08T15:59:06Z</dcterms:created>
  <dcterms:modified xsi:type="dcterms:W3CDTF">2023-12-01T19:16:10Z</dcterms:modified>
</cp:coreProperties>
</file>