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  <p:sldMasterId id="2147483750" r:id="rId2"/>
    <p:sldMasterId id="2147483766" r:id="rId3"/>
    <p:sldMasterId id="2147483772" r:id="rId4"/>
    <p:sldMasterId id="2147483777" r:id="rId5"/>
  </p:sldMasterIdLst>
  <p:notesMasterIdLst>
    <p:notesMasterId r:id="rId40"/>
  </p:notesMasterIdLst>
  <p:sldIdLst>
    <p:sldId id="6537" r:id="rId6"/>
    <p:sldId id="2147472004" r:id="rId7"/>
    <p:sldId id="6540" r:id="rId8"/>
    <p:sldId id="6744" r:id="rId9"/>
    <p:sldId id="2147472016" r:id="rId10"/>
    <p:sldId id="2147472003" r:id="rId11"/>
    <p:sldId id="2147472002" r:id="rId12"/>
    <p:sldId id="6665" r:id="rId13"/>
    <p:sldId id="6676" r:id="rId14"/>
    <p:sldId id="6544" r:id="rId15"/>
    <p:sldId id="2147472014" r:id="rId16"/>
    <p:sldId id="2147472006" r:id="rId17"/>
    <p:sldId id="2147472012" r:id="rId18"/>
    <p:sldId id="6790" r:id="rId19"/>
    <p:sldId id="6792" r:id="rId20"/>
    <p:sldId id="2147472007" r:id="rId21"/>
    <p:sldId id="6800" r:id="rId22"/>
    <p:sldId id="2140755432" r:id="rId23"/>
    <p:sldId id="2140755433" r:id="rId24"/>
    <p:sldId id="2140755434" r:id="rId25"/>
    <p:sldId id="2140755435" r:id="rId26"/>
    <p:sldId id="2147472008" r:id="rId27"/>
    <p:sldId id="6545" r:id="rId28"/>
    <p:sldId id="6672" r:id="rId29"/>
    <p:sldId id="2147472009" r:id="rId30"/>
    <p:sldId id="6680" r:id="rId31"/>
    <p:sldId id="2147472015" r:id="rId32"/>
    <p:sldId id="6557" r:id="rId33"/>
    <p:sldId id="6740" r:id="rId34"/>
    <p:sldId id="6741" r:id="rId35"/>
    <p:sldId id="6742" r:id="rId36"/>
    <p:sldId id="2147472010" r:id="rId37"/>
    <p:sldId id="2140755621" r:id="rId38"/>
    <p:sldId id="2147472013" r:id="rId39"/>
  </p:sldIdLst>
  <p:sldSz cx="24382413" cy="13716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C1F"/>
    <a:srgbClr val="669900"/>
    <a:srgbClr val="B7A679"/>
    <a:srgbClr val="CC9900"/>
    <a:srgbClr val="D2DF44"/>
    <a:srgbClr val="303B41"/>
    <a:srgbClr val="F1E3BE"/>
    <a:srgbClr val="FB7634"/>
    <a:srgbClr val="F562BD"/>
    <a:srgbClr val="FED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250" autoAdjust="0"/>
  </p:normalViewPr>
  <p:slideViewPr>
    <p:cSldViewPr snapToGrid="0">
      <p:cViewPr varScale="1">
        <p:scale>
          <a:sx n="36" d="100"/>
          <a:sy n="36" d="100"/>
        </p:scale>
        <p:origin x="48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3B3CE2E-A7B8-40BE-85A7-EFAA18B0F252}" type="datetimeFigureOut">
              <a:rPr lang="pt-BR" smtClean="0"/>
              <a:pPr/>
              <a:t>19/10/2023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1E71546-9FFE-44B9-98DA-C7A4033E8C3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149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03C-A289-0A40-A248-F783AA4AA62D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1517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71546-9FFE-44B9-98DA-C7A4033E8C3B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218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1546-9FFE-44B9-98DA-C7A4033E8C3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90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84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13228-8A04-414C-B473-023852576A2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7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80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1546-9FFE-44B9-98DA-C7A4033E8C3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4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1546-9FFE-44B9-98DA-C7A4033E8C3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182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1546-9FFE-44B9-98DA-C7A4033E8C3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31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038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C7AEC-C9E7-48F0-ABB5-AA57E06D5AD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/>
                <a:cs typeface="ＭＳ Ｐゴシック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/>
              <a:cs typeface="ＭＳ Ｐゴシック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i="1" dirty="0">
                <a:ea typeface="ＭＳ Ｐゴシック"/>
                <a:cs typeface="ＭＳ Ｐゴシック"/>
              </a:rPr>
              <a:t> </a:t>
            </a:r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671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71546-9FFE-44B9-98DA-C7A4033E8C3B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84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03C-A289-0A40-A248-F783AA4AA62D}" type="slidenum">
              <a:rPr lang="pt-BR" smtClean="0"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98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71546-9FFE-44B9-98DA-C7A4033E8C3B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438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71546-9FFE-44B9-98DA-C7A4033E8C3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33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03C-A289-0A40-A248-F783AA4AA62D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629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8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95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46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D603C-A289-0A40-A248-F783AA4AA62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AB110-C78D-E1B5-D382-290788E42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5" y="634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8005" y="549276"/>
            <a:ext cx="21656324" cy="2286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98005" y="3670303"/>
            <a:ext cx="20830878" cy="413702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998005" y="8112126"/>
            <a:ext cx="20830878" cy="4140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5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7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122" y="3070226"/>
            <a:ext cx="10773133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08" indent="0">
              <a:buNone/>
              <a:defRPr sz="4000" b="1"/>
            </a:lvl2pPr>
            <a:lvl3pPr marL="1828615" indent="0">
              <a:buNone/>
              <a:defRPr sz="3600" b="1"/>
            </a:lvl3pPr>
            <a:lvl4pPr marL="2742923" indent="0">
              <a:buNone/>
              <a:defRPr sz="3200" b="1"/>
            </a:lvl4pPr>
            <a:lvl5pPr marL="3657229" indent="0">
              <a:buNone/>
              <a:defRPr sz="3200" b="1"/>
            </a:lvl5pPr>
            <a:lvl6pPr marL="4571537" indent="0">
              <a:buNone/>
              <a:defRPr sz="3200" b="1"/>
            </a:lvl6pPr>
            <a:lvl7pPr marL="5485846" indent="0">
              <a:buNone/>
              <a:defRPr sz="3200" b="1"/>
            </a:lvl7pPr>
            <a:lvl8pPr marL="6400152" indent="0">
              <a:buNone/>
              <a:defRPr sz="3200" b="1"/>
            </a:lvl8pPr>
            <a:lvl9pPr marL="731446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19122" y="4349750"/>
            <a:ext cx="10773133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2385933" y="3070226"/>
            <a:ext cx="1077736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08" indent="0">
              <a:buNone/>
              <a:defRPr sz="4000" b="1"/>
            </a:lvl2pPr>
            <a:lvl3pPr marL="1828615" indent="0">
              <a:buNone/>
              <a:defRPr sz="3600" b="1"/>
            </a:lvl3pPr>
            <a:lvl4pPr marL="2742923" indent="0">
              <a:buNone/>
              <a:defRPr sz="3200" b="1"/>
            </a:lvl4pPr>
            <a:lvl5pPr marL="3657229" indent="0">
              <a:buNone/>
              <a:defRPr sz="3200" b="1"/>
            </a:lvl5pPr>
            <a:lvl6pPr marL="4571537" indent="0">
              <a:buNone/>
              <a:defRPr sz="3200" b="1"/>
            </a:lvl6pPr>
            <a:lvl7pPr marL="5485846" indent="0">
              <a:buNone/>
              <a:defRPr sz="3200" b="1"/>
            </a:lvl7pPr>
            <a:lvl8pPr marL="6400152" indent="0">
              <a:buNone/>
              <a:defRPr sz="3200" b="1"/>
            </a:lvl8pPr>
            <a:lvl9pPr marL="731446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2385933" y="4349750"/>
            <a:ext cx="1077736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06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2200276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005" y="2653804"/>
            <a:ext cx="20830878" cy="9345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005" y="2653804"/>
            <a:ext cx="20830878" cy="9345168"/>
          </a:xfr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8004" y="2653807"/>
            <a:ext cx="10210135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4514" y="2653807"/>
            <a:ext cx="10214369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4514" y="2653807"/>
            <a:ext cx="10214369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1998004" y="2653804"/>
            <a:ext cx="10216231" cy="938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AB110-C78D-E1B5-D382-290788E42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5" y="634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8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5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26340-F5B7-4E68-92E8-E6899296A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A64308-3E80-4B53-949A-A9B0B183B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A11051-92EF-445E-A961-0FF5FC23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5CC82-CA53-44EE-8259-3AC04691AD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6DE2A9-6A17-49BB-9887-E773DD41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069149-8067-413E-9BF2-4E93BB27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5B0D60-E705-44AC-BD41-A46065B55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8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1960E80-BF8D-4AAB-A26C-3A640F17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C82-CA53-44EE-8259-3AC04691AD5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CCC2AB-7EF5-4039-B206-EBE7B00F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80D10D-55BC-43A8-86C6-32AA0113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60-E705-44AC-BD41-A46065B5599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AB110-C78D-E1B5-D382-290788E42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7" y="635"/>
            <a:ext cx="24380951" cy="1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26340-F5B7-4E68-92E8-E6899296A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A64308-3E80-4B53-949A-A9B0B183B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A11051-92EF-445E-A961-0FF5FC23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CC82-CA53-44EE-8259-3AC04691AD59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6DE2A9-6A17-49BB-9887-E773DD41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069149-8067-413E-9BF2-4E93BB27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60-E705-44AC-BD41-A46065B5599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AB110-C78D-E1B5-D382-290788E42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5" y="634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6"/>
          <p:cNvSpPr>
            <a:spLocks noChangeShapeType="1"/>
          </p:cNvSpPr>
          <p:nvPr/>
        </p:nvSpPr>
        <p:spPr bwMode="auto">
          <a:xfrm>
            <a:off x="3928281" y="9013826"/>
            <a:ext cx="2044990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600" dirty="0">
              <a:ea typeface="+mn-ea"/>
              <a:cs typeface="+mn-cs"/>
            </a:endParaRPr>
          </a:p>
        </p:txBody>
      </p:sp>
      <p:sp>
        <p:nvSpPr>
          <p:cNvPr id="9240" name="Title Placeholder 1"/>
          <p:cNvSpPr>
            <a:spLocks noGrp="1"/>
          </p:cNvSpPr>
          <p:nvPr>
            <p:ph type="ctrTitle"/>
          </p:nvPr>
        </p:nvSpPr>
        <p:spPr>
          <a:xfrm>
            <a:off x="3686997" y="4411137"/>
            <a:ext cx="19158819" cy="4324350"/>
          </a:xfrm>
        </p:spPr>
        <p:txBody>
          <a:bodyPr/>
          <a:lstStyle>
            <a:lvl1pPr>
              <a:lnSpc>
                <a:spcPct val="90000"/>
              </a:lnSpc>
              <a:defRPr sz="8000"/>
            </a:lvl1pPr>
          </a:lstStyle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9241" name="Text Placeholder 2"/>
          <p:cNvSpPr>
            <a:spLocks noGrp="1"/>
          </p:cNvSpPr>
          <p:nvPr>
            <p:ph type="subTitle" idx="1"/>
          </p:nvPr>
        </p:nvSpPr>
        <p:spPr>
          <a:xfrm>
            <a:off x="3682763" y="9290050"/>
            <a:ext cx="19129189" cy="2563284"/>
          </a:xfrm>
          <a:ln>
            <a:noFill/>
          </a:ln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Click to edit Master subtitle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" y="0"/>
            <a:ext cx="3406368" cy="3361764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1" name="Picture 10" descr="DNG_HERBALIFE_APAC_2013_1_16-1640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b="6909"/>
          <a:stretch/>
        </p:blipFill>
        <p:spPr>
          <a:xfrm>
            <a:off x="8941041" y="0"/>
            <a:ext cx="5580507" cy="3397880"/>
          </a:xfrm>
          <a:prstGeom prst="rect">
            <a:avLst/>
          </a:prstGeom>
        </p:spPr>
      </p:pic>
      <p:pic>
        <p:nvPicPr>
          <p:cNvPr id="12" name="Picture 11" descr="Splash_Garnish_077_Vanilla_grayBg.psd"/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4798" r="9586" b="9941"/>
          <a:stretch/>
        </p:blipFill>
        <p:spPr>
          <a:xfrm>
            <a:off x="3511241" y="2"/>
            <a:ext cx="5324931" cy="3392284"/>
          </a:xfrm>
          <a:prstGeom prst="rect">
            <a:avLst/>
          </a:prstGeom>
        </p:spPr>
      </p:pic>
      <p:pic>
        <p:nvPicPr>
          <p:cNvPr id="13" name="Picture 12" descr="Mool-13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12630" b="4583"/>
          <a:stretch/>
        </p:blipFill>
        <p:spPr>
          <a:xfrm>
            <a:off x="14626419" y="3"/>
            <a:ext cx="5177697" cy="3388354"/>
          </a:xfrm>
          <a:prstGeom prst="rect">
            <a:avLst/>
          </a:prstGeom>
        </p:spPr>
      </p:pic>
      <p:pic>
        <p:nvPicPr>
          <p:cNvPr id="14" name="Picture 13" descr="IMG_9834_v2_sm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b="5531"/>
          <a:stretch/>
        </p:blipFill>
        <p:spPr>
          <a:xfrm>
            <a:off x="19908984" y="0"/>
            <a:ext cx="4533193" cy="3406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08358" y="11855451"/>
            <a:ext cx="6693876" cy="10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005" y="2653804"/>
            <a:ext cx="20830878" cy="9345168"/>
          </a:xfr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6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8004" y="2653807"/>
            <a:ext cx="10210135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4514" y="2653807"/>
            <a:ext cx="10214369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6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004" y="595401"/>
            <a:ext cx="20826644" cy="160708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4514" y="2653807"/>
            <a:ext cx="10214369" cy="9368862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600" dirty="0">
              <a:ea typeface="+mn-ea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1998004" y="2653804"/>
            <a:ext cx="10216231" cy="9381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0" y="2200360"/>
            <a:ext cx="243824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6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1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998006" y="1811873"/>
            <a:ext cx="20846963" cy="9228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  <a:lvl2pPr marL="779213" indent="0">
              <a:buNone/>
              <a:defRPr sz="4800"/>
            </a:lvl2pPr>
            <a:lvl3pPr marL="1558426" indent="0">
              <a:buNone/>
              <a:defRPr sz="4000"/>
            </a:lvl3pPr>
            <a:lvl4pPr marL="2337639" indent="0">
              <a:buNone/>
              <a:defRPr sz="3400"/>
            </a:lvl4pPr>
            <a:lvl5pPr marL="3116850" indent="0">
              <a:buNone/>
              <a:defRPr sz="3400"/>
            </a:lvl5pPr>
            <a:lvl6pPr marL="3896063" indent="0">
              <a:buNone/>
              <a:defRPr sz="3400"/>
            </a:lvl6pPr>
            <a:lvl7pPr marL="4675276" indent="0">
              <a:buNone/>
              <a:defRPr sz="3400"/>
            </a:lvl7pPr>
            <a:lvl8pPr marL="5454489" indent="0">
              <a:buNone/>
              <a:defRPr sz="3400"/>
            </a:lvl8pPr>
            <a:lvl9pPr marL="6233702" indent="0">
              <a:buNone/>
              <a:defRPr sz="3400"/>
            </a:lvl9pPr>
          </a:lstStyle>
          <a:p>
            <a:pPr lvl="0"/>
            <a:r>
              <a:rPr lang="en-US" altLang="ko-KR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70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6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AF106FF-BC2D-40E3-A589-4121C1650E4B}" type="datetimeFigureOut">
              <a:rPr lang="pt-BR" smtClean="0"/>
              <a:pPr/>
              <a:t>19/10/2023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C34F61-2B27-470F-9A67-0843AC88DC56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47918B-C435-4DE6-62AD-E095E78E7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076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44172" y="12801600"/>
            <a:ext cx="2438241" cy="914400"/>
          </a:xfrm>
          <a:prstGeom prst="rect">
            <a:avLst/>
          </a:prstGeom>
          <a:solidFill>
            <a:srgbClr val="E1E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935709" y="12877800"/>
            <a:ext cx="2446707" cy="838200"/>
          </a:xfrm>
          <a:prstGeom prst="rect">
            <a:avLst/>
          </a:prstGeom>
          <a:solidFill>
            <a:srgbClr val="E1EBA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fld id="{6DF52826-5072-9242-832E-C48F3C1C2D5D}" type="slidenum">
              <a:rPr lang="en-US" sz="2800"/>
              <a:pPr algn="ctr"/>
              <a:t>‹nº›</a:t>
            </a:fld>
            <a:endParaRPr lang="en-US" sz="2800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998004" y="595401"/>
            <a:ext cx="20826644" cy="160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98005" y="2653809"/>
            <a:ext cx="20830878" cy="933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12801600"/>
            <a:ext cx="21807643" cy="914400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Picture 9" descr="CrpLogo09Hz_R_Wht.eps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31408" r="10307" b="33026"/>
          <a:stretch/>
        </p:blipFill>
        <p:spPr>
          <a:xfrm>
            <a:off x="338649" y="12954000"/>
            <a:ext cx="4402379" cy="6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fontAlgn="base" hangingPunct="1">
        <a:spcBef>
          <a:spcPct val="0"/>
        </a:spcBef>
        <a:spcAft>
          <a:spcPct val="0"/>
        </a:spcAft>
        <a:defRPr sz="5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914354"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</a:defRPr>
      </a:lvl6pPr>
      <a:lvl7pPr marL="1828709"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</a:defRPr>
      </a:lvl7pPr>
      <a:lvl8pPr marL="2743063"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</a:defRPr>
      </a:lvl8pPr>
      <a:lvl9pPr marL="3657417" algn="l" defTabSz="914354" rtl="0" eaLnBrk="1" fontAlgn="base" hangingPunct="1">
        <a:spcBef>
          <a:spcPct val="0"/>
        </a:spcBef>
        <a:spcAft>
          <a:spcPct val="0"/>
        </a:spcAft>
        <a:defRPr sz="6400">
          <a:solidFill>
            <a:schemeClr val="tx2"/>
          </a:solidFill>
          <a:latin typeface="Arial" charset="0"/>
        </a:defRPr>
      </a:lvl9pPr>
    </p:titleStyle>
    <p:bodyStyle>
      <a:lvl1pPr marL="574647" indent="-574647" algn="l" defTabSz="914354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Font typeface="Arial" charset="0"/>
        <a:buChar char="•"/>
        <a:defRPr sz="4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485826" indent="-571471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>
          <a:solidFill>
            <a:schemeClr val="tx1"/>
          </a:solidFill>
          <a:latin typeface="+mn-lt"/>
          <a:ea typeface="ＭＳ Ｐゴシック" charset="-128"/>
        </a:defRPr>
      </a:lvl2pPr>
      <a:lvl3pPr marL="2285886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</a:defRPr>
      </a:lvl3pPr>
      <a:lvl4pPr marL="3200240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3200">
          <a:solidFill>
            <a:schemeClr val="accent2"/>
          </a:solidFill>
          <a:latin typeface="+mn-lt"/>
          <a:ea typeface="ＭＳ Ｐゴシック" charset="-128"/>
        </a:defRPr>
      </a:lvl4pPr>
      <a:lvl5pPr marL="4114594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3200">
          <a:solidFill>
            <a:schemeClr val="tx1"/>
          </a:solidFill>
          <a:latin typeface="+mn-lt"/>
          <a:ea typeface="ＭＳ Ｐゴシック" charset="-128"/>
        </a:defRPr>
      </a:lvl5pPr>
      <a:lvl6pPr marL="5028949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3200">
          <a:solidFill>
            <a:schemeClr val="tx1"/>
          </a:solidFill>
          <a:latin typeface="+mn-lt"/>
          <a:ea typeface="ＭＳ Ｐゴシック" charset="-128"/>
        </a:defRPr>
      </a:lvl6pPr>
      <a:lvl7pPr marL="5943303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3200">
          <a:solidFill>
            <a:schemeClr val="tx1"/>
          </a:solidFill>
          <a:latin typeface="+mn-lt"/>
          <a:ea typeface="ＭＳ Ｐゴシック" charset="-128"/>
        </a:defRPr>
      </a:lvl7pPr>
      <a:lvl8pPr marL="6857657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3200">
          <a:solidFill>
            <a:schemeClr val="tx1"/>
          </a:solidFill>
          <a:latin typeface="+mn-lt"/>
          <a:ea typeface="ＭＳ Ｐゴシック" charset="-128"/>
        </a:defRPr>
      </a:lvl8pPr>
      <a:lvl9pPr marL="7772011" indent="-457177" algn="l" defTabSz="914354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3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AF106FF-BC2D-40E3-A589-4121C1650E4B}" type="datetimeFigureOut">
              <a:rPr lang="pt-BR" smtClean="0"/>
              <a:pPr/>
              <a:t>19/10/2023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C34F61-2B27-470F-9A67-0843AC88DC56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A32DE26-03DC-02D9-EEA3-03E3E1C7DB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296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3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3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AF106FF-BC2D-40E3-A589-4121C1650E4B}" type="datetimeFigureOut">
              <a:rPr lang="pt-BR" smtClean="0"/>
              <a:pPr/>
              <a:t>19/10/2023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3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3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C34F61-2B27-470F-9A67-0843AC88DC56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A32DE26-03DC-02D9-EEA3-03E3E1C7DB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1297"/>
            <a:ext cx="24380951" cy="1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4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61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55" indent="-457155" algn="l" defTabSz="182861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137146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2285772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3200080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4114388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06FF-BC2D-40E3-A589-4121C1650E4B}" type="datetimeFigureOut">
              <a:rPr lang="pt-BR" smtClean="0"/>
              <a:t>19/10/2023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4F61-2B27-470F-9A67-0843AC88DC56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47918B-C435-4DE6-62AD-E095E78E7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076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3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fif"/><Relationship Id="rId5" Type="http://schemas.openxmlformats.org/officeDocument/2006/relationships/image" Target="../media/image40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1AFB0F-C6C9-49EB-9432-713D7A8E0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4" cy="13716000"/>
          </a:xfrm>
          <a:prstGeom prst="rect">
            <a:avLst/>
          </a:prstGeom>
        </p:spPr>
      </p:pic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5400000">
            <a:off x="19852871" y="5080899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 rot="16200000">
            <a:off x="10991826" y="2423166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C8553ED8-AF9A-22B5-99FE-EB085112C8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4475" y="905"/>
            <a:ext cx="871745" cy="13713391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64E8247-3D5F-AFC3-8CCD-134D2528296E}"/>
              </a:ext>
            </a:extLst>
          </p:cNvPr>
          <p:cNvGrpSpPr/>
          <p:nvPr/>
        </p:nvGrpSpPr>
        <p:grpSpPr>
          <a:xfrm>
            <a:off x="1145062" y="8593037"/>
            <a:ext cx="22552510" cy="2739797"/>
            <a:chOff x="1145062" y="8593037"/>
            <a:chExt cx="22552510" cy="2739797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7"/>
              <a:ext cx="22552510" cy="2739797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3960" y="8962849"/>
                <a:ext cx="12834500" cy="208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  <a:t>UMA OPORTUNIDADE </a:t>
                </a:r>
                <a:b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</a:br>
                <a: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  <a:t>DE NEGÓCIO SAUDÁVEL</a:t>
                </a:r>
              </a:p>
            </p:txBody>
          </p:sp>
        </p:grpSp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49C44D16-BF14-025A-695B-0A62961A6B41}"/>
                </a:ext>
              </a:extLst>
            </p:cNvPr>
            <p:cNvSpPr/>
            <p:nvPr/>
          </p:nvSpPr>
          <p:spPr>
            <a:xfrm rot="16200000">
              <a:off x="1369224" y="8838274"/>
              <a:ext cx="2335974" cy="22338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4BC1F"/>
            </a:solidFill>
            <a:ln w="38100">
              <a:noFill/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C19536-F9B3-FBC1-878F-8E386B0B2691}"/>
                </a:ext>
              </a:extLst>
            </p:cNvPr>
            <p:cNvSpPr/>
            <p:nvPr/>
          </p:nvSpPr>
          <p:spPr>
            <a:xfrm>
              <a:off x="2010960" y="9400069"/>
              <a:ext cx="1217291" cy="1142137"/>
            </a:xfrm>
            <a:custGeom>
              <a:avLst/>
              <a:gdLst>
                <a:gd name="connsiteX0" fmla="*/ 738188 w 811126"/>
                <a:gd name="connsiteY0" fmla="*/ 75249 h 761048"/>
                <a:gd name="connsiteX1" fmla="*/ 580073 w 811126"/>
                <a:gd name="connsiteY1" fmla="*/ 8574 h 761048"/>
                <a:gd name="connsiteX2" fmla="*/ 578168 w 811126"/>
                <a:gd name="connsiteY2" fmla="*/ 8574 h 761048"/>
                <a:gd name="connsiteX3" fmla="*/ 402907 w 811126"/>
                <a:gd name="connsiteY3" fmla="*/ 74296 h 761048"/>
                <a:gd name="connsiteX4" fmla="*/ 245745 w 811126"/>
                <a:gd name="connsiteY4" fmla="*/ 1 h 761048"/>
                <a:gd name="connsiteX5" fmla="*/ 67628 w 811126"/>
                <a:gd name="connsiteY5" fmla="*/ 75249 h 761048"/>
                <a:gd name="connsiteX6" fmla="*/ 0 w 811126"/>
                <a:gd name="connsiteY6" fmla="*/ 207646 h 761048"/>
                <a:gd name="connsiteX7" fmla="*/ 56197 w 811126"/>
                <a:gd name="connsiteY7" fmla="*/ 218124 h 761048"/>
                <a:gd name="connsiteX8" fmla="*/ 109537 w 811126"/>
                <a:gd name="connsiteY8" fmla="*/ 115254 h 761048"/>
                <a:gd name="connsiteX9" fmla="*/ 246697 w 811126"/>
                <a:gd name="connsiteY9" fmla="*/ 57151 h 761048"/>
                <a:gd name="connsiteX10" fmla="*/ 382905 w 811126"/>
                <a:gd name="connsiteY10" fmla="*/ 132399 h 761048"/>
                <a:gd name="connsiteX11" fmla="*/ 425767 w 811126"/>
                <a:gd name="connsiteY11" fmla="*/ 132399 h 761048"/>
                <a:gd name="connsiteX12" fmla="*/ 579120 w 811126"/>
                <a:gd name="connsiteY12" fmla="*/ 65724 h 761048"/>
                <a:gd name="connsiteX13" fmla="*/ 580073 w 811126"/>
                <a:gd name="connsiteY13" fmla="*/ 65724 h 761048"/>
                <a:gd name="connsiteX14" fmla="*/ 697230 w 811126"/>
                <a:gd name="connsiteY14" fmla="*/ 114301 h 761048"/>
                <a:gd name="connsiteX15" fmla="*/ 754380 w 811126"/>
                <a:gd name="connsiteY15" fmla="*/ 255271 h 761048"/>
                <a:gd name="connsiteX16" fmla="*/ 742950 w 811126"/>
                <a:gd name="connsiteY16" fmla="*/ 320994 h 761048"/>
                <a:gd name="connsiteX17" fmla="*/ 529590 w 811126"/>
                <a:gd name="connsiteY17" fmla="*/ 320994 h 761048"/>
                <a:gd name="connsiteX18" fmla="*/ 508635 w 811126"/>
                <a:gd name="connsiteY18" fmla="*/ 329566 h 761048"/>
                <a:gd name="connsiteX19" fmla="*/ 421958 w 811126"/>
                <a:gd name="connsiteY19" fmla="*/ 421006 h 761048"/>
                <a:gd name="connsiteX20" fmla="*/ 321945 w 811126"/>
                <a:gd name="connsiteY20" fmla="*/ 197169 h 761048"/>
                <a:gd name="connsiteX21" fmla="*/ 284390 w 811126"/>
                <a:gd name="connsiteY21" fmla="*/ 182245 h 761048"/>
                <a:gd name="connsiteX22" fmla="*/ 271463 w 811126"/>
                <a:gd name="connsiteY22" fmla="*/ 193359 h 761048"/>
                <a:gd name="connsiteX23" fmla="*/ 192405 w 811126"/>
                <a:gd name="connsiteY23" fmla="*/ 322899 h 761048"/>
                <a:gd name="connsiteX24" fmla="*/ 9525 w 811126"/>
                <a:gd name="connsiteY24" fmla="*/ 322899 h 761048"/>
                <a:gd name="connsiteX25" fmla="*/ 9525 w 811126"/>
                <a:gd name="connsiteY25" fmla="*/ 380049 h 761048"/>
                <a:gd name="connsiteX26" fmla="*/ 208597 w 811126"/>
                <a:gd name="connsiteY26" fmla="*/ 380049 h 761048"/>
                <a:gd name="connsiteX27" fmla="*/ 233362 w 811126"/>
                <a:gd name="connsiteY27" fmla="*/ 366714 h 761048"/>
                <a:gd name="connsiteX28" fmla="*/ 291465 w 811126"/>
                <a:gd name="connsiteY28" fmla="*/ 270511 h 761048"/>
                <a:gd name="connsiteX29" fmla="*/ 386715 w 811126"/>
                <a:gd name="connsiteY29" fmla="*/ 485776 h 761048"/>
                <a:gd name="connsiteX30" fmla="*/ 407670 w 811126"/>
                <a:gd name="connsiteY30" fmla="*/ 501969 h 761048"/>
                <a:gd name="connsiteX31" fmla="*/ 412433 w 811126"/>
                <a:gd name="connsiteY31" fmla="*/ 501969 h 761048"/>
                <a:gd name="connsiteX32" fmla="*/ 433388 w 811126"/>
                <a:gd name="connsiteY32" fmla="*/ 493396 h 761048"/>
                <a:gd name="connsiteX33" fmla="*/ 541020 w 811126"/>
                <a:gd name="connsiteY33" fmla="*/ 379096 h 761048"/>
                <a:gd name="connsiteX34" fmla="*/ 712470 w 811126"/>
                <a:gd name="connsiteY34" fmla="*/ 379096 h 761048"/>
                <a:gd name="connsiteX35" fmla="*/ 698182 w 811126"/>
                <a:gd name="connsiteY35" fmla="*/ 396241 h 761048"/>
                <a:gd name="connsiteX36" fmla="*/ 403860 w 811126"/>
                <a:gd name="connsiteY36" fmla="*/ 681991 h 761048"/>
                <a:gd name="connsiteX37" fmla="*/ 170497 w 811126"/>
                <a:gd name="connsiteY37" fmla="*/ 456249 h 761048"/>
                <a:gd name="connsiteX38" fmla="*/ 130492 w 811126"/>
                <a:gd name="connsiteY38" fmla="*/ 497206 h 761048"/>
                <a:gd name="connsiteX39" fmla="*/ 403860 w 811126"/>
                <a:gd name="connsiteY39" fmla="*/ 761049 h 761048"/>
                <a:gd name="connsiteX40" fmla="*/ 738188 w 811126"/>
                <a:gd name="connsiteY40" fmla="*/ 438151 h 761048"/>
                <a:gd name="connsiteX41" fmla="*/ 738188 w 811126"/>
                <a:gd name="connsiteY41" fmla="*/ 76201 h 76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11126" h="761048">
                  <a:moveTo>
                    <a:pt x="738188" y="75249"/>
                  </a:moveTo>
                  <a:cubicBezTo>
                    <a:pt x="696806" y="32355"/>
                    <a:pt x="639673" y="8263"/>
                    <a:pt x="580073" y="8574"/>
                  </a:cubicBezTo>
                  <a:lnTo>
                    <a:pt x="578168" y="8574"/>
                  </a:lnTo>
                  <a:cubicBezTo>
                    <a:pt x="513864" y="9337"/>
                    <a:pt x="451857" y="32589"/>
                    <a:pt x="402907" y="74296"/>
                  </a:cubicBezTo>
                  <a:cubicBezTo>
                    <a:pt x="347663" y="24766"/>
                    <a:pt x="294322" y="1"/>
                    <a:pt x="245745" y="1"/>
                  </a:cubicBezTo>
                  <a:cubicBezTo>
                    <a:pt x="178607" y="-199"/>
                    <a:pt x="114287" y="26974"/>
                    <a:pt x="67628" y="75249"/>
                  </a:cubicBezTo>
                  <a:cubicBezTo>
                    <a:pt x="32495" y="111727"/>
                    <a:pt x="8962" y="157800"/>
                    <a:pt x="0" y="207646"/>
                  </a:cubicBezTo>
                  <a:lnTo>
                    <a:pt x="56197" y="218124"/>
                  </a:lnTo>
                  <a:cubicBezTo>
                    <a:pt x="63384" y="179303"/>
                    <a:pt x="81950" y="143496"/>
                    <a:pt x="109537" y="115254"/>
                  </a:cubicBezTo>
                  <a:cubicBezTo>
                    <a:pt x="145413" y="77980"/>
                    <a:pt x="194964" y="56989"/>
                    <a:pt x="246697" y="57151"/>
                  </a:cubicBezTo>
                  <a:cubicBezTo>
                    <a:pt x="284797" y="57151"/>
                    <a:pt x="332422" y="82869"/>
                    <a:pt x="382905" y="132399"/>
                  </a:cubicBezTo>
                  <a:cubicBezTo>
                    <a:pt x="394780" y="144141"/>
                    <a:pt x="413893" y="144141"/>
                    <a:pt x="425767" y="132399"/>
                  </a:cubicBezTo>
                  <a:cubicBezTo>
                    <a:pt x="466178" y="90944"/>
                    <a:pt x="521242" y="67003"/>
                    <a:pt x="579120" y="65724"/>
                  </a:cubicBezTo>
                  <a:lnTo>
                    <a:pt x="580073" y="65724"/>
                  </a:lnTo>
                  <a:cubicBezTo>
                    <a:pt x="624106" y="65312"/>
                    <a:pt x="666407" y="82852"/>
                    <a:pt x="697230" y="114301"/>
                  </a:cubicBezTo>
                  <a:cubicBezTo>
                    <a:pt x="734014" y="151989"/>
                    <a:pt x="754535" y="202608"/>
                    <a:pt x="754380" y="255271"/>
                  </a:cubicBezTo>
                  <a:cubicBezTo>
                    <a:pt x="754154" y="277653"/>
                    <a:pt x="750294" y="299849"/>
                    <a:pt x="742950" y="320994"/>
                  </a:cubicBezTo>
                  <a:lnTo>
                    <a:pt x="529590" y="320994"/>
                  </a:lnTo>
                  <a:cubicBezTo>
                    <a:pt x="521723" y="320844"/>
                    <a:pt x="514142" y="323945"/>
                    <a:pt x="508635" y="329566"/>
                  </a:cubicBezTo>
                  <a:lnTo>
                    <a:pt x="421958" y="421006"/>
                  </a:lnTo>
                  <a:lnTo>
                    <a:pt x="321945" y="197169"/>
                  </a:lnTo>
                  <a:cubicBezTo>
                    <a:pt x="315696" y="182677"/>
                    <a:pt x="298882" y="175996"/>
                    <a:pt x="284390" y="182245"/>
                  </a:cubicBezTo>
                  <a:cubicBezTo>
                    <a:pt x="279051" y="184548"/>
                    <a:pt x="274541" y="188425"/>
                    <a:pt x="271463" y="193359"/>
                  </a:cubicBezTo>
                  <a:lnTo>
                    <a:pt x="192405" y="322899"/>
                  </a:lnTo>
                  <a:lnTo>
                    <a:pt x="9525" y="322899"/>
                  </a:lnTo>
                  <a:lnTo>
                    <a:pt x="9525" y="380049"/>
                  </a:lnTo>
                  <a:lnTo>
                    <a:pt x="208597" y="380049"/>
                  </a:lnTo>
                  <a:cubicBezTo>
                    <a:pt x="218620" y="380255"/>
                    <a:pt x="228018" y="375195"/>
                    <a:pt x="233362" y="366714"/>
                  </a:cubicBezTo>
                  <a:lnTo>
                    <a:pt x="291465" y="270511"/>
                  </a:lnTo>
                  <a:lnTo>
                    <a:pt x="386715" y="485776"/>
                  </a:lnTo>
                  <a:cubicBezTo>
                    <a:pt x="390626" y="494280"/>
                    <a:pt x="398455" y="500329"/>
                    <a:pt x="407670" y="501969"/>
                  </a:cubicBezTo>
                  <a:lnTo>
                    <a:pt x="412433" y="501969"/>
                  </a:lnTo>
                  <a:cubicBezTo>
                    <a:pt x="420300" y="502118"/>
                    <a:pt x="427881" y="499017"/>
                    <a:pt x="433388" y="493396"/>
                  </a:cubicBezTo>
                  <a:lnTo>
                    <a:pt x="541020" y="379096"/>
                  </a:lnTo>
                  <a:lnTo>
                    <a:pt x="712470" y="379096"/>
                  </a:lnTo>
                  <a:lnTo>
                    <a:pt x="698182" y="396241"/>
                  </a:lnTo>
                  <a:lnTo>
                    <a:pt x="403860" y="681991"/>
                  </a:lnTo>
                  <a:lnTo>
                    <a:pt x="170497" y="456249"/>
                  </a:lnTo>
                  <a:lnTo>
                    <a:pt x="130492" y="497206"/>
                  </a:lnTo>
                  <a:lnTo>
                    <a:pt x="403860" y="761049"/>
                  </a:lnTo>
                  <a:lnTo>
                    <a:pt x="738188" y="438151"/>
                  </a:lnTo>
                  <a:cubicBezTo>
                    <a:pt x="835440" y="337099"/>
                    <a:pt x="835440" y="177253"/>
                    <a:pt x="738188" y="7620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>
                <a:defRPr/>
              </a:pP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3197E-6 -1.48148E-6 L 1.03197E-6 0.0966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0679E-6 2.77778E-6 L 2.30679E-6 -0.11054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6">
            <a:extLst>
              <a:ext uri="{FF2B5EF4-FFF2-40B4-BE49-F238E27FC236}">
                <a16:creationId xmlns:a16="http://schemas.microsoft.com/office/drawing/2014/main" id="{53F8F2F1-D169-6E40-FB86-C1D9ECF44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47794"/>
          <a:stretch/>
        </p:blipFill>
        <p:spPr>
          <a:xfrm>
            <a:off x="8576" y="4624"/>
            <a:ext cx="24380951" cy="6773692"/>
          </a:xfrm>
          <a:prstGeom prst="rect">
            <a:avLst/>
          </a:prstGeom>
        </p:spPr>
      </p:pic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40DEA25E-1D89-42C0-ADF2-AF6340B4BB78}"/>
              </a:ext>
            </a:extLst>
          </p:cNvPr>
          <p:cNvSpPr/>
          <p:nvPr/>
        </p:nvSpPr>
        <p:spPr>
          <a:xfrm>
            <a:off x="1308248" y="320344"/>
            <a:ext cx="16979751" cy="1593517"/>
          </a:xfrm>
          <a:prstGeom prst="roundRect">
            <a:avLst>
              <a:gd name="adj" fmla="val 50000"/>
            </a:avLst>
          </a:prstGeom>
          <a:solidFill>
            <a:srgbClr val="202A2D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2BB5D2F5-A4CB-47D0-BD32-F5CDAD0715BE}"/>
              </a:ext>
            </a:extLst>
          </p:cNvPr>
          <p:cNvSpPr txBox="1"/>
          <p:nvPr/>
        </p:nvSpPr>
        <p:spPr>
          <a:xfrm>
            <a:off x="2297314" y="631817"/>
            <a:ext cx="15140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709">
              <a:defRPr/>
            </a:pPr>
            <a:r>
              <a:rPr lang="pt-BR" sz="5400" b="1" dirty="0">
                <a:solidFill>
                  <a:srgbClr val="F1E3BE"/>
                </a:solidFill>
                <a:latin typeface="Arial" panose="020B0604020202020204" pitchFamily="34" charset="0"/>
              </a:rPr>
              <a:t>VARIEDADE DE PRODUTOS OFERECIDOS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94F05F7-496E-A50F-E333-5488F71B2A5E}"/>
              </a:ext>
            </a:extLst>
          </p:cNvPr>
          <p:cNvGrpSpPr/>
          <p:nvPr/>
        </p:nvGrpSpPr>
        <p:grpSpPr>
          <a:xfrm>
            <a:off x="2667000" y="4684717"/>
            <a:ext cx="19545300" cy="825648"/>
            <a:chOff x="2667000" y="5407727"/>
            <a:chExt cx="19545300" cy="825648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B2CF0F91-F9E5-59F6-E36A-FD81ABC27A0E}"/>
                </a:ext>
              </a:extLst>
            </p:cNvPr>
            <p:cNvGrpSpPr/>
            <p:nvPr/>
          </p:nvGrpSpPr>
          <p:grpSpPr>
            <a:xfrm>
              <a:off x="2667000" y="5789963"/>
              <a:ext cx="19545300" cy="443412"/>
              <a:chOff x="2667000" y="5789963"/>
              <a:chExt cx="19545300" cy="443412"/>
            </a:xfrm>
          </p:grpSpPr>
          <p:sp>
            <p:nvSpPr>
              <p:cNvPr id="13" name="Colchete Esquerdo 12">
                <a:extLst>
                  <a:ext uri="{FF2B5EF4-FFF2-40B4-BE49-F238E27FC236}">
                    <a16:creationId xmlns:a16="http://schemas.microsoft.com/office/drawing/2014/main" id="{B6C7958B-04CC-CB40-3762-F582DCCCFC9F}"/>
                  </a:ext>
                </a:extLst>
              </p:cNvPr>
              <p:cNvSpPr/>
              <p:nvPr/>
            </p:nvSpPr>
            <p:spPr>
              <a:xfrm rot="5400000">
                <a:off x="12217944" y="-3760981"/>
                <a:ext cx="443412" cy="19545300"/>
              </a:xfrm>
              <a:prstGeom prst="leftBracket">
                <a:avLst>
                  <a:gd name="adj" fmla="val 93071"/>
                </a:avLst>
              </a:prstGeom>
              <a:noFill/>
              <a:ln w="7620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A3D6BB12-7E80-FD35-1ED8-787F53A9CF74}"/>
                  </a:ext>
                </a:extLst>
              </p:cNvPr>
              <p:cNvCxnSpPr/>
              <p:nvPr/>
            </p:nvCxnSpPr>
            <p:spPr>
              <a:xfrm>
                <a:off x="14395516" y="5789964"/>
                <a:ext cx="0" cy="382236"/>
              </a:xfrm>
              <a:prstGeom prst="line">
                <a:avLst/>
              </a:prstGeom>
              <a:noFill/>
              <a:ln w="7620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E93F2335-3AC9-797E-314B-8DC1EC376AC8}"/>
                  </a:ext>
                </a:extLst>
              </p:cNvPr>
              <p:cNvCxnSpPr/>
              <p:nvPr/>
            </p:nvCxnSpPr>
            <p:spPr>
              <a:xfrm>
                <a:off x="18308320" y="5789964"/>
                <a:ext cx="0" cy="382236"/>
              </a:xfrm>
              <a:prstGeom prst="line">
                <a:avLst/>
              </a:prstGeom>
              <a:noFill/>
              <a:ln w="7620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B0B443A7-A0CE-C346-0090-575AF1BE134E}"/>
                  </a:ext>
                </a:extLst>
              </p:cNvPr>
              <p:cNvCxnSpPr/>
              <p:nvPr/>
            </p:nvCxnSpPr>
            <p:spPr>
              <a:xfrm>
                <a:off x="10505440" y="5789964"/>
                <a:ext cx="0" cy="382236"/>
              </a:xfrm>
              <a:prstGeom prst="line">
                <a:avLst/>
              </a:prstGeom>
              <a:noFill/>
              <a:ln w="7620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BE6F3F70-5EEF-E28A-3E35-28B6A4CC2A52}"/>
                  </a:ext>
                </a:extLst>
              </p:cNvPr>
              <p:cNvCxnSpPr/>
              <p:nvPr/>
            </p:nvCxnSpPr>
            <p:spPr>
              <a:xfrm>
                <a:off x="6596380" y="5789964"/>
                <a:ext cx="0" cy="382236"/>
              </a:xfrm>
              <a:prstGeom prst="line">
                <a:avLst/>
              </a:prstGeom>
              <a:noFill/>
              <a:ln w="76200">
                <a:solidFill>
                  <a:srgbClr val="92D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224D4D8-DA78-438E-A73B-7E88705E824E}"/>
                </a:ext>
              </a:extLst>
            </p:cNvPr>
            <p:cNvCxnSpPr/>
            <p:nvPr/>
          </p:nvCxnSpPr>
          <p:spPr>
            <a:xfrm>
              <a:off x="12215062" y="5407727"/>
              <a:ext cx="0" cy="382236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64CC710-6246-1279-2F7C-CD2EEF29BEC0}"/>
              </a:ext>
            </a:extLst>
          </p:cNvPr>
          <p:cNvGrpSpPr/>
          <p:nvPr/>
        </p:nvGrpSpPr>
        <p:grpSpPr>
          <a:xfrm>
            <a:off x="16428344" y="5448005"/>
            <a:ext cx="3733965" cy="7240184"/>
            <a:chOff x="16428344" y="6171015"/>
            <a:chExt cx="3733965" cy="7240184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81D13518-4B67-6820-1BC4-D5DA59D9B4A3}"/>
                </a:ext>
              </a:extLst>
            </p:cNvPr>
            <p:cNvSpPr/>
            <p:nvPr/>
          </p:nvSpPr>
          <p:spPr>
            <a:xfrm>
              <a:off x="16438350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rgbClr val="F9F4E5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AA0ECF6-0DAB-4A15-F0D4-20318F062D8B}"/>
                </a:ext>
              </a:extLst>
            </p:cNvPr>
            <p:cNvSpPr txBox="1"/>
            <p:nvPr/>
          </p:nvSpPr>
          <p:spPr>
            <a:xfrm>
              <a:off x="16577215" y="8881731"/>
              <a:ext cx="3469937" cy="3857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Novas oportunidades</a:t>
              </a:r>
              <a:endParaRPr lang="pt-BR" sz="2800" dirty="0">
                <a:solidFill>
                  <a:srgbClr val="303B41"/>
                </a:solidFill>
                <a:latin typeface="Arial" panose="020B0604020202020204" pitchFamily="34" charset="0"/>
              </a:endParaRP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Novos públicos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Novos momentos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32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+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Incremento: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Faturamento R$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Ganhos / PV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EE5F0CB-76E2-9E47-7FDD-6DB32EDBCE22}"/>
                </a:ext>
              </a:extLst>
            </p:cNvPr>
            <p:cNvSpPr txBox="1"/>
            <p:nvPr/>
          </p:nvSpPr>
          <p:spPr>
            <a:xfrm>
              <a:off x="16577215" y="7709476"/>
              <a:ext cx="34699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3200" b="1" dirty="0">
                  <a:latin typeface="Arial" panose="020B0604020202020204" pitchFamily="34" charset="0"/>
                </a:rPr>
                <a:t>BEBIDAS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390E536-1092-8581-72A8-4623EE562556}"/>
                </a:ext>
              </a:extLst>
            </p:cNvPr>
            <p:cNvCxnSpPr>
              <a:cxnSpLocks/>
            </p:cNvCxnSpPr>
            <p:nvPr/>
          </p:nvCxnSpPr>
          <p:spPr>
            <a:xfrm>
              <a:off x="1642834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tx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4C4E653-0F61-2B88-57FD-63C64007F561}"/>
                </a:ext>
              </a:extLst>
            </p:cNvPr>
            <p:cNvSpPr/>
            <p:nvPr/>
          </p:nvSpPr>
          <p:spPr>
            <a:xfrm>
              <a:off x="17696226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9DBCC344-5DF0-F859-7E8B-7A238114FC9F}"/>
                </a:ext>
              </a:extLst>
            </p:cNvPr>
            <p:cNvSpPr/>
            <p:nvPr/>
          </p:nvSpPr>
          <p:spPr>
            <a:xfrm>
              <a:off x="18086908" y="6384040"/>
              <a:ext cx="426842" cy="740830"/>
            </a:xfrm>
            <a:custGeom>
              <a:avLst/>
              <a:gdLst>
                <a:gd name="connsiteX0" fmla="*/ 3772472 w 3932396"/>
                <a:gd name="connsiteY0" fmla="*/ 63 h 6825094"/>
                <a:gd name="connsiteX1" fmla="*/ 2799390 w 3932396"/>
                <a:gd name="connsiteY1" fmla="*/ 63 h 6825094"/>
                <a:gd name="connsiteX2" fmla="*/ 2640748 w 3932396"/>
                <a:gd name="connsiteY2" fmla="*/ 139422 h 6825094"/>
                <a:gd name="connsiteX3" fmla="*/ 2458098 w 3932396"/>
                <a:gd name="connsiteY3" fmla="*/ 1546333 h 6825094"/>
                <a:gd name="connsiteX4" fmla="*/ 159965 w 3932396"/>
                <a:gd name="connsiteY4" fmla="*/ 1546333 h 6825094"/>
                <a:gd name="connsiteX5" fmla="*/ 39853 w 3932396"/>
                <a:gd name="connsiteY5" fmla="*/ 1600682 h 6825094"/>
                <a:gd name="connsiteX6" fmla="*/ 1322 w 3932396"/>
                <a:gd name="connsiteY6" fmla="*/ 1726799 h 6825094"/>
                <a:gd name="connsiteX7" fmla="*/ 641148 w 3932396"/>
                <a:gd name="connsiteY7" fmla="*/ 6685647 h 6825094"/>
                <a:gd name="connsiteX8" fmla="*/ 641148 w 3932396"/>
                <a:gd name="connsiteY8" fmla="*/ 6685597 h 6825094"/>
                <a:gd name="connsiteX9" fmla="*/ 799791 w 3932396"/>
                <a:gd name="connsiteY9" fmla="*/ 6825094 h 6825094"/>
                <a:gd name="connsiteX10" fmla="*/ 2932629 w 3932396"/>
                <a:gd name="connsiteY10" fmla="*/ 6825094 h 6825094"/>
                <a:gd name="connsiteX11" fmla="*/ 3091272 w 3932396"/>
                <a:gd name="connsiteY11" fmla="*/ 6685597 h 6825094"/>
                <a:gd name="connsiteX12" fmla="*/ 3731097 w 3932396"/>
                <a:gd name="connsiteY12" fmla="*/ 1726748 h 6825094"/>
                <a:gd name="connsiteX13" fmla="*/ 3731097 w 3932396"/>
                <a:gd name="connsiteY13" fmla="*/ 1726799 h 6825094"/>
                <a:gd name="connsiteX14" fmla="*/ 3692567 w 3932396"/>
                <a:gd name="connsiteY14" fmla="*/ 1600682 h 6825094"/>
                <a:gd name="connsiteX15" fmla="*/ 3572455 w 3932396"/>
                <a:gd name="connsiteY15" fmla="*/ 1546333 h 6825094"/>
                <a:gd name="connsiteX16" fmla="*/ 2780626 w 3932396"/>
                <a:gd name="connsiteY16" fmla="*/ 1546333 h 6825094"/>
                <a:gd name="connsiteX17" fmla="*/ 2939866 w 3932396"/>
                <a:gd name="connsiteY17" fmla="*/ 319926 h 6825094"/>
                <a:gd name="connsiteX18" fmla="*/ 3772460 w 3932396"/>
                <a:gd name="connsiteY18" fmla="*/ 319926 h 6825094"/>
                <a:gd name="connsiteX19" fmla="*/ 3772409 w 3932396"/>
                <a:gd name="connsiteY19" fmla="*/ 319926 h 6825094"/>
                <a:gd name="connsiteX20" fmla="*/ 3932397 w 3932396"/>
                <a:gd name="connsiteY20" fmla="*/ 159988 h 6825094"/>
                <a:gd name="connsiteX21" fmla="*/ 3772409 w 3932396"/>
                <a:gd name="connsiteY21" fmla="*/ 0 h 6825094"/>
                <a:gd name="connsiteX22" fmla="*/ 2416596 w 3932396"/>
                <a:gd name="connsiteY22" fmla="*/ 1866297 h 6825094"/>
                <a:gd name="connsiteX23" fmla="*/ 2269405 w 3932396"/>
                <a:gd name="connsiteY23" fmla="*/ 2999418 h 6825094"/>
                <a:gd name="connsiteX24" fmla="*/ 2269456 w 3932396"/>
                <a:gd name="connsiteY24" fmla="*/ 2999469 h 6825094"/>
                <a:gd name="connsiteX25" fmla="*/ 2068119 w 3932396"/>
                <a:gd name="connsiteY25" fmla="*/ 2827826 h 6825094"/>
                <a:gd name="connsiteX26" fmla="*/ 1115705 w 3932396"/>
                <a:gd name="connsiteY26" fmla="*/ 2397069 h 6825094"/>
                <a:gd name="connsiteX27" fmla="*/ 440611 w 3932396"/>
                <a:gd name="connsiteY27" fmla="*/ 2630894 h 6825094"/>
                <a:gd name="connsiteX28" fmla="*/ 341967 w 3932396"/>
                <a:gd name="connsiteY28" fmla="*/ 1866284 h 6825094"/>
                <a:gd name="connsiteX29" fmla="*/ 2792103 w 3932396"/>
                <a:gd name="connsiteY29" fmla="*/ 6505220 h 6825094"/>
                <a:gd name="connsiteX30" fmla="*/ 940596 w 3932396"/>
                <a:gd name="connsiteY30" fmla="*/ 6505220 h 6825094"/>
                <a:gd name="connsiteX31" fmla="*/ 488219 w 3932396"/>
                <a:gd name="connsiteY31" fmla="*/ 2999494 h 6825094"/>
                <a:gd name="connsiteX32" fmla="*/ 1127461 w 3932396"/>
                <a:gd name="connsiteY32" fmla="*/ 2716868 h 6825094"/>
                <a:gd name="connsiteX33" fmla="*/ 1841974 w 3932396"/>
                <a:gd name="connsiteY33" fmla="*/ 3054085 h 6825094"/>
                <a:gd name="connsiteX34" fmla="*/ 1841924 w 3932396"/>
                <a:gd name="connsiteY34" fmla="*/ 3054034 h 6825094"/>
                <a:gd name="connsiteX35" fmla="*/ 2329214 w 3932396"/>
                <a:gd name="connsiteY35" fmla="*/ 3399985 h 6825094"/>
                <a:gd name="connsiteX36" fmla="*/ 2347609 w 3932396"/>
                <a:gd name="connsiteY36" fmla="*/ 3407971 h 6825094"/>
                <a:gd name="connsiteX37" fmla="*/ 2716120 w 3932396"/>
                <a:gd name="connsiteY37" fmla="*/ 3485337 h 6825094"/>
                <a:gd name="connsiteX38" fmla="*/ 2798590 w 3932396"/>
                <a:gd name="connsiteY38" fmla="*/ 3481515 h 6825094"/>
                <a:gd name="connsiteX39" fmla="*/ 3199830 w 3932396"/>
                <a:gd name="connsiteY39" fmla="*/ 3346029 h 6825094"/>
                <a:gd name="connsiteX40" fmla="*/ 3390720 w 3932396"/>
                <a:gd name="connsiteY40" fmla="*/ 1866297 h 6825094"/>
                <a:gd name="connsiteX41" fmla="*/ 3260248 w 3932396"/>
                <a:gd name="connsiteY41" fmla="*/ 2877326 h 6825094"/>
                <a:gd name="connsiteX42" fmla="*/ 2769188 w 3932396"/>
                <a:gd name="connsiteY42" fmla="*/ 3162821 h 6825094"/>
                <a:gd name="connsiteX43" fmla="*/ 2769137 w 3932396"/>
                <a:gd name="connsiteY43" fmla="*/ 3162821 h 6825094"/>
                <a:gd name="connsiteX44" fmla="*/ 2573106 w 3932396"/>
                <a:gd name="connsiteY44" fmla="*/ 3145911 h 6825094"/>
                <a:gd name="connsiteX45" fmla="*/ 2739188 w 3932396"/>
                <a:gd name="connsiteY45" fmla="*/ 1866208 h 682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932396" h="6825094">
                  <a:moveTo>
                    <a:pt x="3772472" y="63"/>
                  </a:moveTo>
                  <a:lnTo>
                    <a:pt x="2799390" y="63"/>
                  </a:lnTo>
                  <a:cubicBezTo>
                    <a:pt x="2719003" y="63"/>
                    <a:pt x="2651107" y="59722"/>
                    <a:pt x="2640748" y="139422"/>
                  </a:cubicBezTo>
                  <a:lnTo>
                    <a:pt x="2458098" y="1546333"/>
                  </a:lnTo>
                  <a:lnTo>
                    <a:pt x="159965" y="1546333"/>
                  </a:lnTo>
                  <a:cubicBezTo>
                    <a:pt x="113944" y="1546333"/>
                    <a:pt x="70208" y="1566176"/>
                    <a:pt x="39853" y="1600682"/>
                  </a:cubicBezTo>
                  <a:cubicBezTo>
                    <a:pt x="9460" y="1635252"/>
                    <a:pt x="-4581" y="1681172"/>
                    <a:pt x="1322" y="1726799"/>
                  </a:cubicBezTo>
                  <a:lnTo>
                    <a:pt x="641148" y="6685647"/>
                  </a:lnTo>
                  <a:lnTo>
                    <a:pt x="641148" y="6685597"/>
                  </a:lnTo>
                  <a:cubicBezTo>
                    <a:pt x="651457" y="6765388"/>
                    <a:pt x="719353" y="6825094"/>
                    <a:pt x="799791" y="6825094"/>
                  </a:cubicBezTo>
                  <a:lnTo>
                    <a:pt x="2932629" y="6825094"/>
                  </a:lnTo>
                  <a:cubicBezTo>
                    <a:pt x="3013068" y="6825094"/>
                    <a:pt x="3080963" y="6765388"/>
                    <a:pt x="3091272" y="6685597"/>
                  </a:cubicBezTo>
                  <a:lnTo>
                    <a:pt x="3731097" y="1726748"/>
                  </a:lnTo>
                  <a:lnTo>
                    <a:pt x="3731097" y="1726799"/>
                  </a:lnTo>
                  <a:cubicBezTo>
                    <a:pt x="3737001" y="1681172"/>
                    <a:pt x="3722960" y="1635252"/>
                    <a:pt x="3692567" y="1600682"/>
                  </a:cubicBezTo>
                  <a:cubicBezTo>
                    <a:pt x="3662212" y="1566163"/>
                    <a:pt x="3618476" y="1546333"/>
                    <a:pt x="3572455" y="1546333"/>
                  </a:cubicBezTo>
                  <a:lnTo>
                    <a:pt x="2780626" y="1546333"/>
                  </a:lnTo>
                  <a:lnTo>
                    <a:pt x="2939866" y="319926"/>
                  </a:lnTo>
                  <a:lnTo>
                    <a:pt x="3772460" y="319926"/>
                  </a:lnTo>
                  <a:lnTo>
                    <a:pt x="3772409" y="319926"/>
                  </a:lnTo>
                  <a:cubicBezTo>
                    <a:pt x="3860782" y="319926"/>
                    <a:pt x="3932397" y="248316"/>
                    <a:pt x="3932397" y="159988"/>
                  </a:cubicBezTo>
                  <a:cubicBezTo>
                    <a:pt x="3932397" y="71616"/>
                    <a:pt x="3860782" y="0"/>
                    <a:pt x="3772409" y="0"/>
                  </a:cubicBezTo>
                  <a:close/>
                  <a:moveTo>
                    <a:pt x="2416596" y="1866297"/>
                  </a:moveTo>
                  <a:lnTo>
                    <a:pt x="2269405" y="2999418"/>
                  </a:lnTo>
                  <a:lnTo>
                    <a:pt x="2269456" y="2999469"/>
                  </a:lnTo>
                  <a:cubicBezTo>
                    <a:pt x="2197701" y="2947938"/>
                    <a:pt x="2130352" y="2890516"/>
                    <a:pt x="2068119" y="2827826"/>
                  </a:cubicBezTo>
                  <a:cubicBezTo>
                    <a:pt x="1772657" y="2532364"/>
                    <a:pt x="1453137" y="2388347"/>
                    <a:pt x="1115705" y="2397069"/>
                  </a:cubicBezTo>
                  <a:cubicBezTo>
                    <a:pt x="872955" y="2408964"/>
                    <a:pt x="638686" y="2490101"/>
                    <a:pt x="440611" y="2630894"/>
                  </a:cubicBezTo>
                  <a:lnTo>
                    <a:pt x="341967" y="1866284"/>
                  </a:lnTo>
                  <a:close/>
                  <a:moveTo>
                    <a:pt x="2792103" y="6505220"/>
                  </a:moveTo>
                  <a:lnTo>
                    <a:pt x="940596" y="6505220"/>
                  </a:lnTo>
                  <a:lnTo>
                    <a:pt x="488219" y="2999494"/>
                  </a:lnTo>
                  <a:cubicBezTo>
                    <a:pt x="587548" y="2909585"/>
                    <a:pt x="827569" y="2724409"/>
                    <a:pt x="1127461" y="2716868"/>
                  </a:cubicBezTo>
                  <a:cubicBezTo>
                    <a:pt x="1371696" y="2712005"/>
                    <a:pt x="1612021" y="2824131"/>
                    <a:pt x="1841974" y="3054085"/>
                  </a:cubicBezTo>
                  <a:lnTo>
                    <a:pt x="1841924" y="3054034"/>
                  </a:lnTo>
                  <a:cubicBezTo>
                    <a:pt x="1981129" y="3198991"/>
                    <a:pt x="2146462" y="3316373"/>
                    <a:pt x="2329214" y="3399985"/>
                  </a:cubicBezTo>
                  <a:cubicBezTo>
                    <a:pt x="2335168" y="3403007"/>
                    <a:pt x="2341312" y="3405685"/>
                    <a:pt x="2347609" y="3407971"/>
                  </a:cubicBezTo>
                  <a:cubicBezTo>
                    <a:pt x="2464154" y="3457762"/>
                    <a:pt x="2589369" y="3484042"/>
                    <a:pt x="2716120" y="3485337"/>
                  </a:cubicBezTo>
                  <a:cubicBezTo>
                    <a:pt x="2743593" y="3485337"/>
                    <a:pt x="2771117" y="3484042"/>
                    <a:pt x="2798590" y="3481515"/>
                  </a:cubicBezTo>
                  <a:cubicBezTo>
                    <a:pt x="2940868" y="3467284"/>
                    <a:pt x="3078043" y="3420971"/>
                    <a:pt x="3199830" y="3346029"/>
                  </a:cubicBezTo>
                  <a:close/>
                  <a:moveTo>
                    <a:pt x="3390720" y="1866297"/>
                  </a:moveTo>
                  <a:lnTo>
                    <a:pt x="3260248" y="2877326"/>
                  </a:lnTo>
                  <a:cubicBezTo>
                    <a:pt x="3201037" y="2948839"/>
                    <a:pt x="3021015" y="3139614"/>
                    <a:pt x="2769188" y="3162821"/>
                  </a:cubicBezTo>
                  <a:lnTo>
                    <a:pt x="2769137" y="3162821"/>
                  </a:lnTo>
                  <a:cubicBezTo>
                    <a:pt x="2703323" y="3168128"/>
                    <a:pt x="2637028" y="3162377"/>
                    <a:pt x="2573106" y="3145911"/>
                  </a:cubicBezTo>
                  <a:lnTo>
                    <a:pt x="2739188" y="1866208"/>
                  </a:lnTo>
                  <a:close/>
                </a:path>
              </a:pathLst>
            </a:custGeom>
            <a:solidFill>
              <a:srgbClr val="92D050"/>
            </a:solidFill>
            <a:ln w="12695" cap="flat">
              <a:solidFill>
                <a:srgbClr val="92D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27707C7-E9B3-4E01-4FA7-B33BE08F15FB}"/>
              </a:ext>
            </a:extLst>
          </p:cNvPr>
          <p:cNvGrpSpPr/>
          <p:nvPr/>
        </p:nvGrpSpPr>
        <p:grpSpPr>
          <a:xfrm>
            <a:off x="12530714" y="5448005"/>
            <a:ext cx="3729604" cy="7240184"/>
            <a:chOff x="12530714" y="6171015"/>
            <a:chExt cx="3729604" cy="7240184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E7074121-C2E3-AE85-B8FA-EEC2C771E9CD}"/>
                </a:ext>
              </a:extLst>
            </p:cNvPr>
            <p:cNvSpPr/>
            <p:nvPr/>
          </p:nvSpPr>
          <p:spPr>
            <a:xfrm>
              <a:off x="12536115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CA28DA4C-25D4-95E3-3A68-2F718226A4A0}"/>
                </a:ext>
              </a:extLst>
            </p:cNvPr>
            <p:cNvSpPr txBox="1"/>
            <p:nvPr/>
          </p:nvSpPr>
          <p:spPr>
            <a:xfrm>
              <a:off x="12683395" y="8881731"/>
              <a:ext cx="3469937" cy="3795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Aumento da frequência do consumo HBL</a:t>
              </a:r>
              <a:endParaRPr lang="pt-BR" sz="2800" dirty="0">
                <a:solidFill>
                  <a:srgbClr val="F9F4E5"/>
                </a:solidFill>
                <a:latin typeface="Arial" panose="020B0604020202020204" pitchFamily="34" charset="0"/>
              </a:endParaRP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Melhores resultados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+</a:t>
              </a:r>
              <a:br>
                <a:rPr lang="pt-BR" sz="2800" b="1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Incremento: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Faturamento R$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Ganhos / PV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AA74A02-1370-5327-BBA8-D9476364B2BC}"/>
                </a:ext>
              </a:extLst>
            </p:cNvPr>
            <p:cNvSpPr txBox="1"/>
            <p:nvPr/>
          </p:nvSpPr>
          <p:spPr>
            <a:xfrm>
              <a:off x="12683395" y="7491381"/>
              <a:ext cx="34699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32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LANCHES SAUDÁVEIS</a:t>
              </a:r>
            </a:p>
          </p:txBody>
        </p: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F5DB573B-4B06-50B2-AEB5-3CAD9939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253071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8D9622D3-2CCC-F9E9-FA66-E57CEECB6594}"/>
                </a:ext>
              </a:extLst>
            </p:cNvPr>
            <p:cNvSpPr/>
            <p:nvPr/>
          </p:nvSpPr>
          <p:spPr>
            <a:xfrm>
              <a:off x="13793991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9D3F63A5-010B-9023-0F0E-1DDA5A260B1A}"/>
                </a:ext>
              </a:extLst>
            </p:cNvPr>
            <p:cNvGrpSpPr/>
            <p:nvPr/>
          </p:nvGrpSpPr>
          <p:grpSpPr>
            <a:xfrm>
              <a:off x="14040058" y="6417065"/>
              <a:ext cx="716072" cy="716106"/>
              <a:chOff x="10135597" y="2187908"/>
              <a:chExt cx="7562443" cy="7562791"/>
            </a:xfrm>
          </p:grpSpPr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B93857EE-F708-133E-338F-8FADBF739E51}"/>
                  </a:ext>
                </a:extLst>
              </p:cNvPr>
              <p:cNvSpPr/>
              <p:nvPr/>
            </p:nvSpPr>
            <p:spPr>
              <a:xfrm>
                <a:off x="10135597" y="2187908"/>
                <a:ext cx="7562443" cy="7562791"/>
              </a:xfrm>
              <a:custGeom>
                <a:avLst/>
                <a:gdLst>
                  <a:gd name="connsiteX0" fmla="*/ 4355011 w 6617064"/>
                  <a:gd name="connsiteY0" fmla="*/ 841906 h 6617371"/>
                  <a:gd name="connsiteX1" fmla="*/ 4306908 w 6617064"/>
                  <a:gd name="connsiteY1" fmla="*/ 975107 h 6617371"/>
                  <a:gd name="connsiteX2" fmla="*/ 975110 w 6617064"/>
                  <a:gd name="connsiteY2" fmla="*/ 4306905 h 6617371"/>
                  <a:gd name="connsiteX3" fmla="*/ 841910 w 6617064"/>
                  <a:gd name="connsiteY3" fmla="*/ 4355008 h 6617371"/>
                  <a:gd name="connsiteX4" fmla="*/ 632231 w 6617064"/>
                  <a:gd name="connsiteY4" fmla="*/ 4335571 h 6617371"/>
                  <a:gd name="connsiteX5" fmla="*/ 493279 w 6617064"/>
                  <a:gd name="connsiteY5" fmla="*/ 4474574 h 6617371"/>
                  <a:gd name="connsiteX6" fmla="*/ 797425 w 6617064"/>
                  <a:gd name="connsiteY6" fmla="*/ 4549756 h 6617371"/>
                  <a:gd name="connsiteX7" fmla="*/ 922741 w 6617064"/>
                  <a:gd name="connsiteY7" fmla="*/ 4690498 h 6617371"/>
                  <a:gd name="connsiteX8" fmla="*/ 971238 w 6617064"/>
                  <a:gd name="connsiteY8" fmla="*/ 5071908 h 6617371"/>
                  <a:gd name="connsiteX9" fmla="*/ 1352648 w 6617064"/>
                  <a:gd name="connsiteY9" fmla="*/ 5120404 h 6617371"/>
                  <a:gd name="connsiteX10" fmla="*/ 1496957 w 6617064"/>
                  <a:gd name="connsiteY10" fmla="*/ 5264714 h 6617371"/>
                  <a:gd name="connsiteX11" fmla="*/ 1545467 w 6617064"/>
                  <a:gd name="connsiteY11" fmla="*/ 5646124 h 6617371"/>
                  <a:gd name="connsiteX12" fmla="*/ 1926877 w 6617064"/>
                  <a:gd name="connsiteY12" fmla="*/ 5694620 h 6617371"/>
                  <a:gd name="connsiteX13" fmla="*/ 2067619 w 6617064"/>
                  <a:gd name="connsiteY13" fmla="*/ 5819937 h 6617371"/>
                  <a:gd name="connsiteX14" fmla="*/ 2142801 w 6617064"/>
                  <a:gd name="connsiteY14" fmla="*/ 6124083 h 6617371"/>
                  <a:gd name="connsiteX15" fmla="*/ 2284241 w 6617064"/>
                  <a:gd name="connsiteY15" fmla="*/ 5982643 h 6617371"/>
                  <a:gd name="connsiteX16" fmla="*/ 2271393 w 6617064"/>
                  <a:gd name="connsiteY16" fmla="*/ 5760180 h 6617371"/>
                  <a:gd name="connsiteX17" fmla="*/ 2319941 w 6617064"/>
                  <a:gd name="connsiteY17" fmla="*/ 5632794 h 6617371"/>
                  <a:gd name="connsiteX18" fmla="*/ 5632949 w 6617064"/>
                  <a:gd name="connsiteY18" fmla="*/ 2319645 h 6617371"/>
                  <a:gd name="connsiteX19" fmla="*/ 5760399 w 6617064"/>
                  <a:gd name="connsiteY19" fmla="*/ 2271149 h 6617371"/>
                  <a:gd name="connsiteX20" fmla="*/ 5982316 w 6617064"/>
                  <a:gd name="connsiteY20" fmla="*/ 2283946 h 6617371"/>
                  <a:gd name="connsiteX21" fmla="*/ 6123756 w 6617064"/>
                  <a:gd name="connsiteY21" fmla="*/ 2142506 h 6617371"/>
                  <a:gd name="connsiteX22" fmla="*/ 5819662 w 6617064"/>
                  <a:gd name="connsiteY22" fmla="*/ 2067374 h 6617371"/>
                  <a:gd name="connsiteX23" fmla="*/ 5694345 w 6617064"/>
                  <a:gd name="connsiteY23" fmla="*/ 1926581 h 6617371"/>
                  <a:gd name="connsiteX24" fmla="*/ 5645899 w 6617064"/>
                  <a:gd name="connsiteY24" fmla="*/ 1545222 h 6617371"/>
                  <a:gd name="connsiteX25" fmla="*/ 5264527 w 6617064"/>
                  <a:gd name="connsiteY25" fmla="*/ 1496776 h 6617371"/>
                  <a:gd name="connsiteX26" fmla="*/ 5120218 w 6617064"/>
                  <a:gd name="connsiteY26" fmla="*/ 1352467 h 6617371"/>
                  <a:gd name="connsiteX27" fmla="*/ 5071772 w 6617064"/>
                  <a:gd name="connsiteY27" fmla="*/ 971103 h 6617371"/>
                  <a:gd name="connsiteX28" fmla="*/ 4690413 w 6617064"/>
                  <a:gd name="connsiteY28" fmla="*/ 922652 h 6617371"/>
                  <a:gd name="connsiteX29" fmla="*/ 4549671 w 6617064"/>
                  <a:gd name="connsiteY29" fmla="*/ 797333 h 6617371"/>
                  <a:gd name="connsiteX30" fmla="*/ 4474488 w 6617064"/>
                  <a:gd name="connsiteY30" fmla="*/ 493239 h 6617371"/>
                  <a:gd name="connsiteX31" fmla="*/ 4335536 w 6617064"/>
                  <a:gd name="connsiteY31" fmla="*/ 632191 h 6617371"/>
                  <a:gd name="connsiteX32" fmla="*/ 794695 w 6617064"/>
                  <a:gd name="connsiteY32" fmla="*/ 4016026 h 6617371"/>
                  <a:gd name="connsiteX33" fmla="*/ 4015915 w 6617064"/>
                  <a:gd name="connsiteY33" fmla="*/ 794806 h 6617371"/>
                  <a:gd name="connsiteX34" fmla="*/ 3996530 w 6617064"/>
                  <a:gd name="connsiteY34" fmla="*/ 585127 h 6617371"/>
                  <a:gd name="connsiteX35" fmla="*/ 4044582 w 6617064"/>
                  <a:gd name="connsiteY35" fmla="*/ 451927 h 6617371"/>
                  <a:gd name="connsiteX36" fmla="*/ 4447612 w 6617064"/>
                  <a:gd name="connsiteY36" fmla="*/ 48896 h 6617371"/>
                  <a:gd name="connsiteX37" fmla="*/ 4727204 w 6617064"/>
                  <a:gd name="connsiteY37" fmla="*/ 126755 h 6617371"/>
                  <a:gd name="connsiteX38" fmla="*/ 4845780 w 6617064"/>
                  <a:gd name="connsiteY38" fmla="*/ 606504 h 6617371"/>
                  <a:gd name="connsiteX39" fmla="*/ 5241815 w 6617064"/>
                  <a:gd name="connsiteY39" fmla="*/ 656839 h 6617371"/>
                  <a:gd name="connsiteX40" fmla="*/ 5386124 w 6617064"/>
                  <a:gd name="connsiteY40" fmla="*/ 801148 h 6617371"/>
                  <a:gd name="connsiteX41" fmla="*/ 5434570 w 6617064"/>
                  <a:gd name="connsiteY41" fmla="*/ 1182513 h 6617371"/>
                  <a:gd name="connsiteX42" fmla="*/ 5815929 w 6617064"/>
                  <a:gd name="connsiteY42" fmla="*/ 1230958 h 6617371"/>
                  <a:gd name="connsiteX43" fmla="*/ 5960239 w 6617064"/>
                  <a:gd name="connsiteY43" fmla="*/ 1375268 h 6617371"/>
                  <a:gd name="connsiteX44" fmla="*/ 6010525 w 6617064"/>
                  <a:gd name="connsiteY44" fmla="*/ 1771303 h 6617371"/>
                  <a:gd name="connsiteX45" fmla="*/ 6490325 w 6617064"/>
                  <a:gd name="connsiteY45" fmla="*/ 1889879 h 6617371"/>
                  <a:gd name="connsiteX46" fmla="*/ 6568136 w 6617064"/>
                  <a:gd name="connsiteY46" fmla="*/ 2169471 h 6617371"/>
                  <a:gd name="connsiteX47" fmla="*/ 6165156 w 6617064"/>
                  <a:gd name="connsiteY47" fmla="*/ 2572450 h 6617371"/>
                  <a:gd name="connsiteX48" fmla="*/ 6037706 w 6617064"/>
                  <a:gd name="connsiteY48" fmla="*/ 2620998 h 6617371"/>
                  <a:gd name="connsiteX49" fmla="*/ 5815789 w 6617064"/>
                  <a:gd name="connsiteY49" fmla="*/ 2608201 h 6617371"/>
                  <a:gd name="connsiteX50" fmla="*/ 2608407 w 6617064"/>
                  <a:gd name="connsiteY50" fmla="*/ 5815583 h 6617371"/>
                  <a:gd name="connsiteX51" fmla="*/ 2621255 w 6617064"/>
                  <a:gd name="connsiteY51" fmla="*/ 6038045 h 6617371"/>
                  <a:gd name="connsiteX52" fmla="*/ 2572746 w 6617064"/>
                  <a:gd name="connsiteY52" fmla="*/ 6165444 h 6617371"/>
                  <a:gd name="connsiteX53" fmla="*/ 2169715 w 6617064"/>
                  <a:gd name="connsiteY53" fmla="*/ 6568475 h 6617371"/>
                  <a:gd name="connsiteX54" fmla="*/ 1890123 w 6617064"/>
                  <a:gd name="connsiteY54" fmla="*/ 6490613 h 6617371"/>
                  <a:gd name="connsiteX55" fmla="*/ 1771497 w 6617064"/>
                  <a:gd name="connsiteY55" fmla="*/ 6010814 h 6617371"/>
                  <a:gd name="connsiteX56" fmla="*/ 1375424 w 6617064"/>
                  <a:gd name="connsiteY56" fmla="*/ 5960438 h 6617371"/>
                  <a:gd name="connsiteX57" fmla="*/ 1231102 w 6617064"/>
                  <a:gd name="connsiteY57" fmla="*/ 5816180 h 6617371"/>
                  <a:gd name="connsiteX58" fmla="*/ 1182656 w 6617064"/>
                  <a:gd name="connsiteY58" fmla="*/ 5434719 h 6617371"/>
                  <a:gd name="connsiteX59" fmla="*/ 801195 w 6617064"/>
                  <a:gd name="connsiteY59" fmla="*/ 5386260 h 6617371"/>
                  <a:gd name="connsiteX60" fmla="*/ 656937 w 6617064"/>
                  <a:gd name="connsiteY60" fmla="*/ 5241951 h 6617371"/>
                  <a:gd name="connsiteX61" fmla="*/ 606548 w 6617064"/>
                  <a:gd name="connsiteY61" fmla="*/ 4845865 h 6617371"/>
                  <a:gd name="connsiteX62" fmla="*/ 126752 w 6617064"/>
                  <a:gd name="connsiteY62" fmla="*/ 4727239 h 6617371"/>
                  <a:gd name="connsiteX63" fmla="*/ 48894 w 6617064"/>
                  <a:gd name="connsiteY63" fmla="*/ 4447647 h 6617371"/>
                  <a:gd name="connsiteX64" fmla="*/ 451918 w 6617064"/>
                  <a:gd name="connsiteY64" fmla="*/ 4044616 h 6617371"/>
                  <a:gd name="connsiteX65" fmla="*/ 585131 w 6617064"/>
                  <a:gd name="connsiteY65" fmla="*/ 3996564 h 661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617064" h="6617371">
                    <a:moveTo>
                      <a:pt x="4355011" y="841906"/>
                    </a:moveTo>
                    <a:cubicBezTo>
                      <a:pt x="4359569" y="891249"/>
                      <a:pt x="4341973" y="940098"/>
                      <a:pt x="4306908" y="975107"/>
                    </a:cubicBezTo>
                    <a:lnTo>
                      <a:pt x="975110" y="4306905"/>
                    </a:lnTo>
                    <a:cubicBezTo>
                      <a:pt x="940045" y="4341970"/>
                      <a:pt x="891244" y="4359565"/>
                      <a:pt x="841910" y="4355008"/>
                    </a:cubicBezTo>
                    <a:lnTo>
                      <a:pt x="632231" y="4335571"/>
                    </a:lnTo>
                    <a:lnTo>
                      <a:pt x="493279" y="4474574"/>
                    </a:lnTo>
                    <a:lnTo>
                      <a:pt x="797425" y="4549756"/>
                    </a:lnTo>
                    <a:cubicBezTo>
                      <a:pt x="864266" y="4566273"/>
                      <a:pt x="914058" y="4622209"/>
                      <a:pt x="922741" y="4690498"/>
                    </a:cubicBezTo>
                    <a:lnTo>
                      <a:pt x="971238" y="5071908"/>
                    </a:lnTo>
                    <a:lnTo>
                      <a:pt x="1352648" y="5120404"/>
                    </a:lnTo>
                    <a:cubicBezTo>
                      <a:pt x="1428034" y="5129977"/>
                      <a:pt x="1487385" y="5189341"/>
                      <a:pt x="1496957" y="5264714"/>
                    </a:cubicBezTo>
                    <a:lnTo>
                      <a:pt x="1545467" y="5646124"/>
                    </a:lnTo>
                    <a:lnTo>
                      <a:pt x="1926877" y="5694620"/>
                    </a:lnTo>
                    <a:cubicBezTo>
                      <a:pt x="1995153" y="5703304"/>
                      <a:pt x="2051102" y="5753096"/>
                      <a:pt x="2067619" y="5819937"/>
                    </a:cubicBezTo>
                    <a:lnTo>
                      <a:pt x="2142801" y="6124083"/>
                    </a:lnTo>
                    <a:lnTo>
                      <a:pt x="2284241" y="5982643"/>
                    </a:lnTo>
                    <a:lnTo>
                      <a:pt x="2271393" y="5760180"/>
                    </a:lnTo>
                    <a:cubicBezTo>
                      <a:pt x="2268664" y="5712724"/>
                      <a:pt x="2286323" y="5666361"/>
                      <a:pt x="2319941" y="5632794"/>
                    </a:cubicBezTo>
                    <a:lnTo>
                      <a:pt x="5632949" y="2319645"/>
                    </a:lnTo>
                    <a:cubicBezTo>
                      <a:pt x="5666567" y="2286079"/>
                      <a:pt x="5712944" y="2268419"/>
                      <a:pt x="5760399" y="2271149"/>
                    </a:cubicBezTo>
                    <a:lnTo>
                      <a:pt x="5982316" y="2283946"/>
                    </a:lnTo>
                    <a:lnTo>
                      <a:pt x="6123756" y="2142506"/>
                    </a:lnTo>
                    <a:lnTo>
                      <a:pt x="5819662" y="2067374"/>
                    </a:lnTo>
                    <a:cubicBezTo>
                      <a:pt x="5752807" y="2050857"/>
                      <a:pt x="5703029" y="1994921"/>
                      <a:pt x="5694345" y="1926581"/>
                    </a:cubicBezTo>
                    <a:lnTo>
                      <a:pt x="5645899" y="1545222"/>
                    </a:lnTo>
                    <a:lnTo>
                      <a:pt x="5264527" y="1496776"/>
                    </a:lnTo>
                    <a:cubicBezTo>
                      <a:pt x="5189154" y="1487204"/>
                      <a:pt x="5129790" y="1427840"/>
                      <a:pt x="5120218" y="1352467"/>
                    </a:cubicBezTo>
                    <a:lnTo>
                      <a:pt x="5071772" y="971103"/>
                    </a:lnTo>
                    <a:lnTo>
                      <a:pt x="4690413" y="922652"/>
                    </a:lnTo>
                    <a:cubicBezTo>
                      <a:pt x="4622124" y="913973"/>
                      <a:pt x="4566187" y="864183"/>
                      <a:pt x="4549671" y="797333"/>
                    </a:cubicBezTo>
                    <a:lnTo>
                      <a:pt x="4474488" y="493239"/>
                    </a:lnTo>
                    <a:lnTo>
                      <a:pt x="4335536" y="632191"/>
                    </a:lnTo>
                    <a:close/>
                    <a:moveTo>
                      <a:pt x="794695" y="4016026"/>
                    </a:moveTo>
                    <a:lnTo>
                      <a:pt x="4015915" y="794806"/>
                    </a:lnTo>
                    <a:lnTo>
                      <a:pt x="3996530" y="585127"/>
                    </a:lnTo>
                    <a:cubicBezTo>
                      <a:pt x="3991908" y="535784"/>
                      <a:pt x="4009567" y="486936"/>
                      <a:pt x="4044582" y="451927"/>
                    </a:cubicBezTo>
                    <a:lnTo>
                      <a:pt x="4447612" y="48896"/>
                    </a:lnTo>
                    <a:cubicBezTo>
                      <a:pt x="4539311" y="-42799"/>
                      <a:pt x="4696062" y="842"/>
                      <a:pt x="4727204" y="126755"/>
                    </a:cubicBezTo>
                    <a:lnTo>
                      <a:pt x="4845780" y="606504"/>
                    </a:lnTo>
                    <a:lnTo>
                      <a:pt x="5241815" y="656839"/>
                    </a:lnTo>
                    <a:cubicBezTo>
                      <a:pt x="5317188" y="666410"/>
                      <a:pt x="5376552" y="725772"/>
                      <a:pt x="5386124" y="801148"/>
                    </a:cubicBezTo>
                    <a:lnTo>
                      <a:pt x="5434570" y="1182513"/>
                    </a:lnTo>
                    <a:lnTo>
                      <a:pt x="5815929" y="1230958"/>
                    </a:lnTo>
                    <a:cubicBezTo>
                      <a:pt x="5891315" y="1240531"/>
                      <a:pt x="5950666" y="1299895"/>
                      <a:pt x="5960239" y="1375268"/>
                    </a:cubicBezTo>
                    <a:lnTo>
                      <a:pt x="6010525" y="1771303"/>
                    </a:lnTo>
                    <a:lnTo>
                      <a:pt x="6490325" y="1889879"/>
                    </a:lnTo>
                    <a:cubicBezTo>
                      <a:pt x="6616239" y="1921021"/>
                      <a:pt x="6659872" y="2077733"/>
                      <a:pt x="6568136" y="2169471"/>
                    </a:cubicBezTo>
                    <a:lnTo>
                      <a:pt x="6165156" y="2572450"/>
                    </a:lnTo>
                    <a:cubicBezTo>
                      <a:pt x="6131538" y="2606068"/>
                      <a:pt x="6085162" y="2623727"/>
                      <a:pt x="6037706" y="2620998"/>
                    </a:cubicBezTo>
                    <a:lnTo>
                      <a:pt x="5815789" y="2608201"/>
                    </a:lnTo>
                    <a:lnTo>
                      <a:pt x="2608407" y="5815583"/>
                    </a:lnTo>
                    <a:lnTo>
                      <a:pt x="2621255" y="6038045"/>
                    </a:lnTo>
                    <a:cubicBezTo>
                      <a:pt x="2623972" y="6085501"/>
                      <a:pt x="2606325" y="6131827"/>
                      <a:pt x="2572746" y="6165444"/>
                    </a:cubicBezTo>
                    <a:lnTo>
                      <a:pt x="2169715" y="6568475"/>
                    </a:lnTo>
                    <a:cubicBezTo>
                      <a:pt x="2078029" y="6660174"/>
                      <a:pt x="1921265" y="6616527"/>
                      <a:pt x="1890123" y="6490613"/>
                    </a:cubicBezTo>
                    <a:lnTo>
                      <a:pt x="1771497" y="6010814"/>
                    </a:lnTo>
                    <a:lnTo>
                      <a:pt x="1375424" y="5960438"/>
                    </a:lnTo>
                    <a:cubicBezTo>
                      <a:pt x="1300038" y="5950866"/>
                      <a:pt x="1240725" y="5891502"/>
                      <a:pt x="1231102" y="5816180"/>
                    </a:cubicBezTo>
                    <a:lnTo>
                      <a:pt x="1182656" y="5434719"/>
                    </a:lnTo>
                    <a:lnTo>
                      <a:pt x="801195" y="5386260"/>
                    </a:lnTo>
                    <a:cubicBezTo>
                      <a:pt x="725873" y="5376637"/>
                      <a:pt x="666509" y="5317324"/>
                      <a:pt x="656937" y="5241951"/>
                    </a:cubicBezTo>
                    <a:lnTo>
                      <a:pt x="606548" y="4845865"/>
                    </a:lnTo>
                    <a:lnTo>
                      <a:pt x="126752" y="4727239"/>
                    </a:lnTo>
                    <a:cubicBezTo>
                      <a:pt x="839" y="4696097"/>
                      <a:pt x="-42796" y="4539333"/>
                      <a:pt x="48894" y="4447647"/>
                    </a:cubicBezTo>
                    <a:lnTo>
                      <a:pt x="451918" y="4044616"/>
                    </a:lnTo>
                    <a:cubicBezTo>
                      <a:pt x="486932" y="4009615"/>
                      <a:pt x="535784" y="3991955"/>
                      <a:pt x="585131" y="3996564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5D8B8278-A1AF-7D5B-26C0-9CB83A5AD89A}"/>
                  </a:ext>
                </a:extLst>
              </p:cNvPr>
              <p:cNvSpPr/>
              <p:nvPr/>
            </p:nvSpPr>
            <p:spPr>
              <a:xfrm>
                <a:off x="12000133" y="6831799"/>
                <a:ext cx="1099000" cy="1098977"/>
              </a:xfrm>
              <a:custGeom>
                <a:avLst/>
                <a:gdLst>
                  <a:gd name="connsiteX0" fmla="*/ 48798 w 961624"/>
                  <a:gd name="connsiteY0" fmla="*/ 284447 h 961614"/>
                  <a:gd name="connsiteX1" fmla="*/ 48798 w 961624"/>
                  <a:gd name="connsiteY1" fmla="*/ 48794 h 961614"/>
                  <a:gd name="connsiteX2" fmla="*/ 284451 w 961624"/>
                  <a:gd name="connsiteY2" fmla="*/ 48794 h 961614"/>
                  <a:gd name="connsiteX3" fmla="*/ 912826 w 961624"/>
                  <a:gd name="connsiteY3" fmla="*/ 677168 h 961614"/>
                  <a:gd name="connsiteX4" fmla="*/ 912826 w 961624"/>
                  <a:gd name="connsiteY4" fmla="*/ 912821 h 961614"/>
                  <a:gd name="connsiteX5" fmla="*/ 677173 w 961624"/>
                  <a:gd name="connsiteY5" fmla="*/ 912821 h 96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1624" h="961614">
                    <a:moveTo>
                      <a:pt x="48798" y="284447"/>
                    </a:moveTo>
                    <a:cubicBezTo>
                      <a:pt x="-16266" y="219382"/>
                      <a:pt x="-16266" y="113845"/>
                      <a:pt x="48798" y="48794"/>
                    </a:cubicBezTo>
                    <a:cubicBezTo>
                      <a:pt x="113862" y="-16258"/>
                      <a:pt x="219400" y="-16271"/>
                      <a:pt x="284451" y="48794"/>
                    </a:cubicBezTo>
                    <a:lnTo>
                      <a:pt x="912826" y="677168"/>
                    </a:lnTo>
                    <a:cubicBezTo>
                      <a:pt x="977890" y="742232"/>
                      <a:pt x="977890" y="847770"/>
                      <a:pt x="912826" y="912821"/>
                    </a:cubicBezTo>
                    <a:cubicBezTo>
                      <a:pt x="847762" y="977873"/>
                      <a:pt x="742224" y="977886"/>
                      <a:pt x="677173" y="912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6285B817-BD6C-11A9-2E6C-B296FAED1B91}"/>
                  </a:ext>
                </a:extLst>
              </p:cNvPr>
              <p:cNvSpPr/>
              <p:nvPr/>
            </p:nvSpPr>
            <p:spPr>
              <a:xfrm>
                <a:off x="14985096" y="3846966"/>
                <a:ext cx="1099000" cy="1098977"/>
              </a:xfrm>
              <a:custGeom>
                <a:avLst/>
                <a:gdLst>
                  <a:gd name="connsiteX0" fmla="*/ 48798 w 961624"/>
                  <a:gd name="connsiteY0" fmla="*/ 284447 h 961614"/>
                  <a:gd name="connsiteX1" fmla="*/ 48798 w 961624"/>
                  <a:gd name="connsiteY1" fmla="*/ 48793 h 961614"/>
                  <a:gd name="connsiteX2" fmla="*/ 284452 w 961624"/>
                  <a:gd name="connsiteY2" fmla="*/ 48793 h 961614"/>
                  <a:gd name="connsiteX3" fmla="*/ 912826 w 961624"/>
                  <a:gd name="connsiteY3" fmla="*/ 677168 h 961614"/>
                  <a:gd name="connsiteX4" fmla="*/ 912826 w 961624"/>
                  <a:gd name="connsiteY4" fmla="*/ 912821 h 961614"/>
                  <a:gd name="connsiteX5" fmla="*/ 677173 w 961624"/>
                  <a:gd name="connsiteY5" fmla="*/ 912821 h 96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1624" h="961614">
                    <a:moveTo>
                      <a:pt x="48798" y="284447"/>
                    </a:moveTo>
                    <a:cubicBezTo>
                      <a:pt x="-16266" y="219382"/>
                      <a:pt x="-16266" y="113845"/>
                      <a:pt x="48798" y="48793"/>
                    </a:cubicBezTo>
                    <a:cubicBezTo>
                      <a:pt x="113862" y="-16258"/>
                      <a:pt x="219400" y="-16271"/>
                      <a:pt x="284452" y="48793"/>
                    </a:cubicBezTo>
                    <a:lnTo>
                      <a:pt x="912826" y="677168"/>
                    </a:lnTo>
                    <a:cubicBezTo>
                      <a:pt x="977891" y="742232"/>
                      <a:pt x="977891" y="847770"/>
                      <a:pt x="912826" y="912821"/>
                    </a:cubicBezTo>
                    <a:cubicBezTo>
                      <a:pt x="847762" y="977873"/>
                      <a:pt x="742224" y="977886"/>
                      <a:pt x="677173" y="912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8F9C7218-EF33-B37B-927C-184E53F12B9A}"/>
              </a:ext>
            </a:extLst>
          </p:cNvPr>
          <p:cNvGrpSpPr/>
          <p:nvPr/>
        </p:nvGrpSpPr>
        <p:grpSpPr>
          <a:xfrm>
            <a:off x="822584" y="5448005"/>
            <a:ext cx="3730783" cy="7240184"/>
            <a:chOff x="822584" y="6171015"/>
            <a:chExt cx="3730783" cy="7240184"/>
          </a:xfrm>
        </p:grpSpPr>
        <p:sp>
          <p:nvSpPr>
            <p:cNvPr id="79" name="Retângulo: Cantos Arredondados 78">
              <a:extLst>
                <a:ext uri="{FF2B5EF4-FFF2-40B4-BE49-F238E27FC236}">
                  <a16:creationId xmlns:a16="http://schemas.microsoft.com/office/drawing/2014/main" id="{B705C87A-D7E9-5D71-95EC-B30FAA474887}"/>
                </a:ext>
              </a:extLst>
            </p:cNvPr>
            <p:cNvSpPr/>
            <p:nvPr/>
          </p:nvSpPr>
          <p:spPr>
            <a:xfrm>
              <a:off x="829408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rgbClr val="F9F4E5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426E04D1-D628-0AB4-2913-F37B1D6939B4}"/>
                </a:ext>
              </a:extLst>
            </p:cNvPr>
            <p:cNvSpPr txBox="1"/>
            <p:nvPr/>
          </p:nvSpPr>
          <p:spPr>
            <a:xfrm>
              <a:off x="975265" y="8881731"/>
              <a:ext cx="3469937" cy="3621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Consumo</a:t>
              </a:r>
              <a:br>
                <a:rPr lang="pt-BR" sz="2800" b="1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diário</a:t>
              </a: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Refeição completa e de baixa caloria </a:t>
              </a: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Experimentação com receitas “porcionadas”</a:t>
              </a:r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84C36F26-1500-A78D-B8BB-5CA83D0F0EF4}"/>
                </a:ext>
              </a:extLst>
            </p:cNvPr>
            <p:cNvSpPr txBox="1"/>
            <p:nvPr/>
          </p:nvSpPr>
          <p:spPr>
            <a:xfrm>
              <a:off x="975265" y="7498911"/>
              <a:ext cx="34699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3200" b="1" dirty="0">
                  <a:latin typeface="Arial" panose="020B0604020202020204" pitchFamily="34" charset="0"/>
                </a:rPr>
                <a:t>ACESSO BÁSICO</a:t>
              </a:r>
            </a:p>
          </p:txBody>
        </p:sp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1F6B2A8E-8563-871D-9DC1-0FB616C6B9B4}"/>
                </a:ext>
              </a:extLst>
            </p:cNvPr>
            <p:cNvCxnSpPr>
              <a:cxnSpLocks/>
            </p:cNvCxnSpPr>
            <p:nvPr/>
          </p:nvCxnSpPr>
          <p:spPr>
            <a:xfrm>
              <a:off x="82258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tx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B486017D-684E-462E-4B55-DE9D7E320B7F}"/>
                </a:ext>
              </a:extLst>
            </p:cNvPr>
            <p:cNvSpPr/>
            <p:nvPr/>
          </p:nvSpPr>
          <p:spPr>
            <a:xfrm>
              <a:off x="2087284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695D4AC-085F-1A01-CF10-776407447647}"/>
                </a:ext>
              </a:extLst>
            </p:cNvPr>
            <p:cNvSpPr/>
            <p:nvPr/>
          </p:nvSpPr>
          <p:spPr>
            <a:xfrm>
              <a:off x="2254921" y="6431860"/>
              <a:ext cx="872932" cy="667532"/>
            </a:xfrm>
            <a:custGeom>
              <a:avLst/>
              <a:gdLst>
                <a:gd name="connsiteX0" fmla="*/ 6785980 w 8886825"/>
                <a:gd name="connsiteY0" fmla="*/ 3136465 h 6795755"/>
                <a:gd name="connsiteX1" fmla="*/ 8625425 w 8886825"/>
                <a:gd name="connsiteY1" fmla="*/ 3136465 h 6795755"/>
                <a:gd name="connsiteX2" fmla="*/ 8886825 w 8886825"/>
                <a:gd name="connsiteY2" fmla="*/ 3397865 h 6795755"/>
                <a:gd name="connsiteX3" fmla="*/ 8625425 w 8886825"/>
                <a:gd name="connsiteY3" fmla="*/ 3659214 h 6795755"/>
                <a:gd name="connsiteX4" fmla="*/ 6785980 w 8886825"/>
                <a:gd name="connsiteY4" fmla="*/ 3659214 h 6795755"/>
                <a:gd name="connsiteX5" fmla="*/ 3397941 w 8886825"/>
                <a:gd name="connsiteY5" fmla="*/ 6795756 h 6795755"/>
                <a:gd name="connsiteX6" fmla="*/ 0 w 8886825"/>
                <a:gd name="connsiteY6" fmla="*/ 3397941 h 6795755"/>
                <a:gd name="connsiteX7" fmla="*/ 3397941 w 8886825"/>
                <a:gd name="connsiteY7" fmla="*/ 0 h 6795755"/>
                <a:gd name="connsiteX8" fmla="*/ 6785980 w 8886825"/>
                <a:gd name="connsiteY8" fmla="*/ 3136542 h 6795755"/>
                <a:gd name="connsiteX9" fmla="*/ 6261403 w 8886825"/>
                <a:gd name="connsiteY9" fmla="*/ 3136465 h 6795755"/>
                <a:gd name="connsiteX10" fmla="*/ 3397941 w 8886825"/>
                <a:gd name="connsiteY10" fmla="*/ 522723 h 6795755"/>
                <a:gd name="connsiteX11" fmla="*/ 522799 w 8886825"/>
                <a:gd name="connsiteY11" fmla="*/ 3397865 h 6795755"/>
                <a:gd name="connsiteX12" fmla="*/ 3397941 w 8886825"/>
                <a:gd name="connsiteY12" fmla="*/ 6273007 h 6795755"/>
                <a:gd name="connsiteX13" fmla="*/ 6261403 w 8886825"/>
                <a:gd name="connsiteY13" fmla="*/ 3659264 h 6795755"/>
                <a:gd name="connsiteX14" fmla="*/ 4029032 w 8886825"/>
                <a:gd name="connsiteY14" fmla="*/ 3659264 h 6795755"/>
                <a:gd name="connsiteX15" fmla="*/ 4759022 w 8886825"/>
                <a:gd name="connsiteY15" fmla="*/ 4389254 h 6795755"/>
                <a:gd name="connsiteX16" fmla="*/ 4759022 w 8886825"/>
                <a:gd name="connsiteY16" fmla="*/ 4758908 h 6795755"/>
                <a:gd name="connsiteX17" fmla="*/ 4389368 w 8886825"/>
                <a:gd name="connsiteY17" fmla="*/ 4758908 h 6795755"/>
                <a:gd name="connsiteX18" fmla="*/ 3213197 w 8886825"/>
                <a:gd name="connsiteY18" fmla="*/ 3582698 h 6795755"/>
                <a:gd name="connsiteX19" fmla="*/ 3213197 w 8886825"/>
                <a:gd name="connsiteY19" fmla="*/ 3213095 h 6795755"/>
                <a:gd name="connsiteX20" fmla="*/ 4389368 w 8886825"/>
                <a:gd name="connsiteY20" fmla="*/ 2036886 h 6795755"/>
                <a:gd name="connsiteX21" fmla="*/ 4759022 w 8886825"/>
                <a:gd name="connsiteY21" fmla="*/ 2036886 h 6795755"/>
                <a:gd name="connsiteX22" fmla="*/ 4759022 w 8886825"/>
                <a:gd name="connsiteY22" fmla="*/ 2406540 h 6795755"/>
                <a:gd name="connsiteX23" fmla="*/ 4029032 w 8886825"/>
                <a:gd name="connsiteY23" fmla="*/ 3136529 h 679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86825" h="6795755">
                  <a:moveTo>
                    <a:pt x="6785980" y="3136465"/>
                  </a:moveTo>
                  <a:lnTo>
                    <a:pt x="8625425" y="3136465"/>
                  </a:lnTo>
                  <a:cubicBezTo>
                    <a:pt x="8769786" y="3136465"/>
                    <a:pt x="8886825" y="3253505"/>
                    <a:pt x="8886825" y="3397865"/>
                  </a:cubicBezTo>
                  <a:cubicBezTo>
                    <a:pt x="8886825" y="3542174"/>
                    <a:pt x="8769786" y="3659214"/>
                    <a:pt x="8625425" y="3659214"/>
                  </a:cubicBezTo>
                  <a:lnTo>
                    <a:pt x="6785980" y="3659214"/>
                  </a:lnTo>
                  <a:cubicBezTo>
                    <a:pt x="6652475" y="5413727"/>
                    <a:pt x="5186605" y="6795756"/>
                    <a:pt x="3397941" y="6795756"/>
                  </a:cubicBezTo>
                  <a:cubicBezTo>
                    <a:pt x="1521298" y="6795756"/>
                    <a:pt x="0" y="5274458"/>
                    <a:pt x="0" y="3397941"/>
                  </a:cubicBezTo>
                  <a:cubicBezTo>
                    <a:pt x="0" y="1521298"/>
                    <a:pt x="1521298" y="0"/>
                    <a:pt x="3397941" y="0"/>
                  </a:cubicBezTo>
                  <a:cubicBezTo>
                    <a:pt x="5186605" y="0"/>
                    <a:pt x="6652424" y="1382028"/>
                    <a:pt x="6785980" y="3136542"/>
                  </a:cubicBezTo>
                  <a:close/>
                  <a:moveTo>
                    <a:pt x="6261403" y="3136465"/>
                  </a:moveTo>
                  <a:cubicBezTo>
                    <a:pt x="6129345" y="1671028"/>
                    <a:pt x="4897784" y="522723"/>
                    <a:pt x="3397941" y="522723"/>
                  </a:cubicBezTo>
                  <a:cubicBezTo>
                    <a:pt x="1809992" y="522723"/>
                    <a:pt x="522799" y="1809916"/>
                    <a:pt x="522799" y="3397865"/>
                  </a:cubicBezTo>
                  <a:cubicBezTo>
                    <a:pt x="522799" y="4985687"/>
                    <a:pt x="1809992" y="6273007"/>
                    <a:pt x="3397941" y="6273007"/>
                  </a:cubicBezTo>
                  <a:cubicBezTo>
                    <a:pt x="4897784" y="6273007"/>
                    <a:pt x="6129244" y="5124664"/>
                    <a:pt x="6261403" y="3659264"/>
                  </a:cubicBezTo>
                  <a:lnTo>
                    <a:pt x="4029032" y="3659264"/>
                  </a:lnTo>
                  <a:lnTo>
                    <a:pt x="4759022" y="4389254"/>
                  </a:lnTo>
                  <a:cubicBezTo>
                    <a:pt x="4861081" y="4491363"/>
                    <a:pt x="4861081" y="4656849"/>
                    <a:pt x="4759022" y="4758908"/>
                  </a:cubicBezTo>
                  <a:cubicBezTo>
                    <a:pt x="4656963" y="4860967"/>
                    <a:pt x="4491478" y="4860967"/>
                    <a:pt x="4389368" y="4758908"/>
                  </a:cubicBezTo>
                  <a:lnTo>
                    <a:pt x="3213197" y="3582698"/>
                  </a:lnTo>
                  <a:cubicBezTo>
                    <a:pt x="3111087" y="3480639"/>
                    <a:pt x="3111087" y="3315154"/>
                    <a:pt x="3213197" y="3213095"/>
                  </a:cubicBezTo>
                  <a:lnTo>
                    <a:pt x="4389368" y="2036886"/>
                  </a:lnTo>
                  <a:cubicBezTo>
                    <a:pt x="4491478" y="1934827"/>
                    <a:pt x="4656963" y="1934827"/>
                    <a:pt x="4759022" y="2036886"/>
                  </a:cubicBezTo>
                  <a:cubicBezTo>
                    <a:pt x="4861081" y="2138945"/>
                    <a:pt x="4861081" y="2304481"/>
                    <a:pt x="4759022" y="2406540"/>
                  </a:cubicBezTo>
                  <a:lnTo>
                    <a:pt x="4029032" y="3136529"/>
                  </a:lnTo>
                  <a:close/>
                </a:path>
              </a:pathLst>
            </a:custGeom>
            <a:solidFill>
              <a:srgbClr val="92D050"/>
            </a:solidFill>
            <a:ln w="12695" cap="flat">
              <a:solidFill>
                <a:srgbClr val="92D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5F76867F-E633-E819-AF8E-E0F42150E3A9}"/>
              </a:ext>
            </a:extLst>
          </p:cNvPr>
          <p:cNvGrpSpPr/>
          <p:nvPr/>
        </p:nvGrpSpPr>
        <p:grpSpPr>
          <a:xfrm>
            <a:off x="8625464" y="5448005"/>
            <a:ext cx="3732374" cy="7240184"/>
            <a:chOff x="8625464" y="6171015"/>
            <a:chExt cx="3732374" cy="7240184"/>
          </a:xfrm>
        </p:grpSpPr>
        <p:sp>
          <p:nvSpPr>
            <p:cNvPr id="98" name="Retângulo: Cantos Arredondados 97">
              <a:extLst>
                <a:ext uri="{FF2B5EF4-FFF2-40B4-BE49-F238E27FC236}">
                  <a16:creationId xmlns:a16="http://schemas.microsoft.com/office/drawing/2014/main" id="{E6DD674E-CD1F-EABA-04FB-BA06628E36C8}"/>
                </a:ext>
              </a:extLst>
            </p:cNvPr>
            <p:cNvSpPr/>
            <p:nvPr/>
          </p:nvSpPr>
          <p:spPr>
            <a:xfrm>
              <a:off x="8633879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rgbClr val="F9F4E5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9DA3B361-614F-ED83-46F3-5DAE88D0DA76}"/>
                </a:ext>
              </a:extLst>
            </p:cNvPr>
            <p:cNvSpPr txBox="1"/>
            <p:nvPr/>
          </p:nvSpPr>
          <p:spPr>
            <a:xfrm>
              <a:off x="8778145" y="8881731"/>
              <a:ext cx="3469937" cy="3857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Objetivos específicos</a:t>
              </a:r>
              <a:endParaRPr lang="pt-BR" sz="2800" dirty="0">
                <a:solidFill>
                  <a:srgbClr val="303B41"/>
                </a:solidFill>
                <a:latin typeface="Arial" panose="020B0604020202020204" pitchFamily="34" charset="0"/>
              </a:endParaRP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Benefícios nutricionais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3200" b="1" dirty="0">
                  <a:solidFill>
                    <a:srgbClr val="303B41"/>
                  </a:solidFill>
                  <a:latin typeface="Arial" panose="020B0604020202020204" pitchFamily="34" charset="0"/>
                </a:rPr>
                <a:t>+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Incremento: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Faturamento R$</a:t>
              </a:r>
              <a:b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303B41"/>
                  </a:solidFill>
                  <a:latin typeface="Arial" panose="020B0604020202020204" pitchFamily="34" charset="0"/>
                </a:rPr>
                <a:t>Ganhos / PV</a:t>
              </a:r>
            </a:p>
          </p:txBody>
        </p:sp>
        <p:sp>
          <p:nvSpPr>
            <p:cNvPr id="105" name="CaixaDeTexto 104">
              <a:extLst>
                <a:ext uri="{FF2B5EF4-FFF2-40B4-BE49-F238E27FC236}">
                  <a16:creationId xmlns:a16="http://schemas.microsoft.com/office/drawing/2014/main" id="{7F2D779F-606E-033F-A0CA-D7E6DA086AA6}"/>
                </a:ext>
              </a:extLst>
            </p:cNvPr>
            <p:cNvSpPr txBox="1"/>
            <p:nvPr/>
          </p:nvSpPr>
          <p:spPr>
            <a:xfrm>
              <a:off x="8778145" y="7533911"/>
              <a:ext cx="346993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2800" b="1" dirty="0">
                  <a:latin typeface="Arial" panose="020B0604020202020204" pitchFamily="34" charset="0"/>
                </a:rPr>
                <a:t>INGREDIENTES</a:t>
              </a:r>
            </a:p>
            <a:p>
              <a:pPr algn="ctr">
                <a:buClr>
                  <a:srgbClr val="D2DF44"/>
                </a:buClr>
              </a:pPr>
              <a:r>
                <a:rPr lang="pt-BR" sz="2800" b="1" dirty="0">
                  <a:latin typeface="Arial" panose="020B0604020202020204" pitchFamily="34" charset="0"/>
                </a:rPr>
                <a:t>EXTRAS</a:t>
              </a:r>
            </a:p>
          </p:txBody>
        </p: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05CAD2FB-519A-ADB3-0450-A7166237B2DB}"/>
                </a:ext>
              </a:extLst>
            </p:cNvPr>
            <p:cNvCxnSpPr>
              <a:cxnSpLocks/>
            </p:cNvCxnSpPr>
            <p:nvPr/>
          </p:nvCxnSpPr>
          <p:spPr>
            <a:xfrm>
              <a:off x="862546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tx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4B5B20E1-3D7E-08B1-6425-DFE02CBE8490}"/>
                </a:ext>
              </a:extLst>
            </p:cNvPr>
            <p:cNvSpPr/>
            <p:nvPr/>
          </p:nvSpPr>
          <p:spPr>
            <a:xfrm>
              <a:off x="9891755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sp>
          <p:nvSpPr>
            <p:cNvPr id="110" name="Gráfico 221">
              <a:extLst>
                <a:ext uri="{FF2B5EF4-FFF2-40B4-BE49-F238E27FC236}">
                  <a16:creationId xmlns:a16="http://schemas.microsoft.com/office/drawing/2014/main" id="{9D1AC6FC-C44A-48AD-ED0C-3B63240D60EC}"/>
                </a:ext>
              </a:extLst>
            </p:cNvPr>
            <p:cNvSpPr/>
            <p:nvPr/>
          </p:nvSpPr>
          <p:spPr>
            <a:xfrm>
              <a:off x="10139558" y="6418818"/>
              <a:ext cx="712600" cy="712600"/>
            </a:xfrm>
            <a:custGeom>
              <a:avLst/>
              <a:gdLst>
                <a:gd name="connsiteX0" fmla="*/ 2509893 w 5018517"/>
                <a:gd name="connsiteY0" fmla="*/ 0 h 5018517"/>
                <a:gd name="connsiteX1" fmla="*/ 0 w 5018517"/>
                <a:gd name="connsiteY1" fmla="*/ 2509893 h 5018517"/>
                <a:gd name="connsiteX2" fmla="*/ 2509893 w 5018517"/>
                <a:gd name="connsiteY2" fmla="*/ 5018517 h 5018517"/>
                <a:gd name="connsiteX3" fmla="*/ 5018518 w 5018517"/>
                <a:gd name="connsiteY3" fmla="*/ 2509893 h 5018517"/>
                <a:gd name="connsiteX4" fmla="*/ 2509893 w 5018517"/>
                <a:gd name="connsiteY4" fmla="*/ 0 h 5018517"/>
                <a:gd name="connsiteX5" fmla="*/ 2509893 w 5018517"/>
                <a:gd name="connsiteY5" fmla="*/ 418252 h 5018517"/>
                <a:gd name="connsiteX6" fmla="*/ 4600329 w 5018517"/>
                <a:gd name="connsiteY6" fmla="*/ 2509830 h 5018517"/>
                <a:gd name="connsiteX7" fmla="*/ 2509893 w 5018517"/>
                <a:gd name="connsiteY7" fmla="*/ 4600265 h 5018517"/>
                <a:gd name="connsiteX8" fmla="*/ 418316 w 5018517"/>
                <a:gd name="connsiteY8" fmla="*/ 2509830 h 5018517"/>
                <a:gd name="connsiteX9" fmla="*/ 2509893 w 5018517"/>
                <a:gd name="connsiteY9" fmla="*/ 418252 h 5018517"/>
                <a:gd name="connsiteX10" fmla="*/ 3550579 w 5018517"/>
                <a:gd name="connsiteY10" fmla="*/ 1501835 h 5018517"/>
                <a:gd name="connsiteX11" fmla="*/ 3550630 w 5018517"/>
                <a:gd name="connsiteY11" fmla="*/ 1501835 h 5018517"/>
                <a:gd name="connsiteX12" fmla="*/ 3406866 w 5018517"/>
                <a:gd name="connsiteY12" fmla="*/ 1574542 h 5018517"/>
                <a:gd name="connsiteX13" fmla="*/ 2179519 w 5018517"/>
                <a:gd name="connsiteY13" fmla="*/ 2999100 h 5018517"/>
                <a:gd name="connsiteX14" fmla="*/ 1604059 w 5018517"/>
                <a:gd name="connsiteY14" fmla="*/ 2404839 h 5018517"/>
                <a:gd name="connsiteX15" fmla="*/ 1604009 w 5018517"/>
                <a:gd name="connsiteY15" fmla="*/ 2404839 h 5018517"/>
                <a:gd name="connsiteX16" fmla="*/ 1456322 w 5018517"/>
                <a:gd name="connsiteY16" fmla="*/ 2341755 h 5018517"/>
                <a:gd name="connsiteX17" fmla="*/ 1307493 w 5018517"/>
                <a:gd name="connsiteY17" fmla="*/ 2401956 h 5018517"/>
                <a:gd name="connsiteX18" fmla="*/ 1245006 w 5018517"/>
                <a:gd name="connsiteY18" fmla="*/ 2548742 h 5018517"/>
                <a:gd name="connsiteX19" fmla="*/ 1304218 w 5018517"/>
                <a:gd name="connsiteY19" fmla="*/ 2696872 h 5018517"/>
                <a:gd name="connsiteX20" fmla="*/ 2037774 w 5018517"/>
                <a:gd name="connsiteY20" fmla="*/ 3454537 h 5018517"/>
                <a:gd name="connsiteX21" fmla="*/ 2037774 w 5018517"/>
                <a:gd name="connsiteY21" fmla="*/ 3454487 h 5018517"/>
                <a:gd name="connsiteX22" fmla="*/ 2194132 w 5018517"/>
                <a:gd name="connsiteY22" fmla="*/ 3518116 h 5018517"/>
                <a:gd name="connsiteX23" fmla="*/ 2346579 w 5018517"/>
                <a:gd name="connsiteY23" fmla="*/ 3445511 h 5018517"/>
                <a:gd name="connsiteX24" fmla="*/ 3723402 w 5018517"/>
                <a:gd name="connsiteY24" fmla="*/ 1846136 h 5018517"/>
                <a:gd name="connsiteX25" fmla="*/ 3773638 w 5018517"/>
                <a:gd name="connsiteY25" fmla="*/ 1694235 h 5018517"/>
                <a:gd name="connsiteX26" fmla="*/ 3701731 w 5018517"/>
                <a:gd name="connsiteY26" fmla="*/ 1551259 h 5018517"/>
                <a:gd name="connsiteX27" fmla="*/ 3550630 w 5018517"/>
                <a:gd name="connsiteY27" fmla="*/ 1501810 h 501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18517" h="5018517">
                  <a:moveTo>
                    <a:pt x="2509893" y="0"/>
                  </a:moveTo>
                  <a:cubicBezTo>
                    <a:pt x="1126469" y="0"/>
                    <a:pt x="0" y="1126380"/>
                    <a:pt x="0" y="2509893"/>
                  </a:cubicBezTo>
                  <a:cubicBezTo>
                    <a:pt x="0" y="3893407"/>
                    <a:pt x="1126380" y="5018517"/>
                    <a:pt x="2509893" y="5018517"/>
                  </a:cubicBezTo>
                  <a:cubicBezTo>
                    <a:pt x="3893407" y="5018517"/>
                    <a:pt x="5018518" y="3893331"/>
                    <a:pt x="5018518" y="2509893"/>
                  </a:cubicBezTo>
                  <a:cubicBezTo>
                    <a:pt x="5018518" y="1126469"/>
                    <a:pt x="3893331" y="0"/>
                    <a:pt x="2509893" y="0"/>
                  </a:cubicBezTo>
                  <a:close/>
                  <a:moveTo>
                    <a:pt x="2509893" y="418252"/>
                  </a:moveTo>
                  <a:cubicBezTo>
                    <a:pt x="3667313" y="418252"/>
                    <a:pt x="4600329" y="1352461"/>
                    <a:pt x="4600329" y="2509830"/>
                  </a:cubicBezTo>
                  <a:cubicBezTo>
                    <a:pt x="4600329" y="3667250"/>
                    <a:pt x="3667364" y="4600265"/>
                    <a:pt x="2509893" y="4600265"/>
                  </a:cubicBezTo>
                  <a:cubicBezTo>
                    <a:pt x="1352422" y="4600265"/>
                    <a:pt x="418316" y="3667301"/>
                    <a:pt x="418316" y="2509830"/>
                  </a:cubicBezTo>
                  <a:cubicBezTo>
                    <a:pt x="418316" y="1352359"/>
                    <a:pt x="1352524" y="418252"/>
                    <a:pt x="2509893" y="418252"/>
                  </a:cubicBezTo>
                  <a:close/>
                  <a:moveTo>
                    <a:pt x="3550579" y="1501835"/>
                  </a:moveTo>
                  <a:lnTo>
                    <a:pt x="3550630" y="1501835"/>
                  </a:lnTo>
                  <a:cubicBezTo>
                    <a:pt x="3494883" y="1505898"/>
                    <a:pt x="3443112" y="1532089"/>
                    <a:pt x="3406866" y="1574542"/>
                  </a:cubicBezTo>
                  <a:lnTo>
                    <a:pt x="2179519" y="2999100"/>
                  </a:lnTo>
                  <a:lnTo>
                    <a:pt x="1604059" y="2404839"/>
                  </a:lnTo>
                  <a:lnTo>
                    <a:pt x="1604009" y="2404839"/>
                  </a:lnTo>
                  <a:cubicBezTo>
                    <a:pt x="1565135" y="2364962"/>
                    <a:pt x="1512017" y="2342301"/>
                    <a:pt x="1456322" y="2341755"/>
                  </a:cubicBezTo>
                  <a:cubicBezTo>
                    <a:pt x="1400678" y="2341209"/>
                    <a:pt x="1347116" y="2362880"/>
                    <a:pt x="1307493" y="2401956"/>
                  </a:cubicBezTo>
                  <a:cubicBezTo>
                    <a:pt x="1268074" y="2440741"/>
                    <a:pt x="1245654" y="2493503"/>
                    <a:pt x="1245006" y="2548742"/>
                  </a:cubicBezTo>
                  <a:cubicBezTo>
                    <a:pt x="1244409" y="2603992"/>
                    <a:pt x="1265687" y="2657250"/>
                    <a:pt x="1304218" y="2696872"/>
                  </a:cubicBezTo>
                  <a:lnTo>
                    <a:pt x="2037774" y="3454537"/>
                  </a:lnTo>
                  <a:lnTo>
                    <a:pt x="2037774" y="3454487"/>
                  </a:lnTo>
                  <a:cubicBezTo>
                    <a:pt x="2078641" y="3496737"/>
                    <a:pt x="2135428" y="3519805"/>
                    <a:pt x="2194132" y="3518116"/>
                  </a:cubicBezTo>
                  <a:cubicBezTo>
                    <a:pt x="2252899" y="3516428"/>
                    <a:pt x="2308200" y="3490047"/>
                    <a:pt x="2346579" y="3445511"/>
                  </a:cubicBezTo>
                  <a:lnTo>
                    <a:pt x="3723402" y="1846136"/>
                  </a:lnTo>
                  <a:cubicBezTo>
                    <a:pt x="3759610" y="1804178"/>
                    <a:pt x="3777713" y="1749537"/>
                    <a:pt x="3773638" y="1694235"/>
                  </a:cubicBezTo>
                  <a:cubicBezTo>
                    <a:pt x="3769576" y="1638896"/>
                    <a:pt x="3743740" y="1587517"/>
                    <a:pt x="3701731" y="1551259"/>
                  </a:cubicBezTo>
                  <a:cubicBezTo>
                    <a:pt x="3659874" y="1515508"/>
                    <a:pt x="3605576" y="1497747"/>
                    <a:pt x="3550630" y="1501810"/>
                  </a:cubicBezTo>
                  <a:close/>
                </a:path>
              </a:pathLst>
            </a:custGeom>
            <a:solidFill>
              <a:srgbClr val="92D050"/>
            </a:solidFill>
            <a:ln w="12695" cap="flat">
              <a:solidFill>
                <a:srgbClr val="92D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264D292A-9BEF-CDAD-B5E7-5480EB2A94F3}"/>
              </a:ext>
            </a:extLst>
          </p:cNvPr>
          <p:cNvGrpSpPr/>
          <p:nvPr/>
        </p:nvGrpSpPr>
        <p:grpSpPr>
          <a:xfrm>
            <a:off x="20340587" y="5448005"/>
            <a:ext cx="3741661" cy="7240184"/>
            <a:chOff x="20340587" y="6171015"/>
            <a:chExt cx="3741661" cy="7240184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AEB01398-7FF1-F6ED-77B3-3BBA175C8E4E}"/>
                </a:ext>
              </a:extLst>
            </p:cNvPr>
            <p:cNvSpPr/>
            <p:nvPr/>
          </p:nvSpPr>
          <p:spPr>
            <a:xfrm>
              <a:off x="20340587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308F5667-C9B8-9281-2B97-F1E94B567DA6}"/>
                </a:ext>
              </a:extLst>
            </p:cNvPr>
            <p:cNvSpPr txBox="1"/>
            <p:nvPr/>
          </p:nvSpPr>
          <p:spPr>
            <a:xfrm>
              <a:off x="20501515" y="8881731"/>
              <a:ext cx="3469937" cy="3857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Vantagem econômica</a:t>
              </a: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Mais nutrição por melhor valor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32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+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Incremento: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Faturamento R$</a:t>
              </a:r>
              <a:b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</a:b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Ganhos / PV</a:t>
              </a:r>
              <a:endParaRPr lang="pt-BR" sz="2800" b="1" dirty="0">
                <a:solidFill>
                  <a:srgbClr val="F9F4E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4B0F5F08-7760-32DE-21D4-77A7FAD6B760}"/>
                </a:ext>
              </a:extLst>
            </p:cNvPr>
            <p:cNvSpPr txBox="1"/>
            <p:nvPr/>
          </p:nvSpPr>
          <p:spPr>
            <a:xfrm>
              <a:off x="20501515" y="7709476"/>
              <a:ext cx="34699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3200" b="1" dirty="0">
                  <a:solidFill>
                    <a:srgbClr val="F6EDD6"/>
                  </a:solidFill>
                  <a:latin typeface="Arial" panose="020B0604020202020204" pitchFamily="34" charset="0"/>
                </a:rPr>
                <a:t>COMBOS</a:t>
              </a:r>
            </a:p>
          </p:txBody>
        </p: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309835F5-F047-3438-6A54-1E6DB26FF094}"/>
                </a:ext>
              </a:extLst>
            </p:cNvPr>
            <p:cNvCxnSpPr>
              <a:cxnSpLocks/>
            </p:cNvCxnSpPr>
            <p:nvPr/>
          </p:nvCxnSpPr>
          <p:spPr>
            <a:xfrm>
              <a:off x="2035264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Elipse 119">
              <a:extLst>
                <a:ext uri="{FF2B5EF4-FFF2-40B4-BE49-F238E27FC236}">
                  <a16:creationId xmlns:a16="http://schemas.microsoft.com/office/drawing/2014/main" id="{EAFD4ABC-093C-A0D3-B404-27E4A49C11D8}"/>
                </a:ext>
              </a:extLst>
            </p:cNvPr>
            <p:cNvSpPr/>
            <p:nvPr/>
          </p:nvSpPr>
          <p:spPr>
            <a:xfrm>
              <a:off x="21598463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grpSp>
          <p:nvGrpSpPr>
            <p:cNvPr id="123" name="Agrupar 122">
              <a:extLst>
                <a:ext uri="{FF2B5EF4-FFF2-40B4-BE49-F238E27FC236}">
                  <a16:creationId xmlns:a16="http://schemas.microsoft.com/office/drawing/2014/main" id="{3B0839D5-7938-F6FE-A2BD-68BE0A89A510}"/>
                </a:ext>
              </a:extLst>
            </p:cNvPr>
            <p:cNvGrpSpPr/>
            <p:nvPr/>
          </p:nvGrpSpPr>
          <p:grpSpPr>
            <a:xfrm>
              <a:off x="21826309" y="6398861"/>
              <a:ext cx="752514" cy="752514"/>
              <a:chOff x="9870708" y="3292605"/>
              <a:chExt cx="5353524" cy="5353524"/>
            </a:xfrm>
            <a:solidFill>
              <a:srgbClr val="202A2D"/>
            </a:solidFill>
          </p:grpSpPr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B4C691E9-B06B-581D-B959-7171E14853C5}"/>
                  </a:ext>
                </a:extLst>
              </p:cNvPr>
              <p:cNvSpPr/>
              <p:nvPr/>
            </p:nvSpPr>
            <p:spPr>
              <a:xfrm>
                <a:off x="9870708" y="3292605"/>
                <a:ext cx="5353524" cy="5353524"/>
              </a:xfrm>
              <a:custGeom>
                <a:avLst/>
                <a:gdLst>
                  <a:gd name="connsiteX0" fmla="*/ 2676763 w 5353524"/>
                  <a:gd name="connsiteY0" fmla="*/ 0 h 5353524"/>
                  <a:gd name="connsiteX1" fmla="*/ 783996 w 5353524"/>
                  <a:gd name="connsiteY1" fmla="*/ 783996 h 5353524"/>
                  <a:gd name="connsiteX2" fmla="*/ 0 w 5353524"/>
                  <a:gd name="connsiteY2" fmla="*/ 2676763 h 5353524"/>
                  <a:gd name="connsiteX3" fmla="*/ 783996 w 5353524"/>
                  <a:gd name="connsiteY3" fmla="*/ 4569529 h 5353524"/>
                  <a:gd name="connsiteX4" fmla="*/ 2676763 w 5353524"/>
                  <a:gd name="connsiteY4" fmla="*/ 5353525 h 5353524"/>
                  <a:gd name="connsiteX5" fmla="*/ 4569529 w 5353524"/>
                  <a:gd name="connsiteY5" fmla="*/ 4569529 h 5353524"/>
                  <a:gd name="connsiteX6" fmla="*/ 5353525 w 5353524"/>
                  <a:gd name="connsiteY6" fmla="*/ 2676763 h 5353524"/>
                  <a:gd name="connsiteX7" fmla="*/ 4568691 w 5353524"/>
                  <a:gd name="connsiteY7" fmla="*/ 784884 h 5353524"/>
                  <a:gd name="connsiteX8" fmla="*/ 2676813 w 5353524"/>
                  <a:gd name="connsiteY8" fmla="*/ 51 h 5353524"/>
                  <a:gd name="connsiteX9" fmla="*/ 2676763 w 5353524"/>
                  <a:gd name="connsiteY9" fmla="*/ 4926094 h 5353524"/>
                  <a:gd name="connsiteX10" fmla="*/ 1426551 w 5353524"/>
                  <a:gd name="connsiteY10" fmla="*/ 4546817 h 5353524"/>
                  <a:gd name="connsiteX11" fmla="*/ 597829 w 5353524"/>
                  <a:gd name="connsiteY11" fmla="*/ 3536880 h 5353524"/>
                  <a:gd name="connsiteX12" fmla="*/ 469884 w 5353524"/>
                  <a:gd name="connsiteY12" fmla="*/ 2236738 h 5353524"/>
                  <a:gd name="connsiteX13" fmla="*/ 1085906 w 5353524"/>
                  <a:gd name="connsiteY13" fmla="*/ 1084675 h 5353524"/>
                  <a:gd name="connsiteX14" fmla="*/ 2238223 w 5353524"/>
                  <a:gd name="connsiteY14" fmla="*/ 468996 h 5353524"/>
                  <a:gd name="connsiteX15" fmla="*/ 3538366 w 5353524"/>
                  <a:gd name="connsiteY15" fmla="*/ 597334 h 5353524"/>
                  <a:gd name="connsiteX16" fmla="*/ 4548049 w 5353524"/>
                  <a:gd name="connsiteY16" fmla="*/ 1426412 h 5353524"/>
                  <a:gd name="connsiteX17" fmla="*/ 4926881 w 5353524"/>
                  <a:gd name="connsiteY17" fmla="*/ 2676712 h 5353524"/>
                  <a:gd name="connsiteX18" fmla="*/ 4267212 w 5353524"/>
                  <a:gd name="connsiteY18" fmla="*/ 4267200 h 5353524"/>
                  <a:gd name="connsiteX19" fmla="*/ 2676725 w 5353524"/>
                  <a:gd name="connsiteY19" fmla="*/ 4926869 h 535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53524" h="5353524">
                    <a:moveTo>
                      <a:pt x="2676763" y="0"/>
                    </a:moveTo>
                    <a:cubicBezTo>
                      <a:pt x="1966857" y="0"/>
                      <a:pt x="1285974" y="282030"/>
                      <a:pt x="783996" y="783996"/>
                    </a:cubicBezTo>
                    <a:cubicBezTo>
                      <a:pt x="282030" y="1285962"/>
                      <a:pt x="0" y="1966807"/>
                      <a:pt x="0" y="2676763"/>
                    </a:cubicBezTo>
                    <a:cubicBezTo>
                      <a:pt x="0" y="3386718"/>
                      <a:pt x="282030" y="4067550"/>
                      <a:pt x="783996" y="4569529"/>
                    </a:cubicBezTo>
                    <a:cubicBezTo>
                      <a:pt x="1285962" y="5071495"/>
                      <a:pt x="1966807" y="5353525"/>
                      <a:pt x="2676763" y="5353525"/>
                    </a:cubicBezTo>
                    <a:cubicBezTo>
                      <a:pt x="3386718" y="5353525"/>
                      <a:pt x="4067550" y="5071495"/>
                      <a:pt x="4569529" y="4569529"/>
                    </a:cubicBezTo>
                    <a:cubicBezTo>
                      <a:pt x="5071496" y="4067563"/>
                      <a:pt x="5353525" y="3386718"/>
                      <a:pt x="5353525" y="2676763"/>
                    </a:cubicBezTo>
                    <a:cubicBezTo>
                      <a:pt x="5352776" y="1967111"/>
                      <a:pt x="5070505" y="1286736"/>
                      <a:pt x="4568691" y="784884"/>
                    </a:cubicBezTo>
                    <a:cubicBezTo>
                      <a:pt x="4066878" y="283071"/>
                      <a:pt x="3386477" y="787"/>
                      <a:pt x="2676813" y="51"/>
                    </a:cubicBezTo>
                    <a:close/>
                    <a:moveTo>
                      <a:pt x="2676763" y="4926094"/>
                    </a:moveTo>
                    <a:cubicBezTo>
                      <a:pt x="2231672" y="4926094"/>
                      <a:pt x="1796611" y="4794125"/>
                      <a:pt x="1426551" y="4546817"/>
                    </a:cubicBezTo>
                    <a:cubicBezTo>
                      <a:pt x="1056504" y="4299548"/>
                      <a:pt x="768126" y="3948099"/>
                      <a:pt x="597829" y="3536880"/>
                    </a:cubicBezTo>
                    <a:cubicBezTo>
                      <a:pt x="427532" y="3125662"/>
                      <a:pt x="383048" y="2673195"/>
                      <a:pt x="469884" y="2236738"/>
                    </a:cubicBezTo>
                    <a:cubicBezTo>
                      <a:pt x="556772" y="1800230"/>
                      <a:pt x="771148" y="1399332"/>
                      <a:pt x="1085906" y="1084675"/>
                    </a:cubicBezTo>
                    <a:cubicBezTo>
                      <a:pt x="1400665" y="770018"/>
                      <a:pt x="1801664" y="555731"/>
                      <a:pt x="2238223" y="468996"/>
                    </a:cubicBezTo>
                    <a:cubicBezTo>
                      <a:pt x="2674731" y="382260"/>
                      <a:pt x="3127198" y="426936"/>
                      <a:pt x="3538366" y="597334"/>
                    </a:cubicBezTo>
                    <a:cubicBezTo>
                      <a:pt x="3949483" y="767783"/>
                      <a:pt x="4300881" y="1056250"/>
                      <a:pt x="4548049" y="1426412"/>
                    </a:cubicBezTo>
                    <a:cubicBezTo>
                      <a:pt x="4795217" y="1796510"/>
                      <a:pt x="4927034" y="2231634"/>
                      <a:pt x="4926881" y="2676712"/>
                    </a:cubicBezTo>
                    <a:cubicBezTo>
                      <a:pt x="4926336" y="3273297"/>
                      <a:pt x="4689095" y="3845342"/>
                      <a:pt x="4267212" y="4267200"/>
                    </a:cubicBezTo>
                    <a:cubicBezTo>
                      <a:pt x="3845380" y="4689070"/>
                      <a:pt x="3273348" y="4926323"/>
                      <a:pt x="2676725" y="4926869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A67EC350-DEB2-1FF8-AF88-5CE48659AD5C}"/>
                  </a:ext>
                </a:extLst>
              </p:cNvPr>
              <p:cNvSpPr/>
              <p:nvPr/>
            </p:nvSpPr>
            <p:spPr>
              <a:xfrm>
                <a:off x="11161129" y="4582983"/>
                <a:ext cx="2772690" cy="2772690"/>
              </a:xfrm>
              <a:custGeom>
                <a:avLst/>
                <a:gdLst>
                  <a:gd name="connsiteX0" fmla="*/ 2559393 w 2772689"/>
                  <a:gd name="connsiteY0" fmla="*/ 1173048 h 2772689"/>
                  <a:gd name="connsiteX1" fmla="*/ 1599641 w 2772689"/>
                  <a:gd name="connsiteY1" fmla="*/ 1173048 h 2772689"/>
                  <a:gd name="connsiteX2" fmla="*/ 1599641 w 2772689"/>
                  <a:gd name="connsiteY2" fmla="*/ 213297 h 2772689"/>
                  <a:gd name="connsiteX3" fmla="*/ 1492974 w 2772689"/>
                  <a:gd name="connsiteY3" fmla="*/ 28565 h 2772689"/>
                  <a:gd name="connsiteX4" fmla="*/ 1279728 w 2772689"/>
                  <a:gd name="connsiteY4" fmla="*/ 28565 h 2772689"/>
                  <a:gd name="connsiteX5" fmla="*/ 1173048 w 2772689"/>
                  <a:gd name="connsiteY5" fmla="*/ 213297 h 2772689"/>
                  <a:gd name="connsiteX6" fmla="*/ 1173048 w 2772689"/>
                  <a:gd name="connsiteY6" fmla="*/ 1173048 h 2772689"/>
                  <a:gd name="connsiteX7" fmla="*/ 213296 w 2772689"/>
                  <a:gd name="connsiteY7" fmla="*/ 1173048 h 2772689"/>
                  <a:gd name="connsiteX8" fmla="*/ 28565 w 2772689"/>
                  <a:gd name="connsiteY8" fmla="*/ 1279715 h 2772689"/>
                  <a:gd name="connsiteX9" fmla="*/ 28565 w 2772689"/>
                  <a:gd name="connsiteY9" fmla="*/ 1492961 h 2772689"/>
                  <a:gd name="connsiteX10" fmla="*/ 213296 w 2772689"/>
                  <a:gd name="connsiteY10" fmla="*/ 1599641 h 2772689"/>
                  <a:gd name="connsiteX11" fmla="*/ 1173048 w 2772689"/>
                  <a:gd name="connsiteY11" fmla="*/ 1599641 h 2772689"/>
                  <a:gd name="connsiteX12" fmla="*/ 1173048 w 2772689"/>
                  <a:gd name="connsiteY12" fmla="*/ 2559393 h 2772689"/>
                  <a:gd name="connsiteX13" fmla="*/ 1279728 w 2772689"/>
                  <a:gd name="connsiteY13" fmla="*/ 2744125 h 2772689"/>
                  <a:gd name="connsiteX14" fmla="*/ 1492974 w 2772689"/>
                  <a:gd name="connsiteY14" fmla="*/ 2744125 h 2772689"/>
                  <a:gd name="connsiteX15" fmla="*/ 1599641 w 2772689"/>
                  <a:gd name="connsiteY15" fmla="*/ 2559393 h 2772689"/>
                  <a:gd name="connsiteX16" fmla="*/ 1599641 w 2772689"/>
                  <a:gd name="connsiteY16" fmla="*/ 1599641 h 2772689"/>
                  <a:gd name="connsiteX17" fmla="*/ 2559393 w 2772689"/>
                  <a:gd name="connsiteY17" fmla="*/ 1599641 h 2772689"/>
                  <a:gd name="connsiteX18" fmla="*/ 2744125 w 2772689"/>
                  <a:gd name="connsiteY18" fmla="*/ 1492961 h 2772689"/>
                  <a:gd name="connsiteX19" fmla="*/ 2744125 w 2772689"/>
                  <a:gd name="connsiteY19" fmla="*/ 1279715 h 2772689"/>
                  <a:gd name="connsiteX20" fmla="*/ 2559393 w 2772689"/>
                  <a:gd name="connsiteY20" fmla="*/ 1173048 h 277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72689" h="2772689">
                    <a:moveTo>
                      <a:pt x="2559393" y="1173048"/>
                    </a:moveTo>
                    <a:lnTo>
                      <a:pt x="1599641" y="1173048"/>
                    </a:lnTo>
                    <a:lnTo>
                      <a:pt x="1599641" y="213297"/>
                    </a:lnTo>
                    <a:cubicBezTo>
                      <a:pt x="1599641" y="137073"/>
                      <a:pt x="1558978" y="66651"/>
                      <a:pt x="1492974" y="28565"/>
                    </a:cubicBezTo>
                    <a:cubicBezTo>
                      <a:pt x="1427009" y="-9522"/>
                      <a:pt x="1345681" y="-9522"/>
                      <a:pt x="1279728" y="28565"/>
                    </a:cubicBezTo>
                    <a:cubicBezTo>
                      <a:pt x="1213724" y="66651"/>
                      <a:pt x="1173048" y="137073"/>
                      <a:pt x="1173048" y="213297"/>
                    </a:cubicBezTo>
                    <a:lnTo>
                      <a:pt x="1173048" y="1173048"/>
                    </a:lnTo>
                    <a:lnTo>
                      <a:pt x="213296" y="1173048"/>
                    </a:lnTo>
                    <a:cubicBezTo>
                      <a:pt x="137073" y="1173048"/>
                      <a:pt x="66651" y="1213712"/>
                      <a:pt x="28565" y="1279715"/>
                    </a:cubicBezTo>
                    <a:cubicBezTo>
                      <a:pt x="-9522" y="1345681"/>
                      <a:pt x="-9522" y="1427009"/>
                      <a:pt x="28565" y="1492961"/>
                    </a:cubicBezTo>
                    <a:cubicBezTo>
                      <a:pt x="66651" y="1558978"/>
                      <a:pt x="137073" y="1599641"/>
                      <a:pt x="213296" y="1599641"/>
                    </a:cubicBezTo>
                    <a:lnTo>
                      <a:pt x="1173048" y="1599641"/>
                    </a:lnTo>
                    <a:lnTo>
                      <a:pt x="1173048" y="2559393"/>
                    </a:lnTo>
                    <a:cubicBezTo>
                      <a:pt x="1173048" y="2635617"/>
                      <a:pt x="1213724" y="2706038"/>
                      <a:pt x="1279728" y="2744125"/>
                    </a:cubicBezTo>
                    <a:cubicBezTo>
                      <a:pt x="1345681" y="2782211"/>
                      <a:pt x="1427021" y="2782211"/>
                      <a:pt x="1492974" y="2744125"/>
                    </a:cubicBezTo>
                    <a:cubicBezTo>
                      <a:pt x="1558978" y="2706038"/>
                      <a:pt x="1599641" y="2635617"/>
                      <a:pt x="1599641" y="2559393"/>
                    </a:cubicBezTo>
                    <a:lnTo>
                      <a:pt x="1599641" y="1599641"/>
                    </a:lnTo>
                    <a:lnTo>
                      <a:pt x="2559393" y="1599641"/>
                    </a:lnTo>
                    <a:cubicBezTo>
                      <a:pt x="2635617" y="1599641"/>
                      <a:pt x="2706038" y="1558978"/>
                      <a:pt x="2744125" y="1492961"/>
                    </a:cubicBezTo>
                    <a:cubicBezTo>
                      <a:pt x="2782211" y="1427009"/>
                      <a:pt x="2782211" y="1345669"/>
                      <a:pt x="2744125" y="1279715"/>
                    </a:cubicBezTo>
                    <a:cubicBezTo>
                      <a:pt x="2706038" y="1213712"/>
                      <a:pt x="2635617" y="1173048"/>
                      <a:pt x="2559393" y="1173048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C3401219-617E-6945-0EFE-9537C842822A}"/>
              </a:ext>
            </a:extLst>
          </p:cNvPr>
          <p:cNvGrpSpPr/>
          <p:nvPr/>
        </p:nvGrpSpPr>
        <p:grpSpPr>
          <a:xfrm>
            <a:off x="4731644" y="5448005"/>
            <a:ext cx="3729604" cy="7240184"/>
            <a:chOff x="4731644" y="6171015"/>
            <a:chExt cx="3729604" cy="7240184"/>
          </a:xfrm>
        </p:grpSpPr>
        <p:sp>
          <p:nvSpPr>
            <p:cNvPr id="127" name="Retângulo: Cantos Arredondados 126">
              <a:extLst>
                <a:ext uri="{FF2B5EF4-FFF2-40B4-BE49-F238E27FC236}">
                  <a16:creationId xmlns:a16="http://schemas.microsoft.com/office/drawing/2014/main" id="{325F220F-76B2-12C8-9274-9EA4FAAB17C0}"/>
                </a:ext>
              </a:extLst>
            </p:cNvPr>
            <p:cNvSpPr/>
            <p:nvPr/>
          </p:nvSpPr>
          <p:spPr>
            <a:xfrm>
              <a:off x="4731644" y="6860804"/>
              <a:ext cx="3723959" cy="6550395"/>
            </a:xfrm>
            <a:prstGeom prst="roundRect">
              <a:avLst>
                <a:gd name="adj" fmla="val 1618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31DA0E80-CFC2-5688-32DA-BC09D93737B6}"/>
                </a:ext>
              </a:extLst>
            </p:cNvPr>
            <p:cNvSpPr txBox="1"/>
            <p:nvPr/>
          </p:nvSpPr>
          <p:spPr>
            <a:xfrm>
              <a:off x="4880515" y="8881731"/>
              <a:ext cx="3469937" cy="3621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Variedade de sabor e nutrição</a:t>
              </a: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Podem funcionar como refeições ou complementos</a:t>
              </a:r>
            </a:p>
            <a:p>
              <a:pPr algn="ctr">
                <a:spcAft>
                  <a:spcPts val="2000"/>
                </a:spcAft>
                <a:buClr>
                  <a:srgbClr val="D2DF44"/>
                </a:buClr>
              </a:pPr>
              <a:r>
                <a:rPr lang="pt-BR" sz="2800" dirty="0">
                  <a:solidFill>
                    <a:srgbClr val="F9F4E5"/>
                  </a:solidFill>
                  <a:latin typeface="Arial" panose="020B0604020202020204" pitchFamily="34" charset="0"/>
                </a:rPr>
                <a:t>Experiência de “comida de verdade”</a:t>
              </a:r>
            </a:p>
          </p:txBody>
        </p: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3CFDFDE8-F882-6BD8-6918-22848D2AEDBD}"/>
                </a:ext>
              </a:extLst>
            </p:cNvPr>
            <p:cNvSpPr txBox="1"/>
            <p:nvPr/>
          </p:nvSpPr>
          <p:spPr>
            <a:xfrm>
              <a:off x="4880515" y="7752006"/>
              <a:ext cx="34699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2DF44"/>
                </a:buClr>
              </a:pPr>
              <a:r>
                <a:rPr lang="pt-BR" sz="3200" b="1" dirty="0">
                  <a:solidFill>
                    <a:srgbClr val="F9F4E5"/>
                  </a:solidFill>
                  <a:latin typeface="Arial" panose="020B0604020202020204" pitchFamily="34" charset="0"/>
                </a:rPr>
                <a:t>RECEITAS</a:t>
              </a:r>
            </a:p>
          </p:txBody>
        </p:sp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086DFF2D-BDE0-72EC-9EE2-6015F37186D6}"/>
                </a:ext>
              </a:extLst>
            </p:cNvPr>
            <p:cNvCxnSpPr>
              <a:cxnSpLocks/>
            </p:cNvCxnSpPr>
            <p:nvPr/>
          </p:nvCxnSpPr>
          <p:spPr>
            <a:xfrm>
              <a:off x="4731644" y="8624350"/>
              <a:ext cx="3729604" cy="0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1" name="Elipse 130">
              <a:extLst>
                <a:ext uri="{FF2B5EF4-FFF2-40B4-BE49-F238E27FC236}">
                  <a16:creationId xmlns:a16="http://schemas.microsoft.com/office/drawing/2014/main" id="{8C6F96DB-2DDC-AF6B-8C9D-6D16CC2CF628}"/>
                </a:ext>
              </a:extLst>
            </p:cNvPr>
            <p:cNvSpPr/>
            <p:nvPr/>
          </p:nvSpPr>
          <p:spPr>
            <a:xfrm>
              <a:off x="5989520" y="6171015"/>
              <a:ext cx="1208206" cy="120820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92D050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/>
            </a:p>
          </p:txBody>
        </p:sp>
        <p:grpSp>
          <p:nvGrpSpPr>
            <p:cNvPr id="132" name="Agrupar 131">
              <a:extLst>
                <a:ext uri="{FF2B5EF4-FFF2-40B4-BE49-F238E27FC236}">
                  <a16:creationId xmlns:a16="http://schemas.microsoft.com/office/drawing/2014/main" id="{C4D2624D-42BA-E9E2-72F2-89AD112C0B29}"/>
                </a:ext>
              </a:extLst>
            </p:cNvPr>
            <p:cNvGrpSpPr/>
            <p:nvPr/>
          </p:nvGrpSpPr>
          <p:grpSpPr>
            <a:xfrm>
              <a:off x="6274482" y="6411511"/>
              <a:ext cx="638282" cy="727214"/>
              <a:chOff x="9028785" y="2621015"/>
              <a:chExt cx="5877491" cy="6696425"/>
            </a:xfrm>
            <a:solidFill>
              <a:srgbClr val="202A2D"/>
            </a:solidFill>
          </p:grpSpPr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F5210BBB-AB1F-5B40-2FAF-6B9CADA3653B}"/>
                  </a:ext>
                </a:extLst>
              </p:cNvPr>
              <p:cNvSpPr/>
              <p:nvPr/>
            </p:nvSpPr>
            <p:spPr>
              <a:xfrm>
                <a:off x="10919157" y="4080093"/>
                <a:ext cx="2218242" cy="2397499"/>
              </a:xfrm>
              <a:custGeom>
                <a:avLst/>
                <a:gdLst>
                  <a:gd name="connsiteX0" fmla="*/ 278455 w 2218246"/>
                  <a:gd name="connsiteY0" fmla="*/ 1331285 h 2397500"/>
                  <a:gd name="connsiteX1" fmla="*/ 278455 w 2218246"/>
                  <a:gd name="connsiteY1" fmla="*/ 2255324 h 2397500"/>
                  <a:gd name="connsiteX2" fmla="*/ 420632 w 2218246"/>
                  <a:gd name="connsiteY2" fmla="*/ 2397501 h 2397500"/>
                  <a:gd name="connsiteX3" fmla="*/ 1797582 w 2218246"/>
                  <a:gd name="connsiteY3" fmla="*/ 2397501 h 2397500"/>
                  <a:gd name="connsiteX4" fmla="*/ 1939809 w 2218246"/>
                  <a:gd name="connsiteY4" fmla="*/ 2255324 h 2397500"/>
                  <a:gd name="connsiteX5" fmla="*/ 1939809 w 2218246"/>
                  <a:gd name="connsiteY5" fmla="*/ 1331285 h 2397500"/>
                  <a:gd name="connsiteX6" fmla="*/ 2210032 w 2218246"/>
                  <a:gd name="connsiteY6" fmla="*/ 941292 h 2397500"/>
                  <a:gd name="connsiteX7" fmla="*/ 2086302 w 2218246"/>
                  <a:gd name="connsiteY7" fmla="*/ 483215 h 2397500"/>
                  <a:gd name="connsiteX8" fmla="*/ 1656446 w 2218246"/>
                  <a:gd name="connsiteY8" fmla="*/ 282322 h 2397500"/>
                  <a:gd name="connsiteX9" fmla="*/ 1587916 w 2218246"/>
                  <a:gd name="connsiteY9" fmla="*/ 282322 h 2397500"/>
                  <a:gd name="connsiteX10" fmla="*/ 1569457 w 2218246"/>
                  <a:gd name="connsiteY10" fmla="*/ 251129 h 2397500"/>
                  <a:gd name="connsiteX11" fmla="*/ 1569418 w 2218246"/>
                  <a:gd name="connsiteY11" fmla="*/ 251129 h 2397500"/>
                  <a:gd name="connsiteX12" fmla="*/ 1114845 w 2218246"/>
                  <a:gd name="connsiteY12" fmla="*/ 0 h 2397500"/>
                  <a:gd name="connsiteX13" fmla="*/ 1100372 w 2218246"/>
                  <a:gd name="connsiteY13" fmla="*/ 0 h 2397500"/>
                  <a:gd name="connsiteX14" fmla="*/ 630246 w 2218246"/>
                  <a:gd name="connsiteY14" fmla="*/ 282322 h 2397500"/>
                  <a:gd name="connsiteX15" fmla="*/ 561754 w 2218246"/>
                  <a:gd name="connsiteY15" fmla="*/ 282322 h 2397500"/>
                  <a:gd name="connsiteX16" fmla="*/ 131949 w 2218246"/>
                  <a:gd name="connsiteY16" fmla="*/ 483266 h 2397500"/>
                  <a:gd name="connsiteX17" fmla="*/ 8219 w 2218246"/>
                  <a:gd name="connsiteY17" fmla="*/ 941292 h 2397500"/>
                  <a:gd name="connsiteX18" fmla="*/ 278442 w 2218246"/>
                  <a:gd name="connsiteY18" fmla="*/ 1331285 h 2397500"/>
                  <a:gd name="connsiteX19" fmla="*/ 561767 w 2218246"/>
                  <a:gd name="connsiteY19" fmla="*/ 566675 h 2397500"/>
                  <a:gd name="connsiteX20" fmla="*/ 561970 w 2218246"/>
                  <a:gd name="connsiteY20" fmla="*/ 566675 h 2397500"/>
                  <a:gd name="connsiteX21" fmla="*/ 709555 w 2218246"/>
                  <a:gd name="connsiteY21" fmla="*/ 696257 h 2397500"/>
                  <a:gd name="connsiteX22" fmla="*/ 845092 w 2218246"/>
                  <a:gd name="connsiteY22" fmla="*/ 554183 h 2397500"/>
                  <a:gd name="connsiteX23" fmla="*/ 857686 w 2218246"/>
                  <a:gd name="connsiteY23" fmla="*/ 467498 h 2397500"/>
                  <a:gd name="connsiteX24" fmla="*/ 951962 w 2218246"/>
                  <a:gd name="connsiteY24" fmla="*/ 337572 h 2397500"/>
                  <a:gd name="connsiteX25" fmla="*/ 1103419 w 2218246"/>
                  <a:gd name="connsiteY25" fmla="*/ 284404 h 2397500"/>
                  <a:gd name="connsiteX26" fmla="*/ 1110998 w 2218246"/>
                  <a:gd name="connsiteY26" fmla="*/ 284353 h 2397500"/>
                  <a:gd name="connsiteX27" fmla="*/ 1110998 w 2218246"/>
                  <a:gd name="connsiteY27" fmla="*/ 284315 h 2397500"/>
                  <a:gd name="connsiteX28" fmla="*/ 1329893 w 2218246"/>
                  <a:gd name="connsiteY28" fmla="*/ 404376 h 2397500"/>
                  <a:gd name="connsiteX29" fmla="*/ 1360489 w 2218246"/>
                  <a:gd name="connsiteY29" fmla="*/ 467307 h 2397500"/>
                  <a:gd name="connsiteX30" fmla="*/ 1373185 w 2218246"/>
                  <a:gd name="connsiteY30" fmla="*/ 554183 h 2397500"/>
                  <a:gd name="connsiteX31" fmla="*/ 1508722 w 2218246"/>
                  <a:gd name="connsiteY31" fmla="*/ 696257 h 2397500"/>
                  <a:gd name="connsiteX32" fmla="*/ 1656306 w 2218246"/>
                  <a:gd name="connsiteY32" fmla="*/ 566675 h 2397500"/>
                  <a:gd name="connsiteX33" fmla="*/ 1656510 w 2218246"/>
                  <a:gd name="connsiteY33" fmla="*/ 566675 h 2397500"/>
                  <a:gd name="connsiteX34" fmla="*/ 1656459 w 2218246"/>
                  <a:gd name="connsiteY34" fmla="*/ 566675 h 2397500"/>
                  <a:gd name="connsiteX35" fmla="*/ 1853289 w 2218246"/>
                  <a:gd name="connsiteY35" fmla="*/ 649944 h 2397500"/>
                  <a:gd name="connsiteX36" fmla="*/ 1933880 w 2218246"/>
                  <a:gd name="connsiteY36" fmla="*/ 847867 h 2397500"/>
                  <a:gd name="connsiteX37" fmla="*/ 1884190 w 2218246"/>
                  <a:gd name="connsiteY37" fmla="*/ 1006814 h 2397500"/>
                  <a:gd name="connsiteX38" fmla="*/ 1750786 w 2218246"/>
                  <a:gd name="connsiteY38" fmla="*/ 1106499 h 2397500"/>
                  <a:gd name="connsiteX39" fmla="*/ 1746863 w 2218246"/>
                  <a:gd name="connsiteY39" fmla="*/ 1108581 h 2397500"/>
                  <a:gd name="connsiteX40" fmla="*/ 1738929 w 2218246"/>
                  <a:gd name="connsiteY40" fmla="*/ 1111259 h 2397500"/>
                  <a:gd name="connsiteX41" fmla="*/ 1738929 w 2218246"/>
                  <a:gd name="connsiteY41" fmla="*/ 1111298 h 2397500"/>
                  <a:gd name="connsiteX42" fmla="*/ 1656459 w 2218246"/>
                  <a:gd name="connsiteY42" fmla="*/ 1125237 h 2397500"/>
                  <a:gd name="connsiteX43" fmla="*/ 1514181 w 2218246"/>
                  <a:gd name="connsiteY43" fmla="*/ 1266868 h 2397500"/>
                  <a:gd name="connsiteX44" fmla="*/ 1655418 w 2218246"/>
                  <a:gd name="connsiteY44" fmla="*/ 1409539 h 2397500"/>
                  <a:gd name="connsiteX45" fmla="*/ 1655418 w 2218246"/>
                  <a:gd name="connsiteY45" fmla="*/ 2113148 h 2397500"/>
                  <a:gd name="connsiteX46" fmla="*/ 562820 w 2218246"/>
                  <a:gd name="connsiteY46" fmla="*/ 2113148 h 2397500"/>
                  <a:gd name="connsiteX47" fmla="*/ 562820 w 2218246"/>
                  <a:gd name="connsiteY47" fmla="*/ 1409539 h 2397500"/>
                  <a:gd name="connsiteX48" fmla="*/ 704108 w 2218246"/>
                  <a:gd name="connsiteY48" fmla="*/ 1266868 h 2397500"/>
                  <a:gd name="connsiteX49" fmla="*/ 561779 w 2218246"/>
                  <a:gd name="connsiteY49" fmla="*/ 1125237 h 2397500"/>
                  <a:gd name="connsiteX50" fmla="*/ 479360 w 2218246"/>
                  <a:gd name="connsiteY50" fmla="*/ 1111298 h 2397500"/>
                  <a:gd name="connsiteX51" fmla="*/ 471426 w 2218246"/>
                  <a:gd name="connsiteY51" fmla="*/ 1108631 h 2397500"/>
                  <a:gd name="connsiteX52" fmla="*/ 467503 w 2218246"/>
                  <a:gd name="connsiteY52" fmla="*/ 1106537 h 2397500"/>
                  <a:gd name="connsiteX53" fmla="*/ 467503 w 2218246"/>
                  <a:gd name="connsiteY53" fmla="*/ 1106499 h 2397500"/>
                  <a:gd name="connsiteX54" fmla="*/ 334099 w 2218246"/>
                  <a:gd name="connsiteY54" fmla="*/ 1006814 h 2397500"/>
                  <a:gd name="connsiteX55" fmla="*/ 284409 w 2218246"/>
                  <a:gd name="connsiteY55" fmla="*/ 847867 h 2397500"/>
                  <a:gd name="connsiteX56" fmla="*/ 364949 w 2218246"/>
                  <a:gd name="connsiteY56" fmla="*/ 649944 h 2397500"/>
                  <a:gd name="connsiteX57" fmla="*/ 561779 w 2218246"/>
                  <a:gd name="connsiteY57" fmla="*/ 566675 h 239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218246" h="2397500">
                    <a:moveTo>
                      <a:pt x="278455" y="1331285"/>
                    </a:moveTo>
                    <a:lnTo>
                      <a:pt x="278455" y="2255324"/>
                    </a:lnTo>
                    <a:cubicBezTo>
                      <a:pt x="278455" y="2333833"/>
                      <a:pt x="342135" y="2397501"/>
                      <a:pt x="420632" y="2397501"/>
                    </a:cubicBezTo>
                    <a:lnTo>
                      <a:pt x="1797582" y="2397501"/>
                    </a:lnTo>
                    <a:cubicBezTo>
                      <a:pt x="1876141" y="2397501"/>
                      <a:pt x="1939809" y="2333820"/>
                      <a:pt x="1939809" y="2255324"/>
                    </a:cubicBezTo>
                    <a:lnTo>
                      <a:pt x="1939809" y="1331285"/>
                    </a:lnTo>
                    <a:cubicBezTo>
                      <a:pt x="2082925" y="1247431"/>
                      <a:pt x="2181772" y="1104747"/>
                      <a:pt x="2210032" y="941292"/>
                    </a:cubicBezTo>
                    <a:cubicBezTo>
                      <a:pt x="2238254" y="777838"/>
                      <a:pt x="2192969" y="610220"/>
                      <a:pt x="2086302" y="483215"/>
                    </a:cubicBezTo>
                    <a:cubicBezTo>
                      <a:pt x="1979584" y="356209"/>
                      <a:pt x="1822325" y="282715"/>
                      <a:pt x="1656446" y="282322"/>
                    </a:cubicBezTo>
                    <a:lnTo>
                      <a:pt x="1587916" y="282322"/>
                    </a:lnTo>
                    <a:cubicBezTo>
                      <a:pt x="1582203" y="272204"/>
                      <a:pt x="1576058" y="261844"/>
                      <a:pt x="1569457" y="251129"/>
                    </a:cubicBezTo>
                    <a:lnTo>
                      <a:pt x="1569418" y="251129"/>
                    </a:lnTo>
                    <a:cubicBezTo>
                      <a:pt x="1468401" y="97793"/>
                      <a:pt x="1298447" y="3910"/>
                      <a:pt x="1114845" y="0"/>
                    </a:cubicBezTo>
                    <a:lnTo>
                      <a:pt x="1100372" y="0"/>
                    </a:lnTo>
                    <a:cubicBezTo>
                      <a:pt x="904887" y="4710"/>
                      <a:pt x="726249" y="111923"/>
                      <a:pt x="630246" y="282322"/>
                    </a:cubicBezTo>
                    <a:lnTo>
                      <a:pt x="561754" y="282322"/>
                    </a:lnTo>
                    <a:cubicBezTo>
                      <a:pt x="395875" y="282715"/>
                      <a:pt x="238617" y="356209"/>
                      <a:pt x="131949" y="483266"/>
                    </a:cubicBezTo>
                    <a:cubicBezTo>
                      <a:pt x="25231" y="610271"/>
                      <a:pt x="-20003" y="777838"/>
                      <a:pt x="8219" y="941292"/>
                    </a:cubicBezTo>
                    <a:cubicBezTo>
                      <a:pt x="36441" y="1104747"/>
                      <a:pt x="135326" y="1247418"/>
                      <a:pt x="278442" y="1331285"/>
                    </a:cubicBezTo>
                    <a:close/>
                    <a:moveTo>
                      <a:pt x="561767" y="566675"/>
                    </a:moveTo>
                    <a:lnTo>
                      <a:pt x="561970" y="566675"/>
                    </a:lnTo>
                    <a:cubicBezTo>
                      <a:pt x="568457" y="642454"/>
                      <a:pt x="633572" y="699584"/>
                      <a:pt x="709555" y="696257"/>
                    </a:cubicBezTo>
                    <a:cubicBezTo>
                      <a:pt x="785473" y="692880"/>
                      <a:pt x="845282" y="630203"/>
                      <a:pt x="845092" y="554183"/>
                    </a:cubicBezTo>
                    <a:cubicBezTo>
                      <a:pt x="845333" y="524869"/>
                      <a:pt x="849547" y="495720"/>
                      <a:pt x="857686" y="467498"/>
                    </a:cubicBezTo>
                    <a:cubicBezTo>
                      <a:pt x="875142" y="415624"/>
                      <a:pt x="908023" y="370301"/>
                      <a:pt x="951962" y="337572"/>
                    </a:cubicBezTo>
                    <a:cubicBezTo>
                      <a:pt x="995850" y="304844"/>
                      <a:pt x="1048663" y="286296"/>
                      <a:pt x="1103419" y="284404"/>
                    </a:cubicBezTo>
                    <a:lnTo>
                      <a:pt x="1110998" y="284353"/>
                    </a:lnTo>
                    <a:lnTo>
                      <a:pt x="1110998" y="284315"/>
                    </a:lnTo>
                    <a:cubicBezTo>
                      <a:pt x="1199270" y="285800"/>
                      <a:pt x="1281143" y="330730"/>
                      <a:pt x="1329893" y="404376"/>
                    </a:cubicBezTo>
                    <a:cubicBezTo>
                      <a:pt x="1342538" y="424054"/>
                      <a:pt x="1352809" y="445179"/>
                      <a:pt x="1360489" y="467307"/>
                    </a:cubicBezTo>
                    <a:cubicBezTo>
                      <a:pt x="1368678" y="495568"/>
                      <a:pt x="1372944" y="524780"/>
                      <a:pt x="1373185" y="554183"/>
                    </a:cubicBezTo>
                    <a:cubicBezTo>
                      <a:pt x="1372994" y="630216"/>
                      <a:pt x="1432752" y="692893"/>
                      <a:pt x="1508722" y="696257"/>
                    </a:cubicBezTo>
                    <a:cubicBezTo>
                      <a:pt x="1584704" y="699584"/>
                      <a:pt x="1649755" y="642454"/>
                      <a:pt x="1656306" y="566675"/>
                    </a:cubicBezTo>
                    <a:lnTo>
                      <a:pt x="1656510" y="566675"/>
                    </a:lnTo>
                    <a:lnTo>
                      <a:pt x="1656459" y="566675"/>
                    </a:lnTo>
                    <a:cubicBezTo>
                      <a:pt x="1730499" y="567271"/>
                      <a:pt x="1801314" y="597233"/>
                      <a:pt x="1853289" y="649944"/>
                    </a:cubicBezTo>
                    <a:cubicBezTo>
                      <a:pt x="1905315" y="702656"/>
                      <a:pt x="1934274" y="773827"/>
                      <a:pt x="1933880" y="847867"/>
                    </a:cubicBezTo>
                    <a:cubicBezTo>
                      <a:pt x="1934426" y="904742"/>
                      <a:pt x="1917071" y="960387"/>
                      <a:pt x="1884190" y="1006814"/>
                    </a:cubicBezTo>
                    <a:cubicBezTo>
                      <a:pt x="1851309" y="1053228"/>
                      <a:pt x="1804640" y="1088141"/>
                      <a:pt x="1750786" y="1106499"/>
                    </a:cubicBezTo>
                    <a:cubicBezTo>
                      <a:pt x="1749351" y="1106994"/>
                      <a:pt x="1748260" y="1108086"/>
                      <a:pt x="1746863" y="1108581"/>
                    </a:cubicBezTo>
                    <a:cubicBezTo>
                      <a:pt x="1744235" y="1109571"/>
                      <a:pt x="1741506" y="1110066"/>
                      <a:pt x="1738929" y="1111259"/>
                    </a:cubicBezTo>
                    <a:lnTo>
                      <a:pt x="1738929" y="1111298"/>
                    </a:lnTo>
                    <a:cubicBezTo>
                      <a:pt x="1712649" y="1121467"/>
                      <a:pt x="1684630" y="1126177"/>
                      <a:pt x="1656459" y="1125237"/>
                    </a:cubicBezTo>
                    <a:cubicBezTo>
                      <a:pt x="1578102" y="1125186"/>
                      <a:pt x="1514472" y="1188524"/>
                      <a:pt x="1514181" y="1266868"/>
                    </a:cubicBezTo>
                    <a:cubicBezTo>
                      <a:pt x="1513889" y="1345224"/>
                      <a:pt x="1577061" y="1409044"/>
                      <a:pt x="1655418" y="1409539"/>
                    </a:cubicBezTo>
                    <a:lnTo>
                      <a:pt x="1655418" y="2113148"/>
                    </a:lnTo>
                    <a:lnTo>
                      <a:pt x="562820" y="2113148"/>
                    </a:lnTo>
                    <a:lnTo>
                      <a:pt x="562820" y="1409539"/>
                    </a:lnTo>
                    <a:cubicBezTo>
                      <a:pt x="641177" y="1409044"/>
                      <a:pt x="704400" y="1345224"/>
                      <a:pt x="704108" y="1266868"/>
                    </a:cubicBezTo>
                    <a:cubicBezTo>
                      <a:pt x="703817" y="1188511"/>
                      <a:pt x="640136" y="1125186"/>
                      <a:pt x="561779" y="1125237"/>
                    </a:cubicBezTo>
                    <a:cubicBezTo>
                      <a:pt x="533659" y="1126177"/>
                      <a:pt x="505589" y="1121467"/>
                      <a:pt x="479360" y="1111298"/>
                    </a:cubicBezTo>
                    <a:cubicBezTo>
                      <a:pt x="476732" y="1110117"/>
                      <a:pt x="474054" y="1109622"/>
                      <a:pt x="471426" y="1108631"/>
                    </a:cubicBezTo>
                    <a:cubicBezTo>
                      <a:pt x="470042" y="1108086"/>
                      <a:pt x="468950" y="1107045"/>
                      <a:pt x="467503" y="1106537"/>
                    </a:cubicBezTo>
                    <a:lnTo>
                      <a:pt x="467503" y="1106499"/>
                    </a:lnTo>
                    <a:cubicBezTo>
                      <a:pt x="413649" y="1088141"/>
                      <a:pt x="366930" y="1053279"/>
                      <a:pt x="334099" y="1006814"/>
                    </a:cubicBezTo>
                    <a:cubicBezTo>
                      <a:pt x="301231" y="960399"/>
                      <a:pt x="283812" y="904755"/>
                      <a:pt x="284409" y="847867"/>
                    </a:cubicBezTo>
                    <a:cubicBezTo>
                      <a:pt x="283965" y="773827"/>
                      <a:pt x="312923" y="702656"/>
                      <a:pt x="364949" y="649944"/>
                    </a:cubicBezTo>
                    <a:cubicBezTo>
                      <a:pt x="416924" y="597233"/>
                      <a:pt x="487739" y="567271"/>
                      <a:pt x="561779" y="56667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5EEA354C-9D29-B79F-0C15-ED5ECC3B61AA}"/>
                  </a:ext>
                </a:extLst>
              </p:cNvPr>
              <p:cNvSpPr/>
              <p:nvPr/>
            </p:nvSpPr>
            <p:spPr>
              <a:xfrm>
                <a:off x="9028785" y="2621015"/>
                <a:ext cx="5877491" cy="6696425"/>
              </a:xfrm>
              <a:custGeom>
                <a:avLst/>
                <a:gdLst>
                  <a:gd name="connsiteX0" fmla="*/ 5735341 w 5877491"/>
                  <a:gd name="connsiteY0" fmla="*/ 6411717 h 6696425"/>
                  <a:gd name="connsiteX1" fmla="*/ 5411010 w 5877491"/>
                  <a:gd name="connsiteY1" fmla="*/ 6411717 h 6696425"/>
                  <a:gd name="connsiteX2" fmla="*/ 5411010 w 5877491"/>
                  <a:gd name="connsiteY2" fmla="*/ 5360622 h 6696425"/>
                  <a:gd name="connsiteX3" fmla="*/ 5734897 w 5877491"/>
                  <a:gd name="connsiteY3" fmla="*/ 5360622 h 6696425"/>
                  <a:gd name="connsiteX4" fmla="*/ 5877074 w 5877491"/>
                  <a:gd name="connsiteY4" fmla="*/ 5218446 h 6696425"/>
                  <a:gd name="connsiteX5" fmla="*/ 5877074 w 5877491"/>
                  <a:gd name="connsiteY5" fmla="*/ 945660 h 6696425"/>
                  <a:gd name="connsiteX6" fmla="*/ 5602433 w 5877491"/>
                  <a:gd name="connsiteY6" fmla="*/ 278361 h 6696425"/>
                  <a:gd name="connsiteX7" fmla="*/ 4936708 w 5877491"/>
                  <a:gd name="connsiteY7" fmla="*/ 0 h 6696425"/>
                  <a:gd name="connsiteX8" fmla="*/ 945761 w 5877491"/>
                  <a:gd name="connsiteY8" fmla="*/ 0 h 6696425"/>
                  <a:gd name="connsiteX9" fmla="*/ 277370 w 5877491"/>
                  <a:gd name="connsiteY9" fmla="*/ 277269 h 6696425"/>
                  <a:gd name="connsiteX10" fmla="*/ 51 w 5877491"/>
                  <a:gd name="connsiteY10" fmla="*/ 945660 h 6696425"/>
                  <a:gd name="connsiteX11" fmla="*/ 51 w 5877491"/>
                  <a:gd name="connsiteY11" fmla="*/ 5734643 h 6696425"/>
                  <a:gd name="connsiteX12" fmla="*/ 1892 w 5877491"/>
                  <a:gd name="connsiteY12" fmla="*/ 5751757 h 6696425"/>
                  <a:gd name="connsiteX13" fmla="*/ 0 w 5877491"/>
                  <a:gd name="connsiteY13" fmla="*/ 5799009 h 6696425"/>
                  <a:gd name="connsiteX14" fmla="*/ 51 w 5877491"/>
                  <a:gd name="connsiteY14" fmla="*/ 5799009 h 6696425"/>
                  <a:gd name="connsiteX15" fmla="*/ 263228 w 5877491"/>
                  <a:gd name="connsiteY15" fmla="*/ 6433287 h 6696425"/>
                  <a:gd name="connsiteX16" fmla="*/ 897506 w 5877491"/>
                  <a:gd name="connsiteY16" fmla="*/ 6696426 h 6696425"/>
                  <a:gd name="connsiteX17" fmla="*/ 5268808 w 5877491"/>
                  <a:gd name="connsiteY17" fmla="*/ 6696426 h 6696425"/>
                  <a:gd name="connsiteX18" fmla="*/ 5272922 w 5877491"/>
                  <a:gd name="connsiteY18" fmla="*/ 6696033 h 6696425"/>
                  <a:gd name="connsiteX19" fmla="*/ 5735316 w 5877491"/>
                  <a:gd name="connsiteY19" fmla="*/ 6696033 h 6696425"/>
                  <a:gd name="connsiteX20" fmla="*/ 5877492 w 5877491"/>
                  <a:gd name="connsiteY20" fmla="*/ 6553856 h 6696425"/>
                  <a:gd name="connsiteX21" fmla="*/ 5735316 w 5877491"/>
                  <a:gd name="connsiteY21" fmla="*/ 6411679 h 6696425"/>
                  <a:gd name="connsiteX22" fmla="*/ 284417 w 5877491"/>
                  <a:gd name="connsiteY22" fmla="*/ 945685 h 6696425"/>
                  <a:gd name="connsiteX23" fmla="*/ 478365 w 5877491"/>
                  <a:gd name="connsiteY23" fmla="*/ 478289 h 6696425"/>
                  <a:gd name="connsiteX24" fmla="*/ 945761 w 5877491"/>
                  <a:gd name="connsiteY24" fmla="*/ 284391 h 6696425"/>
                  <a:gd name="connsiteX25" fmla="*/ 4936708 w 5877491"/>
                  <a:gd name="connsiteY25" fmla="*/ 284391 h 6696425"/>
                  <a:gd name="connsiteX26" fmla="*/ 5401425 w 5877491"/>
                  <a:gd name="connsiteY26" fmla="*/ 479381 h 6696425"/>
                  <a:gd name="connsiteX27" fmla="*/ 5592645 w 5877491"/>
                  <a:gd name="connsiteY27" fmla="*/ 945685 h 6696425"/>
                  <a:gd name="connsiteX28" fmla="*/ 5592645 w 5877491"/>
                  <a:gd name="connsiteY28" fmla="*/ 5076281 h 6696425"/>
                  <a:gd name="connsiteX29" fmla="*/ 5410985 w 5877491"/>
                  <a:gd name="connsiteY29" fmla="*/ 5076281 h 6696425"/>
                  <a:gd name="connsiteX30" fmla="*/ 5410985 w 5877491"/>
                  <a:gd name="connsiteY30" fmla="*/ 5049063 h 6696425"/>
                  <a:gd name="connsiteX31" fmla="*/ 5268808 w 5877491"/>
                  <a:gd name="connsiteY31" fmla="*/ 4906886 h 6696425"/>
                  <a:gd name="connsiteX32" fmla="*/ 897506 w 5877491"/>
                  <a:gd name="connsiteY32" fmla="*/ 4906886 h 6696425"/>
                  <a:gd name="connsiteX33" fmla="*/ 810275 w 5877491"/>
                  <a:gd name="connsiteY33" fmla="*/ 4910999 h 6696425"/>
                  <a:gd name="connsiteX34" fmla="*/ 782650 w 5877491"/>
                  <a:gd name="connsiteY34" fmla="*/ 4914859 h 6696425"/>
                  <a:gd name="connsiteX35" fmla="*/ 725520 w 5877491"/>
                  <a:gd name="connsiteY35" fmla="*/ 4923047 h 6696425"/>
                  <a:gd name="connsiteX36" fmla="*/ 693337 w 5877491"/>
                  <a:gd name="connsiteY36" fmla="*/ 4930639 h 6696425"/>
                  <a:gd name="connsiteX37" fmla="*/ 643546 w 5877491"/>
                  <a:gd name="connsiteY37" fmla="*/ 4942637 h 6696425"/>
                  <a:gd name="connsiteX38" fmla="*/ 610868 w 5877491"/>
                  <a:gd name="connsiteY38" fmla="*/ 4953644 h 6696425"/>
                  <a:gd name="connsiteX39" fmla="*/ 564694 w 5877491"/>
                  <a:gd name="connsiteY39" fmla="*/ 4969462 h 6696425"/>
                  <a:gd name="connsiteX40" fmla="*/ 532905 w 5877491"/>
                  <a:gd name="connsiteY40" fmla="*/ 4983503 h 6696425"/>
                  <a:gd name="connsiteX41" fmla="*/ 489410 w 5877491"/>
                  <a:gd name="connsiteY41" fmla="*/ 5003143 h 6696425"/>
                  <a:gd name="connsiteX42" fmla="*/ 458966 w 5877491"/>
                  <a:gd name="connsiteY42" fmla="*/ 5020104 h 6696425"/>
                  <a:gd name="connsiteX43" fmla="*/ 418100 w 5877491"/>
                  <a:gd name="connsiteY43" fmla="*/ 5043400 h 6696425"/>
                  <a:gd name="connsiteX44" fmla="*/ 389294 w 5877491"/>
                  <a:gd name="connsiteY44" fmla="*/ 5063091 h 6696425"/>
                  <a:gd name="connsiteX45" fmla="*/ 351106 w 5877491"/>
                  <a:gd name="connsiteY45" fmla="*/ 5089828 h 6696425"/>
                  <a:gd name="connsiteX46" fmla="*/ 324318 w 5877491"/>
                  <a:gd name="connsiteY46" fmla="*/ 5111943 h 6696425"/>
                  <a:gd name="connsiteX47" fmla="*/ 288771 w 5877491"/>
                  <a:gd name="connsiteY47" fmla="*/ 5142146 h 6696425"/>
                  <a:gd name="connsiteX48" fmla="*/ 284505 w 5877491"/>
                  <a:gd name="connsiteY48" fmla="*/ 5145764 h 6696425"/>
                  <a:gd name="connsiteX49" fmla="*/ 897519 w 5877491"/>
                  <a:gd name="connsiteY49" fmla="*/ 6412099 h 6696425"/>
                  <a:gd name="connsiteX50" fmla="*/ 464235 w 5877491"/>
                  <a:gd name="connsiteY50" fmla="*/ 6232382 h 6696425"/>
                  <a:gd name="connsiteX51" fmla="*/ 284417 w 5877491"/>
                  <a:gd name="connsiteY51" fmla="*/ 5799047 h 6696425"/>
                  <a:gd name="connsiteX52" fmla="*/ 285508 w 5877491"/>
                  <a:gd name="connsiteY52" fmla="*/ 5769048 h 6696425"/>
                  <a:gd name="connsiteX53" fmla="*/ 289279 w 5877491"/>
                  <a:gd name="connsiteY53" fmla="*/ 5746475 h 6696425"/>
                  <a:gd name="connsiteX54" fmla="*/ 484180 w 5877491"/>
                  <a:gd name="connsiteY54" fmla="*/ 5349196 h 6696425"/>
                  <a:gd name="connsiteX55" fmla="*/ 897531 w 5877491"/>
                  <a:gd name="connsiteY55" fmla="*/ 5191201 h 6696425"/>
                  <a:gd name="connsiteX56" fmla="*/ 5126644 w 5877491"/>
                  <a:gd name="connsiteY56" fmla="*/ 5191201 h 6696425"/>
                  <a:gd name="connsiteX57" fmla="*/ 5126644 w 5877491"/>
                  <a:gd name="connsiteY57" fmla="*/ 5659499 h 6696425"/>
                  <a:gd name="connsiteX58" fmla="*/ 2250106 w 5877491"/>
                  <a:gd name="connsiteY58" fmla="*/ 5659499 h 6696425"/>
                  <a:gd name="connsiteX59" fmla="*/ 2107930 w 5877491"/>
                  <a:gd name="connsiteY59" fmla="*/ 5801675 h 6696425"/>
                  <a:gd name="connsiteX60" fmla="*/ 2250106 w 5877491"/>
                  <a:gd name="connsiteY60" fmla="*/ 5943851 h 6696425"/>
                  <a:gd name="connsiteX61" fmla="*/ 5126644 w 5877491"/>
                  <a:gd name="connsiteY61" fmla="*/ 5943851 h 6696425"/>
                  <a:gd name="connsiteX62" fmla="*/ 5126644 w 5877491"/>
                  <a:gd name="connsiteY62" fmla="*/ 6412099 h 6696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877491" h="6696425">
                    <a:moveTo>
                      <a:pt x="5735341" y="6411717"/>
                    </a:moveTo>
                    <a:lnTo>
                      <a:pt x="5411010" y="6411717"/>
                    </a:lnTo>
                    <a:lnTo>
                      <a:pt x="5411010" y="5360622"/>
                    </a:lnTo>
                    <a:lnTo>
                      <a:pt x="5734897" y="5360622"/>
                    </a:lnTo>
                    <a:cubicBezTo>
                      <a:pt x="5813406" y="5360622"/>
                      <a:pt x="5877074" y="5296941"/>
                      <a:pt x="5877074" y="5218446"/>
                    </a:cubicBezTo>
                    <a:lnTo>
                      <a:pt x="5877074" y="945660"/>
                    </a:lnTo>
                    <a:cubicBezTo>
                      <a:pt x="5877467" y="695623"/>
                      <a:pt x="5778734" y="455640"/>
                      <a:pt x="5602433" y="278361"/>
                    </a:cubicBezTo>
                    <a:cubicBezTo>
                      <a:pt x="5426131" y="101081"/>
                      <a:pt x="5186707" y="939"/>
                      <a:pt x="4936708" y="0"/>
                    </a:cubicBezTo>
                    <a:lnTo>
                      <a:pt x="945761" y="0"/>
                    </a:lnTo>
                    <a:cubicBezTo>
                      <a:pt x="695026" y="248"/>
                      <a:pt x="454650" y="99977"/>
                      <a:pt x="277370" y="277269"/>
                    </a:cubicBezTo>
                    <a:cubicBezTo>
                      <a:pt x="100028" y="454561"/>
                      <a:pt x="305" y="694924"/>
                      <a:pt x="51" y="945660"/>
                    </a:cubicBezTo>
                    <a:lnTo>
                      <a:pt x="51" y="5734643"/>
                    </a:lnTo>
                    <a:cubicBezTo>
                      <a:pt x="305" y="5740394"/>
                      <a:pt x="889" y="5746094"/>
                      <a:pt x="1892" y="5751757"/>
                    </a:cubicBezTo>
                    <a:cubicBezTo>
                      <a:pt x="546" y="5769352"/>
                      <a:pt x="0" y="5785717"/>
                      <a:pt x="0" y="5799009"/>
                    </a:cubicBezTo>
                    <a:lnTo>
                      <a:pt x="51" y="5799009"/>
                    </a:lnTo>
                    <a:cubicBezTo>
                      <a:pt x="305" y="6036947"/>
                      <a:pt x="94975" y="6265072"/>
                      <a:pt x="263228" y="6433287"/>
                    </a:cubicBezTo>
                    <a:cubicBezTo>
                      <a:pt x="431493" y="6601553"/>
                      <a:pt x="659618" y="6696172"/>
                      <a:pt x="897506" y="6696426"/>
                    </a:cubicBezTo>
                    <a:lnTo>
                      <a:pt x="5268808" y="6696426"/>
                    </a:lnTo>
                    <a:cubicBezTo>
                      <a:pt x="5270243" y="6696426"/>
                      <a:pt x="5271538" y="6696033"/>
                      <a:pt x="5272922" y="6696033"/>
                    </a:cubicBezTo>
                    <a:lnTo>
                      <a:pt x="5735316" y="6696033"/>
                    </a:lnTo>
                    <a:cubicBezTo>
                      <a:pt x="5813825" y="6696033"/>
                      <a:pt x="5877492" y="6632365"/>
                      <a:pt x="5877492" y="6553856"/>
                    </a:cubicBezTo>
                    <a:cubicBezTo>
                      <a:pt x="5877492" y="6475309"/>
                      <a:pt x="5813825" y="6411679"/>
                      <a:pt x="5735316" y="6411679"/>
                    </a:cubicBezTo>
                    <a:close/>
                    <a:moveTo>
                      <a:pt x="284417" y="945685"/>
                    </a:moveTo>
                    <a:cubicBezTo>
                      <a:pt x="284620" y="770335"/>
                      <a:pt x="354394" y="602260"/>
                      <a:pt x="478365" y="478289"/>
                    </a:cubicBezTo>
                    <a:cubicBezTo>
                      <a:pt x="602336" y="354318"/>
                      <a:pt x="770411" y="284582"/>
                      <a:pt x="945761" y="284391"/>
                    </a:cubicBezTo>
                    <a:lnTo>
                      <a:pt x="4936708" y="284391"/>
                    </a:lnTo>
                    <a:cubicBezTo>
                      <a:pt x="5111321" y="285284"/>
                      <a:pt x="5278444" y="355407"/>
                      <a:pt x="5401425" y="479381"/>
                    </a:cubicBezTo>
                    <a:cubicBezTo>
                      <a:pt x="5524419" y="603360"/>
                      <a:pt x="5593190" y="771084"/>
                      <a:pt x="5592645" y="945685"/>
                    </a:cubicBezTo>
                    <a:lnTo>
                      <a:pt x="5592645" y="5076281"/>
                    </a:lnTo>
                    <a:lnTo>
                      <a:pt x="5410985" y="5076281"/>
                    </a:lnTo>
                    <a:lnTo>
                      <a:pt x="5410985" y="5049063"/>
                    </a:lnTo>
                    <a:cubicBezTo>
                      <a:pt x="5410985" y="4970503"/>
                      <a:pt x="5347355" y="4906886"/>
                      <a:pt x="5268808" y="4906886"/>
                    </a:cubicBezTo>
                    <a:lnTo>
                      <a:pt x="897506" y="4906886"/>
                    </a:lnTo>
                    <a:cubicBezTo>
                      <a:pt x="868052" y="4906886"/>
                      <a:pt x="838992" y="4908270"/>
                      <a:pt x="810275" y="4910999"/>
                    </a:cubicBezTo>
                    <a:cubicBezTo>
                      <a:pt x="800957" y="4911888"/>
                      <a:pt x="791930" y="4913729"/>
                      <a:pt x="782650" y="4914859"/>
                    </a:cubicBezTo>
                    <a:cubicBezTo>
                      <a:pt x="763505" y="4917246"/>
                      <a:pt x="744272" y="4919480"/>
                      <a:pt x="725520" y="4923047"/>
                    </a:cubicBezTo>
                    <a:cubicBezTo>
                      <a:pt x="714615" y="4925130"/>
                      <a:pt x="704103" y="4928202"/>
                      <a:pt x="693337" y="4930639"/>
                    </a:cubicBezTo>
                    <a:cubicBezTo>
                      <a:pt x="676617" y="4934448"/>
                      <a:pt x="659859" y="4937927"/>
                      <a:pt x="643546" y="4942637"/>
                    </a:cubicBezTo>
                    <a:cubicBezTo>
                      <a:pt x="632437" y="4945861"/>
                      <a:pt x="621773" y="4950025"/>
                      <a:pt x="610868" y="4953644"/>
                    </a:cubicBezTo>
                    <a:cubicBezTo>
                      <a:pt x="595392" y="4958747"/>
                      <a:pt x="579776" y="4963558"/>
                      <a:pt x="564694" y="4969462"/>
                    </a:cubicBezTo>
                    <a:cubicBezTo>
                      <a:pt x="553890" y="4973728"/>
                      <a:pt x="543518" y="4978882"/>
                      <a:pt x="532905" y="4983503"/>
                    </a:cubicBezTo>
                    <a:cubicBezTo>
                      <a:pt x="518330" y="4989902"/>
                      <a:pt x="503553" y="4995996"/>
                      <a:pt x="489410" y="5003143"/>
                    </a:cubicBezTo>
                    <a:cubicBezTo>
                      <a:pt x="479000" y="5008399"/>
                      <a:pt x="469136" y="5014442"/>
                      <a:pt x="458966" y="5020104"/>
                    </a:cubicBezTo>
                    <a:cubicBezTo>
                      <a:pt x="445230" y="5027734"/>
                      <a:pt x="431341" y="5035072"/>
                      <a:pt x="418100" y="5043400"/>
                    </a:cubicBezTo>
                    <a:cubicBezTo>
                      <a:pt x="408235" y="5049609"/>
                      <a:pt x="398904" y="5056553"/>
                      <a:pt x="389294" y="5063091"/>
                    </a:cubicBezTo>
                    <a:cubicBezTo>
                      <a:pt x="376446" y="5071876"/>
                      <a:pt x="363446" y="5080408"/>
                      <a:pt x="351106" y="5089828"/>
                    </a:cubicBezTo>
                    <a:cubicBezTo>
                      <a:pt x="341876" y="5096861"/>
                      <a:pt x="333256" y="5104555"/>
                      <a:pt x="324318" y="5111943"/>
                    </a:cubicBezTo>
                    <a:cubicBezTo>
                      <a:pt x="312321" y="5121859"/>
                      <a:pt x="300222" y="5131583"/>
                      <a:pt x="288771" y="5142146"/>
                    </a:cubicBezTo>
                    <a:cubicBezTo>
                      <a:pt x="287375" y="5143428"/>
                      <a:pt x="285838" y="5144520"/>
                      <a:pt x="284505" y="5145764"/>
                    </a:cubicBezTo>
                    <a:close/>
                    <a:moveTo>
                      <a:pt x="897519" y="6412099"/>
                    </a:moveTo>
                    <a:cubicBezTo>
                      <a:pt x="735004" y="6411946"/>
                      <a:pt x="579142" y="6347275"/>
                      <a:pt x="464235" y="6232382"/>
                    </a:cubicBezTo>
                    <a:cubicBezTo>
                      <a:pt x="349278" y="6117424"/>
                      <a:pt x="284620" y="5961613"/>
                      <a:pt x="284417" y="5799047"/>
                    </a:cubicBezTo>
                    <a:cubicBezTo>
                      <a:pt x="284124" y="5789031"/>
                      <a:pt x="284467" y="5779014"/>
                      <a:pt x="285508" y="5769048"/>
                    </a:cubicBezTo>
                    <a:cubicBezTo>
                      <a:pt x="287387" y="5761659"/>
                      <a:pt x="288682" y="5754118"/>
                      <a:pt x="289279" y="5746475"/>
                    </a:cubicBezTo>
                    <a:cubicBezTo>
                      <a:pt x="301670" y="5594180"/>
                      <a:pt x="371304" y="5452194"/>
                      <a:pt x="484180" y="5349196"/>
                    </a:cubicBezTo>
                    <a:cubicBezTo>
                      <a:pt x="597042" y="5246147"/>
                      <a:pt x="744729" y="5189716"/>
                      <a:pt x="897531" y="5191201"/>
                    </a:cubicBezTo>
                    <a:lnTo>
                      <a:pt x="5126644" y="5191201"/>
                    </a:lnTo>
                    <a:lnTo>
                      <a:pt x="5126644" y="5659499"/>
                    </a:lnTo>
                    <a:lnTo>
                      <a:pt x="2250106" y="5659499"/>
                    </a:lnTo>
                    <a:cubicBezTo>
                      <a:pt x="2171597" y="5659499"/>
                      <a:pt x="2107930" y="5723179"/>
                      <a:pt x="2107930" y="5801675"/>
                    </a:cubicBezTo>
                    <a:cubicBezTo>
                      <a:pt x="2107930" y="5880235"/>
                      <a:pt x="2171597" y="5943851"/>
                      <a:pt x="2250106" y="5943851"/>
                    </a:cubicBezTo>
                    <a:lnTo>
                      <a:pt x="5126644" y="5943851"/>
                    </a:lnTo>
                    <a:lnTo>
                      <a:pt x="5126644" y="6412099"/>
                    </a:ln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9FE1AB1D-DD86-C02B-FF88-40256E2582EA}"/>
                  </a:ext>
                </a:extLst>
              </p:cNvPr>
              <p:cNvSpPr/>
              <p:nvPr/>
            </p:nvSpPr>
            <p:spPr>
              <a:xfrm>
                <a:off x="10341629" y="8280526"/>
                <a:ext cx="698339" cy="284353"/>
              </a:xfrm>
              <a:custGeom>
                <a:avLst/>
                <a:gdLst>
                  <a:gd name="connsiteX0" fmla="*/ 556163 w 698339"/>
                  <a:gd name="connsiteY0" fmla="*/ 0 h 284353"/>
                  <a:gd name="connsiteX1" fmla="*/ 142177 w 698339"/>
                  <a:gd name="connsiteY1" fmla="*/ 0 h 284353"/>
                  <a:gd name="connsiteX2" fmla="*/ 0 w 698339"/>
                  <a:gd name="connsiteY2" fmla="*/ 142177 h 284353"/>
                  <a:gd name="connsiteX3" fmla="*/ 142177 w 698339"/>
                  <a:gd name="connsiteY3" fmla="*/ 284353 h 284353"/>
                  <a:gd name="connsiteX4" fmla="*/ 556163 w 698339"/>
                  <a:gd name="connsiteY4" fmla="*/ 284353 h 284353"/>
                  <a:gd name="connsiteX5" fmla="*/ 698339 w 698339"/>
                  <a:gd name="connsiteY5" fmla="*/ 142177 h 284353"/>
                  <a:gd name="connsiteX6" fmla="*/ 556163 w 698339"/>
                  <a:gd name="connsiteY6" fmla="*/ 0 h 284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339" h="284353">
                    <a:moveTo>
                      <a:pt x="556163" y="0"/>
                    </a:moveTo>
                    <a:lnTo>
                      <a:pt x="142177" y="0"/>
                    </a:lnTo>
                    <a:cubicBezTo>
                      <a:pt x="63668" y="0"/>
                      <a:pt x="0" y="63681"/>
                      <a:pt x="0" y="142177"/>
                    </a:cubicBezTo>
                    <a:cubicBezTo>
                      <a:pt x="0" y="220724"/>
                      <a:pt x="63681" y="284353"/>
                      <a:pt x="142177" y="284353"/>
                    </a:cubicBezTo>
                    <a:lnTo>
                      <a:pt x="556163" y="284353"/>
                    </a:lnTo>
                    <a:cubicBezTo>
                      <a:pt x="634672" y="284353"/>
                      <a:pt x="698339" y="220724"/>
                      <a:pt x="698339" y="142177"/>
                    </a:cubicBezTo>
                    <a:cubicBezTo>
                      <a:pt x="698339" y="63668"/>
                      <a:pt x="634659" y="0"/>
                      <a:pt x="5561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B7E4A1A8-7CC6-438E-9FF5-793CC2FC379C}"/>
              </a:ext>
            </a:extLst>
          </p:cNvPr>
          <p:cNvGrpSpPr/>
          <p:nvPr/>
        </p:nvGrpSpPr>
        <p:grpSpPr>
          <a:xfrm>
            <a:off x="9444073" y="2135655"/>
            <a:ext cx="5469356" cy="2239280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39" name="Retângulo: Cantos Arredondados 138">
              <a:extLst>
                <a:ext uri="{FF2B5EF4-FFF2-40B4-BE49-F238E27FC236}">
                  <a16:creationId xmlns:a16="http://schemas.microsoft.com/office/drawing/2014/main" id="{E51D05E7-D94B-9EF7-74BF-450E7E31D718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pic>
          <p:nvPicPr>
            <p:cNvPr id="140" name="Imagem 139">
              <a:extLst>
                <a:ext uri="{FF2B5EF4-FFF2-40B4-BE49-F238E27FC236}">
                  <a16:creationId xmlns:a16="http://schemas.microsoft.com/office/drawing/2014/main" id="{A71BF6EF-185F-3628-01E7-E17FA1F61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AF423D3B-9063-0449-5052-9880FA034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E35A2107-90E5-A7CE-71EB-4DB57DC5018A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D342B9A1-4558-C107-2D6F-9DD9612EDD2B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F064AC9-F211-FBBB-5CE4-41731BA9A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7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8F47849F-6002-FF87-09A1-DE504F5B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8"/>
            <a:ext cx="24380951" cy="13714285"/>
          </a:xfrm>
          <a:prstGeom prst="rect">
            <a:avLst/>
          </a:prstGeom>
        </p:spPr>
      </p:pic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40DEA25E-1D89-42C0-ADF2-AF6340B4BB78}"/>
              </a:ext>
            </a:extLst>
          </p:cNvPr>
          <p:cNvSpPr/>
          <p:nvPr/>
        </p:nvSpPr>
        <p:spPr>
          <a:xfrm>
            <a:off x="1308248" y="320344"/>
            <a:ext cx="16979751" cy="1593517"/>
          </a:xfrm>
          <a:prstGeom prst="roundRect">
            <a:avLst>
              <a:gd name="adj" fmla="val 50000"/>
            </a:avLst>
          </a:prstGeom>
          <a:solidFill>
            <a:srgbClr val="202A2D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2BB5D2F5-A4CB-47D0-BD32-F5CDAD0715BE}"/>
              </a:ext>
            </a:extLst>
          </p:cNvPr>
          <p:cNvSpPr txBox="1"/>
          <p:nvPr/>
        </p:nvSpPr>
        <p:spPr>
          <a:xfrm>
            <a:off x="2297314" y="631817"/>
            <a:ext cx="15140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VARIEDADE DE PRODUTOS OFERECIDOS</a:t>
            </a:r>
          </a:p>
        </p:txBody>
      </p:sp>
      <p:pic>
        <p:nvPicPr>
          <p:cNvPr id="12" name="Imagem 11" descr="Mesa com livros em cima&#10;&#10;Descrição gerada automaticamente">
            <a:extLst>
              <a:ext uri="{FF2B5EF4-FFF2-40B4-BE49-F238E27FC236}">
                <a16:creationId xmlns:a16="http://schemas.microsoft.com/office/drawing/2014/main" id="{6C08E02C-5CE2-6B99-8B8D-995FC5A419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7870" r="5546" b="8705"/>
          <a:stretch/>
        </p:blipFill>
        <p:spPr>
          <a:xfrm>
            <a:off x="935574" y="2559822"/>
            <a:ext cx="4785116" cy="5678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Imagem 18" descr="Garrafa de refrigerante&#10;&#10;Descrição gerada automaticamente">
            <a:extLst>
              <a:ext uri="{FF2B5EF4-FFF2-40B4-BE49-F238E27FC236}">
                <a16:creationId xmlns:a16="http://schemas.microsoft.com/office/drawing/2014/main" id="{2735FB76-1625-1B90-A0F5-E0CB90906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9" y="9420265"/>
            <a:ext cx="5072016" cy="3374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m 25" descr="Prato de comida com queijo derretido&#10;&#10;Descrição gerada automaticamente">
            <a:extLst>
              <a:ext uri="{FF2B5EF4-FFF2-40B4-BE49-F238E27FC236}">
                <a16:creationId xmlns:a16="http://schemas.microsoft.com/office/drawing/2014/main" id="{235C83B5-C2B9-2E25-1D96-C3577DBA1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112" y="10045441"/>
            <a:ext cx="4907028" cy="3264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Imagem 27" descr="Comida em cima de uma superfície de madeira&#10;&#10;Descrição gerada automaticamente com confiança média">
            <a:extLst>
              <a:ext uri="{FF2B5EF4-FFF2-40B4-BE49-F238E27FC236}">
                <a16:creationId xmlns:a16="http://schemas.microsoft.com/office/drawing/2014/main" id="{B0EFCB21-0687-011C-1FEC-0F3DC03F5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316" y="2020187"/>
            <a:ext cx="4795796" cy="7207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Imagem 45" descr="Uma imagem contendo no interior, pequeno, mesa, cheio&#10;&#10;Descrição gerada automaticamente">
            <a:extLst>
              <a:ext uri="{FF2B5EF4-FFF2-40B4-BE49-F238E27FC236}">
                <a16:creationId xmlns:a16="http://schemas.microsoft.com/office/drawing/2014/main" id="{92F2F556-E02E-A86E-C869-71295B149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937" y="8724025"/>
            <a:ext cx="5051069" cy="336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9" name="Imagem 68" descr="Xícara com bebida&#10;&#10;Descrição gerada automaticamente">
            <a:extLst>
              <a:ext uri="{FF2B5EF4-FFF2-40B4-BE49-F238E27FC236}">
                <a16:creationId xmlns:a16="http://schemas.microsoft.com/office/drawing/2014/main" id="{9D3F0932-698F-3338-50D2-387622E554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/>
          <a:stretch/>
        </p:blipFill>
        <p:spPr>
          <a:xfrm>
            <a:off x="6693364" y="2785730"/>
            <a:ext cx="4215641" cy="4922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" name="Imagem 70" descr="Xícara transparente com líquido dentro&#10;&#10;Descrição gerada automaticamente com confiança média">
            <a:extLst>
              <a:ext uri="{FF2B5EF4-FFF2-40B4-BE49-F238E27FC236}">
                <a16:creationId xmlns:a16="http://schemas.microsoft.com/office/drawing/2014/main" id="{6D357452-4FCA-1B16-F1E6-BB432BFE8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10" y="3253561"/>
            <a:ext cx="6301665" cy="419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Imagem 86" descr="Imagem editada de vinho&#10;&#10;Descrição gerada automaticamente com confiança média">
            <a:extLst>
              <a:ext uri="{FF2B5EF4-FFF2-40B4-BE49-F238E27FC236}">
                <a16:creationId xmlns:a16="http://schemas.microsoft.com/office/drawing/2014/main" id="{15B2AD4C-41B4-F7F8-026A-5E26FEE8F3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24655" r="5212"/>
          <a:stretch/>
        </p:blipFill>
        <p:spPr>
          <a:xfrm>
            <a:off x="7655441" y="8314660"/>
            <a:ext cx="3991040" cy="4957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74608A-F5FE-E741-4369-C2D6ACD28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4DF4BE1-EB53-F5CF-1659-E97849A4A6A4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10F9EE50-0348-0E4A-F951-C0AE68842038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5511954-F3DF-053C-4FB2-A51EEBCE9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8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1EE3FA-63DA-73E3-A14D-A445ABB4B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8"/>
          <a:stretch/>
        </p:blipFill>
        <p:spPr>
          <a:xfrm>
            <a:off x="11930743" y="0"/>
            <a:ext cx="12448620" cy="13713392"/>
          </a:xfrm>
          <a:prstGeom prst="rect">
            <a:avLst/>
          </a:prstGeom>
        </p:spPr>
      </p:pic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5400000">
            <a:off x="21770161" y="1393802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 rot="10800000">
            <a:off x="11733582" y="7315248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8B4327C-730E-5C2A-B563-7FE442948EF7}"/>
              </a:ext>
            </a:extLst>
          </p:cNvPr>
          <p:cNvGrpSpPr/>
          <p:nvPr/>
        </p:nvGrpSpPr>
        <p:grpSpPr>
          <a:xfrm>
            <a:off x="1145062" y="8593050"/>
            <a:ext cx="22552510" cy="2739796"/>
            <a:chOff x="1145062" y="8593034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4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3998982" y="9169034"/>
                <a:ext cx="12110868" cy="15882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pt-BR" sz="54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  <a:t>QUEM GARANTE A QUALIDADE DOS PRODUTOS OFERECIDOS?</a:t>
                </a:r>
              </a:p>
            </p:txBody>
          </p:sp>
        </p:grpSp>
        <p:sp>
          <p:nvSpPr>
            <p:cNvPr id="19" name="Retângulo: Cantos Superiores Arredondados 18">
              <a:extLst>
                <a:ext uri="{FF2B5EF4-FFF2-40B4-BE49-F238E27FC236}">
                  <a16:creationId xmlns:a16="http://schemas.microsoft.com/office/drawing/2014/main" id="{253E8FC0-3A95-092D-4F0C-5BD6FE79F6DA}"/>
                </a:ext>
              </a:extLst>
            </p:cNvPr>
            <p:cNvSpPr/>
            <p:nvPr/>
          </p:nvSpPr>
          <p:spPr>
            <a:xfrm rot="16200000">
              <a:off x="1369224" y="8838274"/>
              <a:ext cx="2335974" cy="22338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AB7E7"/>
            </a:solidFill>
            <a:ln w="38100">
              <a:noFill/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7F0DE5B-D3AB-67C1-7BAF-24122822C23D}"/>
                </a:ext>
              </a:extLst>
            </p:cNvPr>
            <p:cNvSpPr/>
            <p:nvPr/>
          </p:nvSpPr>
          <p:spPr>
            <a:xfrm>
              <a:off x="1762573" y="9123234"/>
              <a:ext cx="1635000" cy="1635854"/>
            </a:xfrm>
            <a:custGeom>
              <a:avLst/>
              <a:gdLst>
                <a:gd name="connsiteX0" fmla="*/ 2862977 w 4568190"/>
                <a:gd name="connsiteY0" fmla="*/ 1834754 h 4570571"/>
                <a:gd name="connsiteX1" fmla="*/ 2930366 w 4568190"/>
                <a:gd name="connsiteY1" fmla="*/ 1864519 h 4570571"/>
                <a:gd name="connsiteX2" fmla="*/ 2926556 w 4568190"/>
                <a:gd name="connsiteY2" fmla="*/ 1998821 h 4570571"/>
                <a:gd name="connsiteX3" fmla="*/ 2171224 w 4568190"/>
                <a:gd name="connsiteY3" fmla="*/ 2711291 h 4570571"/>
                <a:gd name="connsiteX4" fmla="*/ 2105501 w 4568190"/>
                <a:gd name="connsiteY4" fmla="*/ 2737009 h 4570571"/>
                <a:gd name="connsiteX5" fmla="*/ 2036921 w 4568190"/>
                <a:gd name="connsiteY5" fmla="*/ 2708434 h 4570571"/>
                <a:gd name="connsiteX6" fmla="*/ 1641634 w 4568190"/>
                <a:gd name="connsiteY6" fmla="*/ 2302669 h 4570571"/>
                <a:gd name="connsiteX7" fmla="*/ 1643539 w 4568190"/>
                <a:gd name="connsiteY7" fmla="*/ 2168366 h 4570571"/>
                <a:gd name="connsiteX8" fmla="*/ 1777841 w 4568190"/>
                <a:gd name="connsiteY8" fmla="*/ 2170271 h 4570571"/>
                <a:gd name="connsiteX9" fmla="*/ 2107406 w 4568190"/>
                <a:gd name="connsiteY9" fmla="*/ 2509361 h 4570571"/>
                <a:gd name="connsiteX10" fmla="*/ 2794159 w 4568190"/>
                <a:gd name="connsiteY10" fmla="*/ 1860709 h 4570571"/>
                <a:gd name="connsiteX11" fmla="*/ 2862977 w 4568190"/>
                <a:gd name="connsiteY11" fmla="*/ 1834754 h 4570571"/>
                <a:gd name="connsiteX12" fmla="*/ 2284571 w 4568190"/>
                <a:gd name="connsiteY12" fmla="*/ 1052988 h 4570571"/>
                <a:gd name="connsiteX13" fmla="*/ 1052036 w 4568190"/>
                <a:gd name="connsiteY13" fmla="*/ 2285523 h 4570571"/>
                <a:gd name="connsiteX14" fmla="*/ 2284571 w 4568190"/>
                <a:gd name="connsiteY14" fmla="*/ 3518058 h 4570571"/>
                <a:gd name="connsiteX15" fmla="*/ 3517106 w 4568190"/>
                <a:gd name="connsiteY15" fmla="*/ 2285523 h 4570571"/>
                <a:gd name="connsiteX16" fmla="*/ 2284571 w 4568190"/>
                <a:gd name="connsiteY16" fmla="*/ 1052988 h 4570571"/>
                <a:gd name="connsiteX17" fmla="*/ 2284571 w 4568190"/>
                <a:gd name="connsiteY17" fmla="*/ 862488 h 4570571"/>
                <a:gd name="connsiteX18" fmla="*/ 3707606 w 4568190"/>
                <a:gd name="connsiteY18" fmla="*/ 2285523 h 4570571"/>
                <a:gd name="connsiteX19" fmla="*/ 2284571 w 4568190"/>
                <a:gd name="connsiteY19" fmla="*/ 3708558 h 4570571"/>
                <a:gd name="connsiteX20" fmla="*/ 861536 w 4568190"/>
                <a:gd name="connsiteY20" fmla="*/ 2285523 h 4570571"/>
                <a:gd name="connsiteX21" fmla="*/ 2284571 w 4568190"/>
                <a:gd name="connsiteY21" fmla="*/ 862488 h 4570571"/>
                <a:gd name="connsiteX22" fmla="*/ 2284571 w 4568190"/>
                <a:gd name="connsiteY22" fmla="*/ 210026 h 4570571"/>
                <a:gd name="connsiteX23" fmla="*/ 1838801 w 4568190"/>
                <a:gd name="connsiteY23" fmla="*/ 504349 h 4570571"/>
                <a:gd name="connsiteX24" fmla="*/ 1780699 w 4568190"/>
                <a:gd name="connsiteY24" fmla="*/ 519589 h 4570571"/>
                <a:gd name="connsiteX25" fmla="*/ 1246346 w 4568190"/>
                <a:gd name="connsiteY25" fmla="*/ 490061 h 4570571"/>
                <a:gd name="connsiteX26" fmla="*/ 1006316 w 4568190"/>
                <a:gd name="connsiteY26" fmla="*/ 965359 h 4570571"/>
                <a:gd name="connsiteX27" fmla="*/ 964406 w 4568190"/>
                <a:gd name="connsiteY27" fmla="*/ 1007269 h 4570571"/>
                <a:gd name="connsiteX28" fmla="*/ 489109 w 4568190"/>
                <a:gd name="connsiteY28" fmla="*/ 1247299 h 4570571"/>
                <a:gd name="connsiteX29" fmla="*/ 518636 w 4568190"/>
                <a:gd name="connsiteY29" fmla="*/ 1781651 h 4570571"/>
                <a:gd name="connsiteX30" fmla="*/ 503396 w 4568190"/>
                <a:gd name="connsiteY30" fmla="*/ 1839754 h 4570571"/>
                <a:gd name="connsiteX31" fmla="*/ 209074 w 4568190"/>
                <a:gd name="connsiteY31" fmla="*/ 2285524 h 4570571"/>
                <a:gd name="connsiteX32" fmla="*/ 503396 w 4568190"/>
                <a:gd name="connsiteY32" fmla="*/ 2731294 h 4570571"/>
                <a:gd name="connsiteX33" fmla="*/ 518636 w 4568190"/>
                <a:gd name="connsiteY33" fmla="*/ 2789396 h 4570571"/>
                <a:gd name="connsiteX34" fmla="*/ 489109 w 4568190"/>
                <a:gd name="connsiteY34" fmla="*/ 3323749 h 4570571"/>
                <a:gd name="connsiteX35" fmla="*/ 965359 w 4568190"/>
                <a:gd name="connsiteY35" fmla="*/ 3562826 h 4570571"/>
                <a:gd name="connsiteX36" fmla="*/ 1007269 w 4568190"/>
                <a:gd name="connsiteY36" fmla="*/ 3604736 h 4570571"/>
                <a:gd name="connsiteX37" fmla="*/ 1247299 w 4568190"/>
                <a:gd name="connsiteY37" fmla="*/ 4080034 h 4570571"/>
                <a:gd name="connsiteX38" fmla="*/ 1781651 w 4568190"/>
                <a:gd name="connsiteY38" fmla="*/ 4050506 h 4570571"/>
                <a:gd name="connsiteX39" fmla="*/ 1786414 w 4568190"/>
                <a:gd name="connsiteY39" fmla="*/ 4050506 h 4570571"/>
                <a:gd name="connsiteX40" fmla="*/ 1838801 w 4568190"/>
                <a:gd name="connsiteY40" fmla="*/ 4066699 h 4570571"/>
                <a:gd name="connsiteX41" fmla="*/ 2284571 w 4568190"/>
                <a:gd name="connsiteY41" fmla="*/ 4361021 h 4570571"/>
                <a:gd name="connsiteX42" fmla="*/ 2730341 w 4568190"/>
                <a:gd name="connsiteY42" fmla="*/ 4066699 h 4570571"/>
                <a:gd name="connsiteX43" fmla="*/ 2788444 w 4568190"/>
                <a:gd name="connsiteY43" fmla="*/ 4051459 h 4570571"/>
                <a:gd name="connsiteX44" fmla="*/ 3322796 w 4568190"/>
                <a:gd name="connsiteY44" fmla="*/ 4080986 h 4570571"/>
                <a:gd name="connsiteX45" fmla="*/ 3562826 w 4568190"/>
                <a:gd name="connsiteY45" fmla="*/ 3605689 h 4570571"/>
                <a:gd name="connsiteX46" fmla="*/ 3604736 w 4568190"/>
                <a:gd name="connsiteY46" fmla="*/ 3563779 h 4570571"/>
                <a:gd name="connsiteX47" fmla="*/ 4080034 w 4568190"/>
                <a:gd name="connsiteY47" fmla="*/ 3323749 h 4570571"/>
                <a:gd name="connsiteX48" fmla="*/ 4050506 w 4568190"/>
                <a:gd name="connsiteY48" fmla="*/ 2789396 h 4570571"/>
                <a:gd name="connsiteX49" fmla="*/ 4065746 w 4568190"/>
                <a:gd name="connsiteY49" fmla="*/ 2731294 h 4570571"/>
                <a:gd name="connsiteX50" fmla="*/ 4360069 w 4568190"/>
                <a:gd name="connsiteY50" fmla="*/ 2285524 h 4570571"/>
                <a:gd name="connsiteX51" fmla="*/ 4065746 w 4568190"/>
                <a:gd name="connsiteY51" fmla="*/ 1839754 h 4570571"/>
                <a:gd name="connsiteX52" fmla="*/ 4050506 w 4568190"/>
                <a:gd name="connsiteY52" fmla="*/ 1781651 h 4570571"/>
                <a:gd name="connsiteX53" fmla="*/ 4080034 w 4568190"/>
                <a:gd name="connsiteY53" fmla="*/ 1247299 h 4570571"/>
                <a:gd name="connsiteX54" fmla="*/ 3604736 w 4568190"/>
                <a:gd name="connsiteY54" fmla="*/ 1007269 h 4570571"/>
                <a:gd name="connsiteX55" fmla="*/ 3562826 w 4568190"/>
                <a:gd name="connsiteY55" fmla="*/ 965359 h 4570571"/>
                <a:gd name="connsiteX56" fmla="*/ 3322796 w 4568190"/>
                <a:gd name="connsiteY56" fmla="*/ 490061 h 4570571"/>
                <a:gd name="connsiteX57" fmla="*/ 2788444 w 4568190"/>
                <a:gd name="connsiteY57" fmla="*/ 519589 h 4570571"/>
                <a:gd name="connsiteX58" fmla="*/ 2730341 w 4568190"/>
                <a:gd name="connsiteY58" fmla="*/ 504349 h 4570571"/>
                <a:gd name="connsiteX59" fmla="*/ 2284571 w 4568190"/>
                <a:gd name="connsiteY59" fmla="*/ 0 h 4570571"/>
                <a:gd name="connsiteX60" fmla="*/ 2336959 w 4568190"/>
                <a:gd name="connsiteY60" fmla="*/ 15716 h 4570571"/>
                <a:gd name="connsiteX61" fmla="*/ 2808446 w 4568190"/>
                <a:gd name="connsiteY61" fmla="*/ 327184 h 4570571"/>
                <a:gd name="connsiteX62" fmla="*/ 3374231 w 4568190"/>
                <a:gd name="connsiteY62" fmla="*/ 296704 h 4570571"/>
                <a:gd name="connsiteX63" fmla="*/ 3464719 w 4568190"/>
                <a:gd name="connsiteY63" fmla="*/ 349091 h 4570571"/>
                <a:gd name="connsiteX64" fmla="*/ 3719036 w 4568190"/>
                <a:gd name="connsiteY64" fmla="*/ 852011 h 4570571"/>
                <a:gd name="connsiteX65" fmla="*/ 4221956 w 4568190"/>
                <a:gd name="connsiteY65" fmla="*/ 1106329 h 4570571"/>
                <a:gd name="connsiteX66" fmla="*/ 4274344 w 4568190"/>
                <a:gd name="connsiteY66" fmla="*/ 1196816 h 4570571"/>
                <a:gd name="connsiteX67" fmla="*/ 4242912 w 4568190"/>
                <a:gd name="connsiteY67" fmla="*/ 1761649 h 4570571"/>
                <a:gd name="connsiteX68" fmla="*/ 4552474 w 4568190"/>
                <a:gd name="connsiteY68" fmla="*/ 2233136 h 4570571"/>
                <a:gd name="connsiteX69" fmla="*/ 4552474 w 4568190"/>
                <a:gd name="connsiteY69" fmla="*/ 2337911 h 4570571"/>
                <a:gd name="connsiteX70" fmla="*/ 4241006 w 4568190"/>
                <a:gd name="connsiteY70" fmla="*/ 2809399 h 4570571"/>
                <a:gd name="connsiteX71" fmla="*/ 4272439 w 4568190"/>
                <a:gd name="connsiteY71" fmla="*/ 3374231 h 4570571"/>
                <a:gd name="connsiteX72" fmla="*/ 4220052 w 4568190"/>
                <a:gd name="connsiteY72" fmla="*/ 3464719 h 4570571"/>
                <a:gd name="connsiteX73" fmla="*/ 3717131 w 4568190"/>
                <a:gd name="connsiteY73" fmla="*/ 3719036 h 4570571"/>
                <a:gd name="connsiteX74" fmla="*/ 3462814 w 4568190"/>
                <a:gd name="connsiteY74" fmla="*/ 4221956 h 4570571"/>
                <a:gd name="connsiteX75" fmla="*/ 3372326 w 4568190"/>
                <a:gd name="connsiteY75" fmla="*/ 4274344 h 4570571"/>
                <a:gd name="connsiteX76" fmla="*/ 2807494 w 4568190"/>
                <a:gd name="connsiteY76" fmla="*/ 4242911 h 4570571"/>
                <a:gd name="connsiteX77" fmla="*/ 2336006 w 4568190"/>
                <a:gd name="connsiteY77" fmla="*/ 4554379 h 4570571"/>
                <a:gd name="connsiteX78" fmla="*/ 2283619 w 4568190"/>
                <a:gd name="connsiteY78" fmla="*/ 4570571 h 4570571"/>
                <a:gd name="connsiteX79" fmla="*/ 2231231 w 4568190"/>
                <a:gd name="connsiteY79" fmla="*/ 4554379 h 4570571"/>
                <a:gd name="connsiteX80" fmla="*/ 1759744 w 4568190"/>
                <a:gd name="connsiteY80" fmla="*/ 4242911 h 4570571"/>
                <a:gd name="connsiteX81" fmla="*/ 1194911 w 4568190"/>
                <a:gd name="connsiteY81" fmla="*/ 4274344 h 4570571"/>
                <a:gd name="connsiteX82" fmla="*/ 1104424 w 4568190"/>
                <a:gd name="connsiteY82" fmla="*/ 4221956 h 4570571"/>
                <a:gd name="connsiteX83" fmla="*/ 850106 w 4568190"/>
                <a:gd name="connsiteY83" fmla="*/ 3719036 h 4570571"/>
                <a:gd name="connsiteX84" fmla="*/ 347186 w 4568190"/>
                <a:gd name="connsiteY84" fmla="*/ 3464719 h 4570571"/>
                <a:gd name="connsiteX85" fmla="*/ 294799 w 4568190"/>
                <a:gd name="connsiteY85" fmla="*/ 3374231 h 4570571"/>
                <a:gd name="connsiteX86" fmla="*/ 326231 w 4568190"/>
                <a:gd name="connsiteY86" fmla="*/ 2809399 h 4570571"/>
                <a:gd name="connsiteX87" fmla="*/ 15716 w 4568190"/>
                <a:gd name="connsiteY87" fmla="*/ 2336959 h 4570571"/>
                <a:gd name="connsiteX88" fmla="*/ 15716 w 4568190"/>
                <a:gd name="connsiteY88" fmla="*/ 2232184 h 4570571"/>
                <a:gd name="connsiteX89" fmla="*/ 327184 w 4568190"/>
                <a:gd name="connsiteY89" fmla="*/ 1760696 h 4570571"/>
                <a:gd name="connsiteX90" fmla="*/ 295751 w 4568190"/>
                <a:gd name="connsiteY90" fmla="*/ 1195864 h 4570571"/>
                <a:gd name="connsiteX91" fmla="*/ 348139 w 4568190"/>
                <a:gd name="connsiteY91" fmla="*/ 1105376 h 4570571"/>
                <a:gd name="connsiteX92" fmla="*/ 851059 w 4568190"/>
                <a:gd name="connsiteY92" fmla="*/ 851059 h 4570571"/>
                <a:gd name="connsiteX93" fmla="*/ 1105376 w 4568190"/>
                <a:gd name="connsiteY93" fmla="*/ 348139 h 4570571"/>
                <a:gd name="connsiteX94" fmla="*/ 1195864 w 4568190"/>
                <a:gd name="connsiteY94" fmla="*/ 295751 h 4570571"/>
                <a:gd name="connsiteX95" fmla="*/ 1760696 w 4568190"/>
                <a:gd name="connsiteY95" fmla="*/ 327184 h 4570571"/>
                <a:gd name="connsiteX96" fmla="*/ 2232184 w 4568190"/>
                <a:gd name="connsiteY96" fmla="*/ 15716 h 4570571"/>
                <a:gd name="connsiteX97" fmla="*/ 2284571 w 4568190"/>
                <a:gd name="connsiteY97" fmla="*/ 0 h 45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568190" h="4570571">
                  <a:moveTo>
                    <a:pt x="2862977" y="1834754"/>
                  </a:moveTo>
                  <a:cubicBezTo>
                    <a:pt x="2887504" y="1835468"/>
                    <a:pt x="2911793" y="1845469"/>
                    <a:pt x="2930366" y="1864519"/>
                  </a:cubicBezTo>
                  <a:cubicBezTo>
                    <a:pt x="2966561" y="1902619"/>
                    <a:pt x="2964656" y="1962626"/>
                    <a:pt x="2926556" y="1998821"/>
                  </a:cubicBezTo>
                  <a:lnTo>
                    <a:pt x="2171224" y="2711291"/>
                  </a:lnTo>
                  <a:cubicBezTo>
                    <a:pt x="2152174" y="2728436"/>
                    <a:pt x="2129314" y="2737009"/>
                    <a:pt x="2105501" y="2737009"/>
                  </a:cubicBezTo>
                  <a:cubicBezTo>
                    <a:pt x="2080736" y="2737009"/>
                    <a:pt x="2055971" y="2727484"/>
                    <a:pt x="2036921" y="2708434"/>
                  </a:cubicBezTo>
                  <a:lnTo>
                    <a:pt x="1641634" y="2302669"/>
                  </a:lnTo>
                  <a:cubicBezTo>
                    <a:pt x="1605439" y="2265521"/>
                    <a:pt x="1605439" y="2205514"/>
                    <a:pt x="1643539" y="2168366"/>
                  </a:cubicBezTo>
                  <a:cubicBezTo>
                    <a:pt x="1680686" y="2132171"/>
                    <a:pt x="1740694" y="2132171"/>
                    <a:pt x="1777841" y="2170271"/>
                  </a:cubicBezTo>
                  <a:lnTo>
                    <a:pt x="2107406" y="2509361"/>
                  </a:lnTo>
                  <a:lnTo>
                    <a:pt x="2794159" y="1860709"/>
                  </a:lnTo>
                  <a:cubicBezTo>
                    <a:pt x="2813685" y="1842612"/>
                    <a:pt x="2838450" y="1834039"/>
                    <a:pt x="2862977" y="1834754"/>
                  </a:cubicBezTo>
                  <a:close/>
                  <a:moveTo>
                    <a:pt x="2284571" y="1052988"/>
                  </a:moveTo>
                  <a:cubicBezTo>
                    <a:pt x="1604486" y="1052988"/>
                    <a:pt x="1052036" y="1606391"/>
                    <a:pt x="1052036" y="2285523"/>
                  </a:cubicBezTo>
                  <a:cubicBezTo>
                    <a:pt x="1052036" y="2964656"/>
                    <a:pt x="1604486" y="3518058"/>
                    <a:pt x="2284571" y="3518058"/>
                  </a:cubicBezTo>
                  <a:cubicBezTo>
                    <a:pt x="2964656" y="3518058"/>
                    <a:pt x="3517106" y="2965608"/>
                    <a:pt x="3517106" y="2285523"/>
                  </a:cubicBezTo>
                  <a:cubicBezTo>
                    <a:pt x="3517106" y="1605438"/>
                    <a:pt x="2964656" y="1052988"/>
                    <a:pt x="2284571" y="1052988"/>
                  </a:cubicBezTo>
                  <a:close/>
                  <a:moveTo>
                    <a:pt x="2284571" y="862488"/>
                  </a:moveTo>
                  <a:cubicBezTo>
                    <a:pt x="3069431" y="862488"/>
                    <a:pt x="3707606" y="1500663"/>
                    <a:pt x="3707606" y="2285523"/>
                  </a:cubicBezTo>
                  <a:cubicBezTo>
                    <a:pt x="3707606" y="3070383"/>
                    <a:pt x="3069431" y="3708558"/>
                    <a:pt x="2284571" y="3708558"/>
                  </a:cubicBezTo>
                  <a:cubicBezTo>
                    <a:pt x="1499711" y="3708558"/>
                    <a:pt x="861536" y="3070383"/>
                    <a:pt x="861536" y="2285523"/>
                  </a:cubicBezTo>
                  <a:cubicBezTo>
                    <a:pt x="861536" y="1500663"/>
                    <a:pt x="1499711" y="862488"/>
                    <a:pt x="2284571" y="862488"/>
                  </a:cubicBezTo>
                  <a:close/>
                  <a:moveTo>
                    <a:pt x="2284571" y="210026"/>
                  </a:moveTo>
                  <a:lnTo>
                    <a:pt x="1838801" y="504349"/>
                  </a:lnTo>
                  <a:cubicBezTo>
                    <a:pt x="1821656" y="514826"/>
                    <a:pt x="1800701" y="520541"/>
                    <a:pt x="1780699" y="519589"/>
                  </a:cubicBezTo>
                  <a:lnTo>
                    <a:pt x="1246346" y="490061"/>
                  </a:lnTo>
                  <a:lnTo>
                    <a:pt x="1006316" y="965359"/>
                  </a:lnTo>
                  <a:cubicBezTo>
                    <a:pt x="997744" y="983456"/>
                    <a:pt x="982504" y="997744"/>
                    <a:pt x="964406" y="1007269"/>
                  </a:cubicBezTo>
                  <a:lnTo>
                    <a:pt x="489109" y="1247299"/>
                  </a:lnTo>
                  <a:lnTo>
                    <a:pt x="518636" y="1781651"/>
                  </a:lnTo>
                  <a:cubicBezTo>
                    <a:pt x="520541" y="1802606"/>
                    <a:pt x="514826" y="1822609"/>
                    <a:pt x="503396" y="1839754"/>
                  </a:cubicBezTo>
                  <a:lnTo>
                    <a:pt x="209074" y="2285524"/>
                  </a:lnTo>
                  <a:lnTo>
                    <a:pt x="503396" y="2731294"/>
                  </a:lnTo>
                  <a:cubicBezTo>
                    <a:pt x="513874" y="2748439"/>
                    <a:pt x="519589" y="2769394"/>
                    <a:pt x="518636" y="2789396"/>
                  </a:cubicBezTo>
                  <a:lnTo>
                    <a:pt x="489109" y="3323749"/>
                  </a:lnTo>
                  <a:lnTo>
                    <a:pt x="965359" y="3562826"/>
                  </a:lnTo>
                  <a:cubicBezTo>
                    <a:pt x="983456" y="3571399"/>
                    <a:pt x="997744" y="3586639"/>
                    <a:pt x="1007269" y="3604736"/>
                  </a:cubicBezTo>
                  <a:lnTo>
                    <a:pt x="1247299" y="4080034"/>
                  </a:lnTo>
                  <a:lnTo>
                    <a:pt x="1781651" y="4050506"/>
                  </a:lnTo>
                  <a:cubicBezTo>
                    <a:pt x="1782604" y="4050506"/>
                    <a:pt x="1784509" y="4050506"/>
                    <a:pt x="1786414" y="4050506"/>
                  </a:cubicBezTo>
                  <a:cubicBezTo>
                    <a:pt x="1804511" y="4050506"/>
                    <a:pt x="1823561" y="4056221"/>
                    <a:pt x="1838801" y="4066699"/>
                  </a:cubicBezTo>
                  <a:lnTo>
                    <a:pt x="2284571" y="4361021"/>
                  </a:lnTo>
                  <a:lnTo>
                    <a:pt x="2730341" y="4066699"/>
                  </a:lnTo>
                  <a:cubicBezTo>
                    <a:pt x="2747486" y="4056221"/>
                    <a:pt x="2768441" y="4050506"/>
                    <a:pt x="2788444" y="4051459"/>
                  </a:cubicBezTo>
                  <a:lnTo>
                    <a:pt x="3322796" y="4080986"/>
                  </a:lnTo>
                  <a:lnTo>
                    <a:pt x="3562826" y="3605689"/>
                  </a:lnTo>
                  <a:cubicBezTo>
                    <a:pt x="3571399" y="3587591"/>
                    <a:pt x="3586639" y="3573304"/>
                    <a:pt x="3604736" y="3563779"/>
                  </a:cubicBezTo>
                  <a:lnTo>
                    <a:pt x="4080034" y="3323749"/>
                  </a:lnTo>
                  <a:lnTo>
                    <a:pt x="4050506" y="2789396"/>
                  </a:lnTo>
                  <a:cubicBezTo>
                    <a:pt x="4048601" y="2768441"/>
                    <a:pt x="4054316" y="2748439"/>
                    <a:pt x="4065746" y="2731294"/>
                  </a:cubicBezTo>
                  <a:lnTo>
                    <a:pt x="4360069" y="2285524"/>
                  </a:lnTo>
                  <a:lnTo>
                    <a:pt x="4065746" y="1839754"/>
                  </a:lnTo>
                  <a:cubicBezTo>
                    <a:pt x="4055269" y="1822609"/>
                    <a:pt x="4049554" y="1801654"/>
                    <a:pt x="4050506" y="1781651"/>
                  </a:cubicBezTo>
                  <a:lnTo>
                    <a:pt x="4080034" y="1247299"/>
                  </a:lnTo>
                  <a:lnTo>
                    <a:pt x="3604736" y="1007269"/>
                  </a:lnTo>
                  <a:cubicBezTo>
                    <a:pt x="3586639" y="998696"/>
                    <a:pt x="3572351" y="983456"/>
                    <a:pt x="3562826" y="965359"/>
                  </a:cubicBezTo>
                  <a:lnTo>
                    <a:pt x="3322796" y="490061"/>
                  </a:lnTo>
                  <a:lnTo>
                    <a:pt x="2788444" y="519589"/>
                  </a:lnTo>
                  <a:cubicBezTo>
                    <a:pt x="2767489" y="521494"/>
                    <a:pt x="2747486" y="515779"/>
                    <a:pt x="2730341" y="504349"/>
                  </a:cubicBezTo>
                  <a:close/>
                  <a:moveTo>
                    <a:pt x="2284571" y="0"/>
                  </a:moveTo>
                  <a:cubicBezTo>
                    <a:pt x="2302907" y="0"/>
                    <a:pt x="2321243" y="5239"/>
                    <a:pt x="2336959" y="15716"/>
                  </a:cubicBezTo>
                  <a:lnTo>
                    <a:pt x="2808446" y="327184"/>
                  </a:lnTo>
                  <a:lnTo>
                    <a:pt x="3374231" y="296704"/>
                  </a:lnTo>
                  <a:cubicBezTo>
                    <a:pt x="3412331" y="294799"/>
                    <a:pt x="3447574" y="315754"/>
                    <a:pt x="3464719" y="349091"/>
                  </a:cubicBezTo>
                  <a:lnTo>
                    <a:pt x="3719036" y="852011"/>
                  </a:lnTo>
                  <a:lnTo>
                    <a:pt x="4221956" y="1106329"/>
                  </a:lnTo>
                  <a:cubicBezTo>
                    <a:pt x="4256246" y="1123474"/>
                    <a:pt x="4276249" y="1158716"/>
                    <a:pt x="4274344" y="1196816"/>
                  </a:cubicBezTo>
                  <a:lnTo>
                    <a:pt x="4242912" y="1761649"/>
                  </a:lnTo>
                  <a:lnTo>
                    <a:pt x="4552474" y="2233136"/>
                  </a:lnTo>
                  <a:cubicBezTo>
                    <a:pt x="4573429" y="2264569"/>
                    <a:pt x="4573429" y="2306479"/>
                    <a:pt x="4552474" y="2337911"/>
                  </a:cubicBezTo>
                  <a:lnTo>
                    <a:pt x="4241006" y="2809399"/>
                  </a:lnTo>
                  <a:lnTo>
                    <a:pt x="4272439" y="3374231"/>
                  </a:lnTo>
                  <a:cubicBezTo>
                    <a:pt x="4274344" y="3412331"/>
                    <a:pt x="4253389" y="3447574"/>
                    <a:pt x="4220052" y="3464719"/>
                  </a:cubicBezTo>
                  <a:lnTo>
                    <a:pt x="3717131" y="3719036"/>
                  </a:lnTo>
                  <a:lnTo>
                    <a:pt x="3462814" y="4221956"/>
                  </a:lnTo>
                  <a:cubicBezTo>
                    <a:pt x="3445669" y="4256246"/>
                    <a:pt x="3410426" y="4276249"/>
                    <a:pt x="3372326" y="4274344"/>
                  </a:cubicBezTo>
                  <a:lnTo>
                    <a:pt x="2807494" y="4242911"/>
                  </a:lnTo>
                  <a:lnTo>
                    <a:pt x="2336006" y="4554379"/>
                  </a:lnTo>
                  <a:cubicBezTo>
                    <a:pt x="2319814" y="4564856"/>
                    <a:pt x="2301716" y="4570571"/>
                    <a:pt x="2283619" y="4570571"/>
                  </a:cubicBezTo>
                  <a:cubicBezTo>
                    <a:pt x="2265521" y="4570571"/>
                    <a:pt x="2247424" y="4564856"/>
                    <a:pt x="2231231" y="4554379"/>
                  </a:cubicBezTo>
                  <a:lnTo>
                    <a:pt x="1759744" y="4242911"/>
                  </a:lnTo>
                  <a:lnTo>
                    <a:pt x="1194911" y="4274344"/>
                  </a:lnTo>
                  <a:cubicBezTo>
                    <a:pt x="1156811" y="4276249"/>
                    <a:pt x="1121569" y="4255294"/>
                    <a:pt x="1104424" y="4221956"/>
                  </a:cubicBezTo>
                  <a:lnTo>
                    <a:pt x="850106" y="3719036"/>
                  </a:lnTo>
                  <a:lnTo>
                    <a:pt x="347186" y="3464719"/>
                  </a:lnTo>
                  <a:cubicBezTo>
                    <a:pt x="312896" y="3447574"/>
                    <a:pt x="292894" y="3412331"/>
                    <a:pt x="294799" y="3374231"/>
                  </a:cubicBezTo>
                  <a:lnTo>
                    <a:pt x="326231" y="2809399"/>
                  </a:lnTo>
                  <a:lnTo>
                    <a:pt x="15716" y="2336959"/>
                  </a:lnTo>
                  <a:cubicBezTo>
                    <a:pt x="-5239" y="2305526"/>
                    <a:pt x="-5239" y="2263616"/>
                    <a:pt x="15716" y="2232184"/>
                  </a:cubicBezTo>
                  <a:lnTo>
                    <a:pt x="327184" y="1760696"/>
                  </a:lnTo>
                  <a:lnTo>
                    <a:pt x="295751" y="1195864"/>
                  </a:lnTo>
                  <a:cubicBezTo>
                    <a:pt x="293846" y="1157764"/>
                    <a:pt x="314801" y="1122521"/>
                    <a:pt x="348139" y="1105376"/>
                  </a:cubicBezTo>
                  <a:lnTo>
                    <a:pt x="851059" y="851059"/>
                  </a:lnTo>
                  <a:lnTo>
                    <a:pt x="1105376" y="348139"/>
                  </a:lnTo>
                  <a:cubicBezTo>
                    <a:pt x="1122521" y="313849"/>
                    <a:pt x="1157764" y="293846"/>
                    <a:pt x="1195864" y="295751"/>
                  </a:cubicBezTo>
                  <a:lnTo>
                    <a:pt x="1760696" y="327184"/>
                  </a:lnTo>
                  <a:lnTo>
                    <a:pt x="2232184" y="15716"/>
                  </a:lnTo>
                  <a:cubicBezTo>
                    <a:pt x="2247900" y="5239"/>
                    <a:pt x="2266236" y="0"/>
                    <a:pt x="228457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>
                <a:defRPr/>
              </a:pP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666CBD79-7548-9236-336B-0ADFD6C575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26"/>
          <a:stretch/>
        </p:blipFill>
        <p:spPr>
          <a:xfrm>
            <a:off x="1" y="-133"/>
            <a:ext cx="798274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16225E-6 4.44444E-6 L -2.16225E-6 0.09664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48844E-6 -9.25926E-7 L -2.48844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4296C7D-95C5-58FD-998F-F6F60633F7C9}"/>
              </a:ext>
            </a:extLst>
          </p:cNvPr>
          <p:cNvGrpSpPr/>
          <p:nvPr/>
        </p:nvGrpSpPr>
        <p:grpSpPr>
          <a:xfrm>
            <a:off x="1554480" y="8814816"/>
            <a:ext cx="19970496" cy="2865120"/>
            <a:chOff x="1554480" y="8814816"/>
            <a:chExt cx="19970496" cy="2865120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523A0B62-03A6-5798-5E5A-75E908122056}"/>
                </a:ext>
              </a:extLst>
            </p:cNvPr>
            <p:cNvSpPr/>
            <p:nvPr/>
          </p:nvSpPr>
          <p:spPr>
            <a:xfrm>
              <a:off x="1554480" y="8814816"/>
              <a:ext cx="19970496" cy="2865120"/>
            </a:xfrm>
            <a:prstGeom prst="roundRect">
              <a:avLst>
                <a:gd name="adj" fmla="val 50000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59A7947-8805-E992-A044-4113C72906FA}"/>
                </a:ext>
              </a:extLst>
            </p:cNvPr>
            <p:cNvSpPr txBox="1"/>
            <p:nvPr/>
          </p:nvSpPr>
          <p:spPr>
            <a:xfrm>
              <a:off x="3017520" y="9061162"/>
              <a:ext cx="80101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54">
                <a:defRPr/>
              </a:pPr>
              <a:r>
                <a:rPr lang="pt-BR" sz="6600" b="1" dirty="0">
                  <a:solidFill>
                    <a:srgbClr val="74BC1F"/>
                  </a:solidFill>
                  <a:latin typeface="Arial" panose="020B0604020202020204" pitchFamily="34" charset="0"/>
                </a:rPr>
                <a:t>Us$</a:t>
              </a:r>
              <a:r>
                <a:rPr lang="pt-BR" sz="5400" b="1" dirty="0">
                  <a:solidFill>
                    <a:srgbClr val="74BC1F"/>
                  </a:solidFill>
                  <a:latin typeface="Arial" panose="020B0604020202020204" pitchFamily="34" charset="0"/>
                </a:rPr>
                <a:t> </a:t>
              </a:r>
              <a:r>
                <a:rPr lang="pt-BR" sz="9600" b="1" dirty="0">
                  <a:solidFill>
                    <a:srgbClr val="74BC1F"/>
                  </a:solidFill>
                  <a:latin typeface="Arial" panose="020B0604020202020204" pitchFamily="34" charset="0"/>
                </a:rPr>
                <a:t>5.2</a:t>
              </a:r>
              <a:r>
                <a:rPr lang="pt-BR" sz="7200" b="1" dirty="0">
                  <a:solidFill>
                    <a:srgbClr val="74BC1F"/>
                  </a:solidFill>
                  <a:latin typeface="Arial" panose="020B0604020202020204" pitchFamily="34" charset="0"/>
                </a:rPr>
                <a:t> </a:t>
              </a:r>
              <a:r>
                <a:rPr lang="pt-BR" sz="6600" b="1" dirty="0">
                  <a:solidFill>
                    <a:srgbClr val="74BC1F"/>
                  </a:solidFill>
                  <a:latin typeface="Arial" panose="020B0604020202020204" pitchFamily="34" charset="0"/>
                </a:rPr>
                <a:t>bilhões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B5EEC78-157E-8F29-084B-00F24688C4B3}"/>
                </a:ext>
              </a:extLst>
            </p:cNvPr>
            <p:cNvSpPr txBox="1"/>
            <p:nvPr/>
          </p:nvSpPr>
          <p:spPr>
            <a:xfrm>
              <a:off x="3986784" y="10338452"/>
              <a:ext cx="7040881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54">
                <a:defRPr/>
              </a:pPr>
              <a:r>
                <a:rPr lang="pt-BR" sz="4300" dirty="0">
                  <a:latin typeface="Arial" panose="020B0604020202020204" pitchFamily="34" charset="0"/>
                </a:rPr>
                <a:t>Faturamento bruto mundial </a:t>
              </a: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74E98DA0-3F85-E2A9-8BDE-65EFFEAE3F13}"/>
                </a:ext>
              </a:extLst>
            </p:cNvPr>
            <p:cNvSpPr/>
            <p:nvPr/>
          </p:nvSpPr>
          <p:spPr>
            <a:xfrm>
              <a:off x="2122782" y="9392083"/>
              <a:ext cx="1710586" cy="1710586"/>
            </a:xfrm>
            <a:custGeom>
              <a:avLst/>
              <a:gdLst>
                <a:gd name="connsiteX0" fmla="*/ 428622 w 857250"/>
                <a:gd name="connsiteY0" fmla="*/ 857247 h 857250"/>
                <a:gd name="connsiteX1" fmla="*/ -3 w 857250"/>
                <a:gd name="connsiteY1" fmla="*/ 428622 h 857250"/>
                <a:gd name="connsiteX2" fmla="*/ 428622 w 857250"/>
                <a:gd name="connsiteY2" fmla="*/ -3 h 857250"/>
                <a:gd name="connsiteX3" fmla="*/ 857247 w 857250"/>
                <a:gd name="connsiteY3" fmla="*/ 428622 h 857250"/>
                <a:gd name="connsiteX4" fmla="*/ 428622 w 857250"/>
                <a:gd name="connsiteY4" fmla="*/ 857247 h 857250"/>
                <a:gd name="connsiteX5" fmla="*/ 428622 w 857250"/>
                <a:gd name="connsiteY5" fmla="*/ 39145 h 857250"/>
                <a:gd name="connsiteX6" fmla="*/ 39145 w 857250"/>
                <a:gd name="connsiteY6" fmla="*/ 428622 h 857250"/>
                <a:gd name="connsiteX7" fmla="*/ 428622 w 857250"/>
                <a:gd name="connsiteY7" fmla="*/ 818099 h 857250"/>
                <a:gd name="connsiteX8" fmla="*/ 818099 w 857250"/>
                <a:gd name="connsiteY8" fmla="*/ 428622 h 857250"/>
                <a:gd name="connsiteX9" fmla="*/ 428622 w 857250"/>
                <a:gd name="connsiteY9" fmla="*/ 39145 h 857250"/>
                <a:gd name="connsiteX10" fmla="*/ 571497 w 857250"/>
                <a:gd name="connsiteY10" fmla="*/ 515395 h 857250"/>
                <a:gd name="connsiteX11" fmla="*/ 551304 w 857250"/>
                <a:gd name="connsiteY11" fmla="*/ 450530 h 857250"/>
                <a:gd name="connsiteX12" fmla="*/ 503012 w 857250"/>
                <a:gd name="connsiteY12" fmla="*/ 415001 h 857250"/>
                <a:gd name="connsiteX13" fmla="*/ 441767 w 857250"/>
                <a:gd name="connsiteY13" fmla="*/ 395951 h 857250"/>
                <a:gd name="connsiteX14" fmla="*/ 441767 w 857250"/>
                <a:gd name="connsiteY14" fmla="*/ 270221 h 857250"/>
                <a:gd name="connsiteX15" fmla="*/ 489392 w 857250"/>
                <a:gd name="connsiteY15" fmla="*/ 288509 h 857250"/>
                <a:gd name="connsiteX16" fmla="*/ 514157 w 857250"/>
                <a:gd name="connsiteY16" fmla="*/ 345659 h 857250"/>
                <a:gd name="connsiteX17" fmla="*/ 559781 w 857250"/>
                <a:gd name="connsiteY17" fmla="*/ 341564 h 857250"/>
                <a:gd name="connsiteX18" fmla="*/ 521205 w 857250"/>
                <a:gd name="connsiteY18" fmla="*/ 252791 h 857250"/>
                <a:gd name="connsiteX19" fmla="*/ 441386 w 857250"/>
                <a:gd name="connsiteY19" fmla="*/ 222215 h 857250"/>
                <a:gd name="connsiteX20" fmla="*/ 441386 w 857250"/>
                <a:gd name="connsiteY20" fmla="*/ 146015 h 857250"/>
                <a:gd name="connsiteX21" fmla="*/ 415097 w 857250"/>
                <a:gd name="connsiteY21" fmla="*/ 146015 h 857250"/>
                <a:gd name="connsiteX22" fmla="*/ 415097 w 857250"/>
                <a:gd name="connsiteY22" fmla="*/ 222215 h 857250"/>
                <a:gd name="connsiteX23" fmla="*/ 333372 w 857250"/>
                <a:gd name="connsiteY23" fmla="*/ 253172 h 857250"/>
                <a:gd name="connsiteX24" fmla="*/ 299558 w 857250"/>
                <a:gd name="connsiteY24" fmla="*/ 332610 h 857250"/>
                <a:gd name="connsiteX25" fmla="*/ 326324 w 857250"/>
                <a:gd name="connsiteY25" fmla="*/ 401381 h 857250"/>
                <a:gd name="connsiteX26" fmla="*/ 413668 w 857250"/>
                <a:gd name="connsiteY26" fmla="*/ 442433 h 857250"/>
                <a:gd name="connsiteX27" fmla="*/ 415001 w 857250"/>
                <a:gd name="connsiteY27" fmla="*/ 442433 h 857250"/>
                <a:gd name="connsiteX28" fmla="*/ 415001 w 857250"/>
                <a:gd name="connsiteY28" fmla="*/ 586070 h 857250"/>
                <a:gd name="connsiteX29" fmla="*/ 363757 w 857250"/>
                <a:gd name="connsiteY29" fmla="*/ 565687 h 857250"/>
                <a:gd name="connsiteX30" fmla="*/ 330419 w 857250"/>
                <a:gd name="connsiteY30" fmla="*/ 495773 h 857250"/>
                <a:gd name="connsiteX31" fmla="*/ 285747 w 857250"/>
                <a:gd name="connsiteY31" fmla="*/ 500060 h 857250"/>
                <a:gd name="connsiteX32" fmla="*/ 325562 w 857250"/>
                <a:gd name="connsiteY32" fmla="*/ 597786 h 857250"/>
                <a:gd name="connsiteX33" fmla="*/ 415382 w 857250"/>
                <a:gd name="connsiteY33" fmla="*/ 634267 h 857250"/>
                <a:gd name="connsiteX34" fmla="*/ 415382 w 857250"/>
                <a:gd name="connsiteY34" fmla="*/ 711134 h 857250"/>
                <a:gd name="connsiteX35" fmla="*/ 442433 w 857250"/>
                <a:gd name="connsiteY35" fmla="*/ 711134 h 857250"/>
                <a:gd name="connsiteX36" fmla="*/ 442433 w 857250"/>
                <a:gd name="connsiteY36" fmla="*/ 634934 h 857250"/>
                <a:gd name="connsiteX37" fmla="*/ 535207 w 857250"/>
                <a:gd name="connsiteY37" fmla="*/ 600929 h 857250"/>
                <a:gd name="connsiteX38" fmla="*/ 571497 w 857250"/>
                <a:gd name="connsiteY38" fmla="*/ 515681 h 857250"/>
                <a:gd name="connsiteX39" fmla="*/ 361947 w 857250"/>
                <a:gd name="connsiteY39" fmla="*/ 367376 h 857250"/>
                <a:gd name="connsiteX40" fmla="*/ 344231 w 857250"/>
                <a:gd name="connsiteY40" fmla="*/ 328800 h 857250"/>
                <a:gd name="connsiteX41" fmla="*/ 367281 w 857250"/>
                <a:gd name="connsiteY41" fmla="*/ 284318 h 857250"/>
                <a:gd name="connsiteX42" fmla="*/ 414906 w 857250"/>
                <a:gd name="connsiteY42" fmla="*/ 269650 h 857250"/>
                <a:gd name="connsiteX43" fmla="*/ 414906 w 857250"/>
                <a:gd name="connsiteY43" fmla="*/ 388808 h 857250"/>
                <a:gd name="connsiteX44" fmla="*/ 362519 w 857250"/>
                <a:gd name="connsiteY44" fmla="*/ 367662 h 857250"/>
                <a:gd name="connsiteX45" fmla="*/ 501298 w 857250"/>
                <a:gd name="connsiteY45" fmla="*/ 569402 h 857250"/>
                <a:gd name="connsiteX46" fmla="*/ 442148 w 857250"/>
                <a:gd name="connsiteY46" fmla="*/ 587404 h 857250"/>
                <a:gd name="connsiteX47" fmla="*/ 442147 w 857250"/>
                <a:gd name="connsiteY47" fmla="*/ 449768 h 857250"/>
                <a:gd name="connsiteX48" fmla="*/ 500250 w 857250"/>
                <a:gd name="connsiteY48" fmla="*/ 471961 h 857250"/>
                <a:gd name="connsiteX49" fmla="*/ 525968 w 857250"/>
                <a:gd name="connsiteY49" fmla="*/ 519586 h 857250"/>
                <a:gd name="connsiteX50" fmla="*/ 501298 w 857250"/>
                <a:gd name="connsiteY50" fmla="*/ 569402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857250" h="857250">
                  <a:moveTo>
                    <a:pt x="428622" y="857247"/>
                  </a:moveTo>
                  <a:cubicBezTo>
                    <a:pt x="191899" y="857247"/>
                    <a:pt x="-3" y="665345"/>
                    <a:pt x="-3" y="428622"/>
                  </a:cubicBezTo>
                  <a:cubicBezTo>
                    <a:pt x="-3" y="191899"/>
                    <a:pt x="191899" y="-3"/>
                    <a:pt x="428622" y="-3"/>
                  </a:cubicBezTo>
                  <a:cubicBezTo>
                    <a:pt x="665345" y="-3"/>
                    <a:pt x="857247" y="191899"/>
                    <a:pt x="857247" y="428622"/>
                  </a:cubicBezTo>
                  <a:cubicBezTo>
                    <a:pt x="856985" y="665236"/>
                    <a:pt x="665236" y="856985"/>
                    <a:pt x="428622" y="857247"/>
                  </a:cubicBezTo>
                  <a:close/>
                  <a:moveTo>
                    <a:pt x="428622" y="39145"/>
                  </a:moveTo>
                  <a:cubicBezTo>
                    <a:pt x="213520" y="39145"/>
                    <a:pt x="39145" y="213520"/>
                    <a:pt x="39145" y="428622"/>
                  </a:cubicBezTo>
                  <a:cubicBezTo>
                    <a:pt x="39145" y="643724"/>
                    <a:pt x="213520" y="818099"/>
                    <a:pt x="428622" y="818099"/>
                  </a:cubicBezTo>
                  <a:cubicBezTo>
                    <a:pt x="643724" y="818099"/>
                    <a:pt x="818099" y="643724"/>
                    <a:pt x="818099" y="428622"/>
                  </a:cubicBezTo>
                  <a:cubicBezTo>
                    <a:pt x="817889" y="213607"/>
                    <a:pt x="643637" y="39355"/>
                    <a:pt x="428622" y="39145"/>
                  </a:cubicBezTo>
                  <a:close/>
                  <a:moveTo>
                    <a:pt x="571497" y="515395"/>
                  </a:moveTo>
                  <a:cubicBezTo>
                    <a:pt x="572706" y="492058"/>
                    <a:pt x="565545" y="469056"/>
                    <a:pt x="551304" y="450530"/>
                  </a:cubicBezTo>
                  <a:cubicBezTo>
                    <a:pt x="538457" y="434807"/>
                    <a:pt x="521846" y="422586"/>
                    <a:pt x="503012" y="415001"/>
                  </a:cubicBezTo>
                  <a:cubicBezTo>
                    <a:pt x="483033" y="407325"/>
                    <a:pt x="462575" y="400962"/>
                    <a:pt x="441767" y="395951"/>
                  </a:cubicBezTo>
                  <a:lnTo>
                    <a:pt x="441767" y="270221"/>
                  </a:lnTo>
                  <a:cubicBezTo>
                    <a:pt x="459174" y="271138"/>
                    <a:pt x="475844" y="277540"/>
                    <a:pt x="489392" y="288509"/>
                  </a:cubicBezTo>
                  <a:cubicBezTo>
                    <a:pt x="504919" y="303507"/>
                    <a:pt x="513832" y="324074"/>
                    <a:pt x="514157" y="345659"/>
                  </a:cubicBezTo>
                  <a:lnTo>
                    <a:pt x="559781" y="341564"/>
                  </a:lnTo>
                  <a:cubicBezTo>
                    <a:pt x="558353" y="303464"/>
                    <a:pt x="545399" y="273555"/>
                    <a:pt x="521205" y="252791"/>
                  </a:cubicBezTo>
                  <a:cubicBezTo>
                    <a:pt x="498603" y="234239"/>
                    <a:pt x="470598" y="223511"/>
                    <a:pt x="441386" y="222215"/>
                  </a:cubicBezTo>
                  <a:lnTo>
                    <a:pt x="441386" y="146015"/>
                  </a:lnTo>
                  <a:lnTo>
                    <a:pt x="415097" y="146015"/>
                  </a:lnTo>
                  <a:lnTo>
                    <a:pt x="415097" y="222215"/>
                  </a:lnTo>
                  <a:cubicBezTo>
                    <a:pt x="385022" y="222388"/>
                    <a:pt x="356014" y="233376"/>
                    <a:pt x="333372" y="253172"/>
                  </a:cubicBezTo>
                  <a:cubicBezTo>
                    <a:pt x="311093" y="273479"/>
                    <a:pt x="298751" y="302475"/>
                    <a:pt x="299558" y="332610"/>
                  </a:cubicBezTo>
                  <a:cubicBezTo>
                    <a:pt x="298541" y="358256"/>
                    <a:pt x="308237" y="383170"/>
                    <a:pt x="326324" y="401381"/>
                  </a:cubicBezTo>
                  <a:cubicBezTo>
                    <a:pt x="344167" y="419034"/>
                    <a:pt x="373282" y="432718"/>
                    <a:pt x="413668" y="442433"/>
                  </a:cubicBezTo>
                  <a:lnTo>
                    <a:pt x="415001" y="442433"/>
                  </a:lnTo>
                  <a:lnTo>
                    <a:pt x="415001" y="586070"/>
                  </a:lnTo>
                  <a:cubicBezTo>
                    <a:pt x="396512" y="583560"/>
                    <a:pt x="378918" y="576562"/>
                    <a:pt x="363757" y="565687"/>
                  </a:cubicBezTo>
                  <a:cubicBezTo>
                    <a:pt x="343659" y="551114"/>
                    <a:pt x="332610" y="527587"/>
                    <a:pt x="330419" y="495773"/>
                  </a:cubicBezTo>
                  <a:lnTo>
                    <a:pt x="285747" y="500060"/>
                  </a:lnTo>
                  <a:cubicBezTo>
                    <a:pt x="285705" y="536593"/>
                    <a:pt x="300001" y="571684"/>
                    <a:pt x="325562" y="597786"/>
                  </a:cubicBezTo>
                  <a:cubicBezTo>
                    <a:pt x="346517" y="618741"/>
                    <a:pt x="376616" y="630838"/>
                    <a:pt x="415382" y="634267"/>
                  </a:cubicBezTo>
                  <a:lnTo>
                    <a:pt x="415382" y="711134"/>
                  </a:lnTo>
                  <a:lnTo>
                    <a:pt x="442433" y="711134"/>
                  </a:lnTo>
                  <a:lnTo>
                    <a:pt x="442433" y="634934"/>
                  </a:lnTo>
                  <a:cubicBezTo>
                    <a:pt x="476551" y="635771"/>
                    <a:pt x="509712" y="623616"/>
                    <a:pt x="535207" y="600929"/>
                  </a:cubicBezTo>
                  <a:cubicBezTo>
                    <a:pt x="559060" y="579097"/>
                    <a:pt x="572295" y="548007"/>
                    <a:pt x="571497" y="515681"/>
                  </a:cubicBezTo>
                  <a:close/>
                  <a:moveTo>
                    <a:pt x="361947" y="367376"/>
                  </a:moveTo>
                  <a:cubicBezTo>
                    <a:pt x="349863" y="358369"/>
                    <a:pt x="343188" y="343836"/>
                    <a:pt x="344231" y="328800"/>
                  </a:cubicBezTo>
                  <a:cubicBezTo>
                    <a:pt x="343357" y="310907"/>
                    <a:pt x="352158" y="293922"/>
                    <a:pt x="367281" y="284318"/>
                  </a:cubicBezTo>
                  <a:cubicBezTo>
                    <a:pt x="381636" y="275427"/>
                    <a:pt x="398036" y="270376"/>
                    <a:pt x="414906" y="269650"/>
                  </a:cubicBezTo>
                  <a:lnTo>
                    <a:pt x="414906" y="388808"/>
                  </a:lnTo>
                  <a:cubicBezTo>
                    <a:pt x="396459" y="384497"/>
                    <a:pt x="378789" y="377365"/>
                    <a:pt x="362519" y="367662"/>
                  </a:cubicBezTo>
                  <a:close/>
                  <a:moveTo>
                    <a:pt x="501298" y="569402"/>
                  </a:moveTo>
                  <a:cubicBezTo>
                    <a:pt x="483888" y="581315"/>
                    <a:pt x="463242" y="587598"/>
                    <a:pt x="442148" y="587404"/>
                  </a:cubicBezTo>
                  <a:lnTo>
                    <a:pt x="442147" y="449768"/>
                  </a:lnTo>
                  <a:cubicBezTo>
                    <a:pt x="462314" y="454874"/>
                    <a:pt x="481814" y="462322"/>
                    <a:pt x="500250" y="471961"/>
                  </a:cubicBezTo>
                  <a:cubicBezTo>
                    <a:pt x="517174" y="481661"/>
                    <a:pt x="527139" y="500114"/>
                    <a:pt x="525968" y="519586"/>
                  </a:cubicBezTo>
                  <a:cubicBezTo>
                    <a:pt x="526666" y="539288"/>
                    <a:pt x="517392" y="558016"/>
                    <a:pt x="501298" y="569402"/>
                  </a:cubicBezTo>
                  <a:close/>
                </a:path>
              </a:pathLst>
            </a:custGeom>
            <a:solidFill>
              <a:srgbClr val="74B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759EC898-94B7-4EB3-82F2-0031D4BA6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7" t="13494" r="4107" b="13645"/>
          <a:stretch/>
        </p:blipFill>
        <p:spPr>
          <a:xfrm>
            <a:off x="9993086" y="1850572"/>
            <a:ext cx="14389326" cy="999308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EAB1F4F-1C58-F1F8-A676-4B55635E42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065485E-7E18-4E3D-8942-F8421223776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A4419E-E4F2-4111-F79E-7A83ED4CED10}"/>
              </a:ext>
            </a:extLst>
          </p:cNvPr>
          <p:cNvSpPr txBox="1"/>
          <p:nvPr/>
        </p:nvSpPr>
        <p:spPr>
          <a:xfrm>
            <a:off x="1746069" y="4022124"/>
            <a:ext cx="92720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54">
              <a:defRPr/>
            </a:pPr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</a:rPr>
              <a:t>Empresa americana com mais de </a:t>
            </a:r>
            <a:r>
              <a:rPr lang="pt-BR" sz="6600" b="1" dirty="0">
                <a:solidFill>
                  <a:srgbClr val="F1E3BE"/>
                </a:solidFill>
                <a:latin typeface="Arial" panose="020B0604020202020204" pitchFamily="34" charset="0"/>
              </a:rPr>
              <a:t>4 décadas de atuação global </a:t>
            </a:r>
            <a:br>
              <a:rPr lang="pt-BR" sz="6600" b="1" dirty="0">
                <a:solidFill>
                  <a:srgbClr val="F1E3BE"/>
                </a:solidFill>
                <a:latin typeface="Arial" panose="020B0604020202020204" pitchFamily="34" charset="0"/>
              </a:rPr>
            </a:br>
            <a:r>
              <a:rPr lang="pt-BR" sz="6600" b="1" dirty="0">
                <a:solidFill>
                  <a:srgbClr val="F1E3BE"/>
                </a:solidFill>
                <a:latin typeface="Arial" panose="020B0604020202020204" pitchFamily="34" charset="0"/>
              </a:rPr>
              <a:t>e capital aberto</a:t>
            </a:r>
            <a:endParaRPr lang="pt-BR" sz="8000" b="1" dirty="0">
              <a:solidFill>
                <a:srgbClr val="F1E3BE"/>
              </a:solidFill>
              <a:latin typeface="Arial" panose="020B0604020202020204" pitchFamily="34" charset="0"/>
            </a:endParaRPr>
          </a:p>
        </p:txBody>
      </p:sp>
      <p:sp>
        <p:nvSpPr>
          <p:cNvPr id="11" name="Gráfico 22">
            <a:extLst>
              <a:ext uri="{FF2B5EF4-FFF2-40B4-BE49-F238E27FC236}">
                <a16:creationId xmlns:a16="http://schemas.microsoft.com/office/drawing/2014/main" id="{72A91C11-D950-8362-CB44-6417BC1A33AA}"/>
              </a:ext>
            </a:extLst>
          </p:cNvPr>
          <p:cNvSpPr/>
          <p:nvPr/>
        </p:nvSpPr>
        <p:spPr>
          <a:xfrm rot="16200000">
            <a:off x="9358884" y="1785258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DFA1DE9-4969-D94F-27D7-1B4B6816375F}"/>
              </a:ext>
            </a:extLst>
          </p:cNvPr>
          <p:cNvSpPr txBox="1"/>
          <p:nvPr/>
        </p:nvSpPr>
        <p:spPr>
          <a:xfrm>
            <a:off x="13443482" y="13122476"/>
            <a:ext cx="10780246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US" sz="2400" dirty="0">
                <a:solidFill>
                  <a:srgbClr val="F1E3BE"/>
                </a:solidFill>
                <a:latin typeface="Arial" panose="020B0604020202020204" pitchFamily="34" charset="0"/>
              </a:rPr>
              <a:t>Fonte: HLF Earnings Final release.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3FE9BD1-1050-32B6-8B9B-1E833506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26"/>
          <a:stretch/>
        </p:blipFill>
        <p:spPr>
          <a:xfrm>
            <a:off x="1" y="-133"/>
            <a:ext cx="798274" cy="13714284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8882049-CCBA-BD75-07B3-18A9AB007A9D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6E6FA73E-C2F4-F939-FA8B-E8D42CF3E5FD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EF90F087-8E85-9176-C4FA-2C1BE59D6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22" name="Gráfico 19">
            <a:extLst>
              <a:ext uri="{FF2B5EF4-FFF2-40B4-BE49-F238E27FC236}">
                <a16:creationId xmlns:a16="http://schemas.microsoft.com/office/drawing/2014/main" id="{B3D9D5DA-C98D-BEDE-12F9-46A5A3270034}"/>
              </a:ext>
            </a:extLst>
          </p:cNvPr>
          <p:cNvSpPr/>
          <p:nvPr/>
        </p:nvSpPr>
        <p:spPr>
          <a:xfrm rot="10800000">
            <a:off x="13464712" y="11017362"/>
            <a:ext cx="1996970" cy="1996968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3492E-6 -2.96296E-6 L -4.33492E-6 -0.11053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3706E-8 -5.55556E-7 L 1.23706E-8 0.09664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9954E-6 3.51852E-6 L 0.03165 0.00081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5650D2E9-407C-B703-3982-4DC3F8D5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6"/>
            <a:ext cx="24380951" cy="1371428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157825B-FA69-EF22-7160-3263E0B34FD8}"/>
              </a:ext>
            </a:extLst>
          </p:cNvPr>
          <p:cNvSpPr txBox="1"/>
          <p:nvPr/>
        </p:nvSpPr>
        <p:spPr>
          <a:xfrm>
            <a:off x="10259436" y="424146"/>
            <a:ext cx="7096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HERBALIFE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9CBD0807-B7B1-E194-F97C-24747CF72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5"/>
          <a:stretch/>
        </p:blipFill>
        <p:spPr>
          <a:xfrm>
            <a:off x="18116224" y="1715"/>
            <a:ext cx="6264723" cy="13714283"/>
          </a:xfrm>
          <a:prstGeom prst="rect">
            <a:avLst/>
          </a:prstGeom>
        </p:spPr>
      </p:pic>
      <p:sp>
        <p:nvSpPr>
          <p:cNvPr id="165" name="Gráfico 22">
            <a:extLst>
              <a:ext uri="{FF2B5EF4-FFF2-40B4-BE49-F238E27FC236}">
                <a16:creationId xmlns:a16="http://schemas.microsoft.com/office/drawing/2014/main" id="{6A0E7991-BECE-779E-0852-5DDEB96E3A9C}"/>
              </a:ext>
            </a:extLst>
          </p:cNvPr>
          <p:cNvSpPr/>
          <p:nvPr/>
        </p:nvSpPr>
        <p:spPr>
          <a:xfrm rot="5400000">
            <a:off x="22575412" y="11172058"/>
            <a:ext cx="1639888" cy="1639886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C9B1FFC-8485-ADB4-E351-51D80CBE33AF}"/>
              </a:ext>
            </a:extLst>
          </p:cNvPr>
          <p:cNvGrpSpPr/>
          <p:nvPr/>
        </p:nvGrpSpPr>
        <p:grpSpPr>
          <a:xfrm>
            <a:off x="987057" y="1790376"/>
            <a:ext cx="5703277" cy="5638290"/>
            <a:chOff x="987057" y="1790376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8E0A3ED5-E81B-27AD-D331-62E423A039B7}"/>
                </a:ext>
              </a:extLst>
            </p:cNvPr>
            <p:cNvSpPr/>
            <p:nvPr/>
          </p:nvSpPr>
          <p:spPr>
            <a:xfrm>
              <a:off x="987057" y="1790376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2AD1551-41DF-1DB6-27B7-D0078282C0DE}"/>
                </a:ext>
              </a:extLst>
            </p:cNvPr>
            <p:cNvSpPr txBox="1"/>
            <p:nvPr/>
          </p:nvSpPr>
          <p:spPr>
            <a:xfrm>
              <a:off x="1380920" y="4375476"/>
              <a:ext cx="450406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Marca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número 1 em nutrição ativa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 estilo de vida 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65DF195-71AE-4EBC-E7F0-0720E538602C}"/>
                </a:ext>
              </a:extLst>
            </p:cNvPr>
            <p:cNvSpPr txBox="1"/>
            <p:nvPr/>
          </p:nvSpPr>
          <p:spPr>
            <a:xfrm>
              <a:off x="1380919" y="6664083"/>
              <a:ext cx="4362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Fonte: Euromonitor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7113242-2400-3105-1ECE-F29EF417014F}"/>
                </a:ext>
              </a:extLst>
            </p:cNvPr>
            <p:cNvGrpSpPr/>
            <p:nvPr/>
          </p:nvGrpSpPr>
          <p:grpSpPr>
            <a:xfrm>
              <a:off x="1380919" y="2896190"/>
              <a:ext cx="1339733" cy="1339738"/>
              <a:chOff x="8969668" y="2747779"/>
              <a:chExt cx="6442948" cy="6442973"/>
            </a:xfrm>
          </p:grpSpPr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28128614-0E51-C5BD-9F53-205F30EF10EC}"/>
                  </a:ext>
                </a:extLst>
              </p:cNvPr>
              <p:cNvSpPr/>
              <p:nvPr/>
            </p:nvSpPr>
            <p:spPr>
              <a:xfrm>
                <a:off x="8969668" y="2747779"/>
                <a:ext cx="6442948" cy="6442973"/>
              </a:xfrm>
              <a:custGeom>
                <a:avLst/>
                <a:gdLst>
                  <a:gd name="connsiteX0" fmla="*/ 6162061 w 6442948"/>
                  <a:gd name="connsiteY0" fmla="*/ 988025 h 6442973"/>
                  <a:gd name="connsiteX1" fmla="*/ 5483641 w 6442948"/>
                  <a:gd name="connsiteY1" fmla="*/ 706985 h 6442973"/>
                  <a:gd name="connsiteX2" fmla="*/ 5170622 w 6442948"/>
                  <a:gd name="connsiteY2" fmla="*/ 706985 h 6442973"/>
                  <a:gd name="connsiteX3" fmla="*/ 5170622 w 6442948"/>
                  <a:gd name="connsiteY3" fmla="*/ 398371 h 6442973"/>
                  <a:gd name="connsiteX4" fmla="*/ 4772251 w 6442948"/>
                  <a:gd name="connsiteY4" fmla="*/ 0 h 6442973"/>
                  <a:gd name="connsiteX5" fmla="*/ 1670749 w 6442948"/>
                  <a:gd name="connsiteY5" fmla="*/ 0 h 6442973"/>
                  <a:gd name="connsiteX6" fmla="*/ 1272530 w 6442948"/>
                  <a:gd name="connsiteY6" fmla="*/ 398371 h 6442973"/>
                  <a:gd name="connsiteX7" fmla="*/ 1272530 w 6442948"/>
                  <a:gd name="connsiteY7" fmla="*/ 706833 h 6442973"/>
                  <a:gd name="connsiteX8" fmla="*/ 959511 w 6442948"/>
                  <a:gd name="connsiteY8" fmla="*/ 706833 h 6442973"/>
                  <a:gd name="connsiteX9" fmla="*/ 281090 w 6442948"/>
                  <a:gd name="connsiteY9" fmla="*/ 987872 h 6442973"/>
                  <a:gd name="connsiteX10" fmla="*/ 0 w 6442948"/>
                  <a:gd name="connsiteY10" fmla="*/ 1666381 h 6442973"/>
                  <a:gd name="connsiteX11" fmla="*/ 280938 w 6442948"/>
                  <a:gd name="connsiteY11" fmla="*/ 2344548 h 6442973"/>
                  <a:gd name="connsiteX12" fmla="*/ 959358 w 6442948"/>
                  <a:gd name="connsiteY12" fmla="*/ 2625587 h 6442973"/>
                  <a:gd name="connsiteX13" fmla="*/ 1272378 w 6442948"/>
                  <a:gd name="connsiteY13" fmla="*/ 2625587 h 6442973"/>
                  <a:gd name="connsiteX14" fmla="*/ 1272378 w 6442948"/>
                  <a:gd name="connsiteY14" fmla="*/ 3010374 h 6442973"/>
                  <a:gd name="connsiteX15" fmla="*/ 1780793 w 6442948"/>
                  <a:gd name="connsiteY15" fmla="*/ 4237873 h 6442973"/>
                  <a:gd name="connsiteX16" fmla="*/ 2827572 w 6442948"/>
                  <a:gd name="connsiteY16" fmla="*/ 4736767 h 6442973"/>
                  <a:gd name="connsiteX17" fmla="*/ 2827572 w 6442948"/>
                  <a:gd name="connsiteY17" fmla="*/ 5655208 h 6442973"/>
                  <a:gd name="connsiteX18" fmla="*/ 2525953 w 6442948"/>
                  <a:gd name="connsiteY18" fmla="*/ 5655208 h 6442973"/>
                  <a:gd name="connsiteX19" fmla="*/ 2120688 w 6442948"/>
                  <a:gd name="connsiteY19" fmla="*/ 6060472 h 6442973"/>
                  <a:gd name="connsiteX20" fmla="*/ 2120739 w 6442948"/>
                  <a:gd name="connsiteY20" fmla="*/ 6220803 h 6442973"/>
                  <a:gd name="connsiteX21" fmla="*/ 1666280 w 6442948"/>
                  <a:gd name="connsiteY21" fmla="*/ 6220803 h 6442973"/>
                  <a:gd name="connsiteX22" fmla="*/ 1555194 w 6442948"/>
                  <a:gd name="connsiteY22" fmla="*/ 6331889 h 6442973"/>
                  <a:gd name="connsiteX23" fmla="*/ 1666280 w 6442948"/>
                  <a:gd name="connsiteY23" fmla="*/ 6442974 h 6442973"/>
                  <a:gd name="connsiteX24" fmla="*/ 4776669 w 6442948"/>
                  <a:gd name="connsiteY24" fmla="*/ 6442974 h 6442973"/>
                  <a:gd name="connsiteX25" fmla="*/ 4887754 w 6442948"/>
                  <a:gd name="connsiteY25" fmla="*/ 6331889 h 6442973"/>
                  <a:gd name="connsiteX26" fmla="*/ 4776669 w 6442948"/>
                  <a:gd name="connsiteY26" fmla="*/ 6220803 h 6442973"/>
                  <a:gd name="connsiteX27" fmla="*/ 4322209 w 6442948"/>
                  <a:gd name="connsiteY27" fmla="*/ 6220803 h 6442973"/>
                  <a:gd name="connsiteX28" fmla="*/ 4322209 w 6442948"/>
                  <a:gd name="connsiteY28" fmla="*/ 6060625 h 6442973"/>
                  <a:gd name="connsiteX29" fmla="*/ 3916944 w 6442948"/>
                  <a:gd name="connsiteY29" fmla="*/ 5655360 h 6442973"/>
                  <a:gd name="connsiteX30" fmla="*/ 3615326 w 6442948"/>
                  <a:gd name="connsiteY30" fmla="*/ 5655360 h 6442973"/>
                  <a:gd name="connsiteX31" fmla="*/ 3615326 w 6442948"/>
                  <a:gd name="connsiteY31" fmla="*/ 4736919 h 6442973"/>
                  <a:gd name="connsiteX32" fmla="*/ 4662105 w 6442948"/>
                  <a:gd name="connsiteY32" fmla="*/ 4238025 h 6442973"/>
                  <a:gd name="connsiteX33" fmla="*/ 5170520 w 6442948"/>
                  <a:gd name="connsiteY33" fmla="*/ 3010526 h 6442973"/>
                  <a:gd name="connsiteX34" fmla="*/ 5170520 w 6442948"/>
                  <a:gd name="connsiteY34" fmla="*/ 2625740 h 6442973"/>
                  <a:gd name="connsiteX35" fmla="*/ 5483540 w 6442948"/>
                  <a:gd name="connsiteY35" fmla="*/ 2625740 h 6442973"/>
                  <a:gd name="connsiteX36" fmla="*/ 6161960 w 6442948"/>
                  <a:gd name="connsiteY36" fmla="*/ 2344700 h 6442973"/>
                  <a:gd name="connsiteX37" fmla="*/ 6442948 w 6442948"/>
                  <a:gd name="connsiteY37" fmla="*/ 1666280 h 6442973"/>
                  <a:gd name="connsiteX38" fmla="*/ 6162011 w 6442948"/>
                  <a:gd name="connsiteY38" fmla="*/ 988012 h 6442973"/>
                  <a:gd name="connsiteX39" fmla="*/ 1670787 w 6442948"/>
                  <a:gd name="connsiteY39" fmla="*/ 222183 h 6442973"/>
                  <a:gd name="connsiteX40" fmla="*/ 4772289 w 6442948"/>
                  <a:gd name="connsiteY40" fmla="*/ 222183 h 6442973"/>
                  <a:gd name="connsiteX41" fmla="*/ 4948337 w 6442948"/>
                  <a:gd name="connsiteY41" fmla="*/ 398384 h 6442973"/>
                  <a:gd name="connsiteX42" fmla="*/ 4948337 w 6442948"/>
                  <a:gd name="connsiteY42" fmla="*/ 746519 h 6442973"/>
                  <a:gd name="connsiteX43" fmla="*/ 1494662 w 6442948"/>
                  <a:gd name="connsiteY43" fmla="*/ 746519 h 6442973"/>
                  <a:gd name="connsiteX44" fmla="*/ 1494662 w 6442948"/>
                  <a:gd name="connsiteY44" fmla="*/ 398384 h 6442973"/>
                  <a:gd name="connsiteX45" fmla="*/ 1670761 w 6442948"/>
                  <a:gd name="connsiteY45" fmla="*/ 222183 h 6442973"/>
                  <a:gd name="connsiteX46" fmla="*/ 959396 w 6442948"/>
                  <a:gd name="connsiteY46" fmla="*/ 2403518 h 6442973"/>
                  <a:gd name="connsiteX47" fmla="*/ 438095 w 6442948"/>
                  <a:gd name="connsiteY47" fmla="*/ 2187543 h 6442973"/>
                  <a:gd name="connsiteX48" fmla="*/ 222221 w 6442948"/>
                  <a:gd name="connsiteY48" fmla="*/ 1666242 h 6442973"/>
                  <a:gd name="connsiteX49" fmla="*/ 438044 w 6442948"/>
                  <a:gd name="connsiteY49" fmla="*/ 1145029 h 6442973"/>
                  <a:gd name="connsiteX50" fmla="*/ 959346 w 6442948"/>
                  <a:gd name="connsiteY50" fmla="*/ 929054 h 6442973"/>
                  <a:gd name="connsiteX51" fmla="*/ 1271921 w 6442948"/>
                  <a:gd name="connsiteY51" fmla="*/ 929054 h 6442973"/>
                  <a:gd name="connsiteX52" fmla="*/ 1272365 w 6442948"/>
                  <a:gd name="connsiteY52" fmla="*/ 929848 h 6442973"/>
                  <a:gd name="connsiteX53" fmla="*/ 1272365 w 6442948"/>
                  <a:gd name="connsiteY53" fmla="*/ 2403658 h 6442973"/>
                  <a:gd name="connsiteX54" fmla="*/ 959396 w 6442948"/>
                  <a:gd name="connsiteY54" fmla="*/ 2403658 h 6442973"/>
                  <a:gd name="connsiteX55" fmla="*/ 4100127 w 6442948"/>
                  <a:gd name="connsiteY55" fmla="*/ 6060574 h 6442973"/>
                  <a:gd name="connsiteX56" fmla="*/ 4100127 w 6442948"/>
                  <a:gd name="connsiteY56" fmla="*/ 6220752 h 6442973"/>
                  <a:gd name="connsiteX57" fmla="*/ 2342948 w 6442948"/>
                  <a:gd name="connsiteY57" fmla="*/ 6220752 h 6442973"/>
                  <a:gd name="connsiteX58" fmla="*/ 2342948 w 6442948"/>
                  <a:gd name="connsiteY58" fmla="*/ 6060574 h 6442973"/>
                  <a:gd name="connsiteX59" fmla="*/ 2526042 w 6442948"/>
                  <a:gd name="connsiteY59" fmla="*/ 5877480 h 6442973"/>
                  <a:gd name="connsiteX60" fmla="*/ 3916957 w 6442948"/>
                  <a:gd name="connsiteY60" fmla="*/ 5877480 h 6442973"/>
                  <a:gd name="connsiteX61" fmla="*/ 4100051 w 6442948"/>
                  <a:gd name="connsiteY61" fmla="*/ 6060574 h 6442973"/>
                  <a:gd name="connsiteX62" fmla="*/ 3049920 w 6442948"/>
                  <a:gd name="connsiteY62" fmla="*/ 5655208 h 6442973"/>
                  <a:gd name="connsiteX63" fmla="*/ 3049920 w 6442948"/>
                  <a:gd name="connsiteY63" fmla="*/ 4746288 h 6442973"/>
                  <a:gd name="connsiteX64" fmla="*/ 3393294 w 6442948"/>
                  <a:gd name="connsiteY64" fmla="*/ 4746288 h 6442973"/>
                  <a:gd name="connsiteX65" fmla="*/ 3393294 w 6442948"/>
                  <a:gd name="connsiteY65" fmla="*/ 5655208 h 6442973"/>
                  <a:gd name="connsiteX66" fmla="*/ 4948400 w 6442948"/>
                  <a:gd name="connsiteY66" fmla="*/ 3010488 h 6442973"/>
                  <a:gd name="connsiteX67" fmla="*/ 4505049 w 6442948"/>
                  <a:gd name="connsiteY67" fmla="*/ 4080919 h 6442973"/>
                  <a:gd name="connsiteX68" fmla="*/ 3434618 w 6442948"/>
                  <a:gd name="connsiteY68" fmla="*/ 4524270 h 6442973"/>
                  <a:gd name="connsiteX69" fmla="*/ 3008279 w 6442948"/>
                  <a:gd name="connsiteY69" fmla="*/ 4524270 h 6442973"/>
                  <a:gd name="connsiteX70" fmla="*/ 1937848 w 6442948"/>
                  <a:gd name="connsiteY70" fmla="*/ 4080919 h 6442973"/>
                  <a:gd name="connsiteX71" fmla="*/ 1494497 w 6442948"/>
                  <a:gd name="connsiteY71" fmla="*/ 3010488 h 6442973"/>
                  <a:gd name="connsiteX72" fmla="*/ 1494497 w 6442948"/>
                  <a:gd name="connsiteY72" fmla="*/ 2514616 h 6442973"/>
                  <a:gd name="connsiteX73" fmla="*/ 1494548 w 6442948"/>
                  <a:gd name="connsiteY73" fmla="*/ 968689 h 6442973"/>
                  <a:gd name="connsiteX74" fmla="*/ 4948349 w 6442948"/>
                  <a:gd name="connsiteY74" fmla="*/ 968689 h 6442973"/>
                  <a:gd name="connsiteX75" fmla="*/ 4948349 w 6442948"/>
                  <a:gd name="connsiteY75" fmla="*/ 3010501 h 6442973"/>
                  <a:gd name="connsiteX76" fmla="*/ 6005044 w 6442948"/>
                  <a:gd name="connsiteY76" fmla="*/ 2187467 h 6442973"/>
                  <a:gd name="connsiteX77" fmla="*/ 5483743 w 6442948"/>
                  <a:gd name="connsiteY77" fmla="*/ 2403442 h 6442973"/>
                  <a:gd name="connsiteX78" fmla="*/ 5170723 w 6442948"/>
                  <a:gd name="connsiteY78" fmla="*/ 2403442 h 6442973"/>
                  <a:gd name="connsiteX79" fmla="*/ 5170672 w 6442948"/>
                  <a:gd name="connsiteY79" fmla="*/ 929752 h 6442973"/>
                  <a:gd name="connsiteX80" fmla="*/ 5171117 w 6442948"/>
                  <a:gd name="connsiteY80" fmla="*/ 928959 h 6442973"/>
                  <a:gd name="connsiteX81" fmla="*/ 5483691 w 6442948"/>
                  <a:gd name="connsiteY81" fmla="*/ 928959 h 6442973"/>
                  <a:gd name="connsiteX82" fmla="*/ 6004904 w 6442948"/>
                  <a:gd name="connsiteY82" fmla="*/ 1144928 h 6442973"/>
                  <a:gd name="connsiteX83" fmla="*/ 6220879 w 6442948"/>
                  <a:gd name="connsiteY83" fmla="*/ 1666330 h 6442973"/>
                  <a:gd name="connsiteX84" fmla="*/ 6005056 w 6442948"/>
                  <a:gd name="connsiteY84" fmla="*/ 2187441 h 644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442948" h="6442973">
                    <a:moveTo>
                      <a:pt x="6162061" y="988025"/>
                    </a:moveTo>
                    <a:cubicBezTo>
                      <a:pt x="5980757" y="806721"/>
                      <a:pt x="5739835" y="706985"/>
                      <a:pt x="5483641" y="706985"/>
                    </a:cubicBezTo>
                    <a:lnTo>
                      <a:pt x="5170622" y="706985"/>
                    </a:lnTo>
                    <a:lnTo>
                      <a:pt x="5170622" y="398371"/>
                    </a:lnTo>
                    <a:cubicBezTo>
                      <a:pt x="5170520" y="178625"/>
                      <a:pt x="4991895" y="0"/>
                      <a:pt x="4772251" y="0"/>
                    </a:cubicBezTo>
                    <a:lnTo>
                      <a:pt x="1670749" y="0"/>
                    </a:lnTo>
                    <a:cubicBezTo>
                      <a:pt x="1451155" y="0"/>
                      <a:pt x="1272530" y="178625"/>
                      <a:pt x="1272530" y="398371"/>
                    </a:cubicBezTo>
                    <a:lnTo>
                      <a:pt x="1272530" y="706833"/>
                    </a:lnTo>
                    <a:lnTo>
                      <a:pt x="959511" y="706833"/>
                    </a:lnTo>
                    <a:cubicBezTo>
                      <a:pt x="703367" y="706833"/>
                      <a:pt x="462407" y="806611"/>
                      <a:pt x="281090" y="987872"/>
                    </a:cubicBezTo>
                    <a:cubicBezTo>
                      <a:pt x="99786" y="1169176"/>
                      <a:pt x="0" y="1410149"/>
                      <a:pt x="0" y="1666381"/>
                    </a:cubicBezTo>
                    <a:cubicBezTo>
                      <a:pt x="0" y="1922677"/>
                      <a:pt x="99774" y="2163485"/>
                      <a:pt x="280938" y="2344548"/>
                    </a:cubicBezTo>
                    <a:cubicBezTo>
                      <a:pt x="462102" y="2525852"/>
                      <a:pt x="703062" y="2625587"/>
                      <a:pt x="959358" y="2625587"/>
                    </a:cubicBezTo>
                    <a:lnTo>
                      <a:pt x="1272378" y="2625587"/>
                    </a:lnTo>
                    <a:lnTo>
                      <a:pt x="1272378" y="3010374"/>
                    </a:lnTo>
                    <a:cubicBezTo>
                      <a:pt x="1272378" y="3467360"/>
                      <a:pt x="1457655" y="3914824"/>
                      <a:pt x="1780793" y="4237873"/>
                    </a:cubicBezTo>
                    <a:cubicBezTo>
                      <a:pt x="2065742" y="4522683"/>
                      <a:pt x="2432185" y="4696103"/>
                      <a:pt x="2827572" y="4736767"/>
                    </a:cubicBezTo>
                    <a:lnTo>
                      <a:pt x="2827572" y="5655208"/>
                    </a:lnTo>
                    <a:lnTo>
                      <a:pt x="2525953" y="5655208"/>
                    </a:lnTo>
                    <a:cubicBezTo>
                      <a:pt x="2302450" y="5655208"/>
                      <a:pt x="2120688" y="5837057"/>
                      <a:pt x="2120688" y="6060472"/>
                    </a:cubicBezTo>
                    <a:lnTo>
                      <a:pt x="2120739" y="6220803"/>
                    </a:lnTo>
                    <a:lnTo>
                      <a:pt x="1666280" y="6220803"/>
                    </a:lnTo>
                    <a:cubicBezTo>
                      <a:pt x="1604986" y="6220803"/>
                      <a:pt x="1555194" y="6270442"/>
                      <a:pt x="1555194" y="6331889"/>
                    </a:cubicBezTo>
                    <a:cubicBezTo>
                      <a:pt x="1555194" y="6393334"/>
                      <a:pt x="1604986" y="6442974"/>
                      <a:pt x="1666280" y="6442974"/>
                    </a:cubicBezTo>
                    <a:lnTo>
                      <a:pt x="4776669" y="6442974"/>
                    </a:lnTo>
                    <a:cubicBezTo>
                      <a:pt x="4837962" y="6442974"/>
                      <a:pt x="4887754" y="6393334"/>
                      <a:pt x="4887754" y="6331889"/>
                    </a:cubicBezTo>
                    <a:cubicBezTo>
                      <a:pt x="4887754" y="6270442"/>
                      <a:pt x="4837962" y="6220803"/>
                      <a:pt x="4776669" y="6220803"/>
                    </a:cubicBezTo>
                    <a:lnTo>
                      <a:pt x="4322209" y="6220803"/>
                    </a:lnTo>
                    <a:lnTo>
                      <a:pt x="4322209" y="6060625"/>
                    </a:lnTo>
                    <a:cubicBezTo>
                      <a:pt x="4322209" y="5837121"/>
                      <a:pt x="4140359" y="5655360"/>
                      <a:pt x="3916944" y="5655360"/>
                    </a:cubicBezTo>
                    <a:lnTo>
                      <a:pt x="3615326" y="5655360"/>
                    </a:lnTo>
                    <a:lnTo>
                      <a:pt x="3615326" y="4736919"/>
                    </a:lnTo>
                    <a:cubicBezTo>
                      <a:pt x="4010675" y="4696256"/>
                      <a:pt x="4377257" y="4522975"/>
                      <a:pt x="4662105" y="4238025"/>
                    </a:cubicBezTo>
                    <a:cubicBezTo>
                      <a:pt x="4985243" y="3914989"/>
                      <a:pt x="5170520" y="3467525"/>
                      <a:pt x="5170520" y="3010526"/>
                    </a:cubicBezTo>
                    <a:lnTo>
                      <a:pt x="5170520" y="2625740"/>
                    </a:lnTo>
                    <a:lnTo>
                      <a:pt x="5483540" y="2625740"/>
                    </a:lnTo>
                    <a:cubicBezTo>
                      <a:pt x="5739835" y="2625740"/>
                      <a:pt x="5980745" y="2525966"/>
                      <a:pt x="6161960" y="2344700"/>
                    </a:cubicBezTo>
                    <a:cubicBezTo>
                      <a:pt x="6343162" y="2163498"/>
                      <a:pt x="6442948" y="1922576"/>
                      <a:pt x="6442948" y="1666280"/>
                    </a:cubicBezTo>
                    <a:cubicBezTo>
                      <a:pt x="6442948" y="1410136"/>
                      <a:pt x="6343162" y="1169176"/>
                      <a:pt x="6162011" y="988012"/>
                    </a:cubicBezTo>
                    <a:close/>
                    <a:moveTo>
                      <a:pt x="1670787" y="222183"/>
                    </a:moveTo>
                    <a:lnTo>
                      <a:pt x="4772289" y="222183"/>
                    </a:lnTo>
                    <a:cubicBezTo>
                      <a:pt x="4869384" y="222183"/>
                      <a:pt x="4948337" y="301282"/>
                      <a:pt x="4948337" y="398384"/>
                    </a:cubicBezTo>
                    <a:lnTo>
                      <a:pt x="4948337" y="746519"/>
                    </a:lnTo>
                    <a:lnTo>
                      <a:pt x="1494662" y="746519"/>
                    </a:lnTo>
                    <a:lnTo>
                      <a:pt x="1494662" y="398384"/>
                    </a:lnTo>
                    <a:cubicBezTo>
                      <a:pt x="1494662" y="301284"/>
                      <a:pt x="1573666" y="222183"/>
                      <a:pt x="1670761" y="222183"/>
                    </a:cubicBezTo>
                    <a:close/>
                    <a:moveTo>
                      <a:pt x="959396" y="2403518"/>
                    </a:moveTo>
                    <a:cubicBezTo>
                      <a:pt x="762413" y="2403518"/>
                      <a:pt x="577390" y="2326850"/>
                      <a:pt x="438095" y="2187543"/>
                    </a:cubicBezTo>
                    <a:cubicBezTo>
                      <a:pt x="298889" y="2048235"/>
                      <a:pt x="222221" y="1863059"/>
                      <a:pt x="222221" y="1666242"/>
                    </a:cubicBezTo>
                    <a:cubicBezTo>
                      <a:pt x="222221" y="1469513"/>
                      <a:pt x="298889" y="1284337"/>
                      <a:pt x="438044" y="1145029"/>
                    </a:cubicBezTo>
                    <a:cubicBezTo>
                      <a:pt x="577352" y="1005722"/>
                      <a:pt x="762528" y="929054"/>
                      <a:pt x="959346" y="929054"/>
                    </a:cubicBezTo>
                    <a:lnTo>
                      <a:pt x="1271921" y="929054"/>
                    </a:lnTo>
                    <a:cubicBezTo>
                      <a:pt x="1272124" y="929252"/>
                      <a:pt x="1272263" y="929600"/>
                      <a:pt x="1272365" y="929848"/>
                    </a:cubicBezTo>
                    <a:lnTo>
                      <a:pt x="1272365" y="2403658"/>
                    </a:lnTo>
                    <a:lnTo>
                      <a:pt x="959396" y="2403658"/>
                    </a:lnTo>
                    <a:close/>
                    <a:moveTo>
                      <a:pt x="4100127" y="6060574"/>
                    </a:moveTo>
                    <a:lnTo>
                      <a:pt x="4100127" y="6220752"/>
                    </a:lnTo>
                    <a:lnTo>
                      <a:pt x="2342948" y="6220752"/>
                    </a:lnTo>
                    <a:lnTo>
                      <a:pt x="2342948" y="6060574"/>
                    </a:lnTo>
                    <a:cubicBezTo>
                      <a:pt x="2342948" y="5959607"/>
                      <a:pt x="2425024" y="5877480"/>
                      <a:pt x="2526042" y="5877480"/>
                    </a:cubicBezTo>
                    <a:lnTo>
                      <a:pt x="3916957" y="5877480"/>
                    </a:lnTo>
                    <a:cubicBezTo>
                      <a:pt x="4017975" y="5877378"/>
                      <a:pt x="4100051" y="5959505"/>
                      <a:pt x="4100051" y="6060574"/>
                    </a:cubicBezTo>
                    <a:close/>
                    <a:moveTo>
                      <a:pt x="3049920" y="5655208"/>
                    </a:moveTo>
                    <a:lnTo>
                      <a:pt x="3049920" y="4746288"/>
                    </a:lnTo>
                    <a:lnTo>
                      <a:pt x="3393294" y="4746288"/>
                    </a:lnTo>
                    <a:lnTo>
                      <a:pt x="3393294" y="5655208"/>
                    </a:lnTo>
                    <a:close/>
                    <a:moveTo>
                      <a:pt x="4948400" y="3010488"/>
                    </a:moveTo>
                    <a:cubicBezTo>
                      <a:pt x="4948400" y="3409062"/>
                      <a:pt x="4786787" y="3799194"/>
                      <a:pt x="4505049" y="4080919"/>
                    </a:cubicBezTo>
                    <a:cubicBezTo>
                      <a:pt x="4219109" y="4366859"/>
                      <a:pt x="3838982" y="4524270"/>
                      <a:pt x="3434618" y="4524270"/>
                    </a:cubicBezTo>
                    <a:lnTo>
                      <a:pt x="3008279" y="4524270"/>
                    </a:lnTo>
                    <a:cubicBezTo>
                      <a:pt x="2603903" y="4524270"/>
                      <a:pt x="2223788" y="4366872"/>
                      <a:pt x="1937848" y="4080919"/>
                    </a:cubicBezTo>
                    <a:cubicBezTo>
                      <a:pt x="1656123" y="3799194"/>
                      <a:pt x="1494497" y="3409050"/>
                      <a:pt x="1494497" y="3010488"/>
                    </a:cubicBezTo>
                    <a:lnTo>
                      <a:pt x="1494497" y="2514616"/>
                    </a:lnTo>
                    <a:lnTo>
                      <a:pt x="1494548" y="968689"/>
                    </a:lnTo>
                    <a:lnTo>
                      <a:pt x="4948349" y="968689"/>
                    </a:lnTo>
                    <a:lnTo>
                      <a:pt x="4948349" y="3010501"/>
                    </a:lnTo>
                    <a:close/>
                    <a:moveTo>
                      <a:pt x="6005044" y="2187467"/>
                    </a:moveTo>
                    <a:cubicBezTo>
                      <a:pt x="5865838" y="2326774"/>
                      <a:pt x="5680662" y="2403442"/>
                      <a:pt x="5483743" y="2403442"/>
                    </a:cubicBezTo>
                    <a:lnTo>
                      <a:pt x="5170723" y="2403442"/>
                    </a:lnTo>
                    <a:lnTo>
                      <a:pt x="5170672" y="929752"/>
                    </a:lnTo>
                    <a:cubicBezTo>
                      <a:pt x="5170875" y="929554"/>
                      <a:pt x="5171015" y="929206"/>
                      <a:pt x="5171117" y="928959"/>
                    </a:cubicBezTo>
                    <a:lnTo>
                      <a:pt x="5483691" y="928959"/>
                    </a:lnTo>
                    <a:cubicBezTo>
                      <a:pt x="5680522" y="928959"/>
                      <a:pt x="5865597" y="1005633"/>
                      <a:pt x="6004904" y="1144928"/>
                    </a:cubicBezTo>
                    <a:cubicBezTo>
                      <a:pt x="6144211" y="1284337"/>
                      <a:pt x="6220879" y="1469500"/>
                      <a:pt x="6220879" y="1666330"/>
                    </a:cubicBezTo>
                    <a:cubicBezTo>
                      <a:pt x="6220879" y="1860292"/>
                      <a:pt x="6142231" y="2050280"/>
                      <a:pt x="6005056" y="2187441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3C624331-3CA1-F7F7-C256-FC0FE2475EFB}"/>
                  </a:ext>
                </a:extLst>
              </p:cNvPr>
              <p:cNvSpPr/>
              <p:nvPr/>
            </p:nvSpPr>
            <p:spPr>
              <a:xfrm>
                <a:off x="11138981" y="4341034"/>
                <a:ext cx="2104578" cy="2012586"/>
              </a:xfrm>
              <a:custGeom>
                <a:avLst/>
                <a:gdLst>
                  <a:gd name="connsiteX0" fmla="*/ 1993467 w 2104578"/>
                  <a:gd name="connsiteY0" fmla="*/ 683867 h 2012586"/>
                  <a:gd name="connsiteX1" fmla="*/ 1355076 w 2104578"/>
                  <a:gd name="connsiteY1" fmla="*/ 683867 h 2012586"/>
                  <a:gd name="connsiteX2" fmla="*/ 1157902 w 2104578"/>
                  <a:gd name="connsiteY2" fmla="*/ 76769 h 2012586"/>
                  <a:gd name="connsiteX3" fmla="*/ 1052276 w 2104578"/>
                  <a:gd name="connsiteY3" fmla="*/ 0 h 2012586"/>
                  <a:gd name="connsiteX4" fmla="*/ 946637 w 2104578"/>
                  <a:gd name="connsiteY4" fmla="*/ 76769 h 2012586"/>
                  <a:gd name="connsiteX5" fmla="*/ 749464 w 2104578"/>
                  <a:gd name="connsiteY5" fmla="*/ 683867 h 2012586"/>
                  <a:gd name="connsiteX6" fmla="*/ 111073 w 2104578"/>
                  <a:gd name="connsiteY6" fmla="*/ 683867 h 2012586"/>
                  <a:gd name="connsiteX7" fmla="*/ 5446 w 2104578"/>
                  <a:gd name="connsiteY7" fmla="*/ 760636 h 2012586"/>
                  <a:gd name="connsiteX8" fmla="*/ 45767 w 2104578"/>
                  <a:gd name="connsiteY8" fmla="*/ 884709 h 2012586"/>
                  <a:gd name="connsiteX9" fmla="*/ 562219 w 2104578"/>
                  <a:gd name="connsiteY9" fmla="*/ 1259974 h 2012586"/>
                  <a:gd name="connsiteX10" fmla="*/ 364944 w 2104578"/>
                  <a:gd name="connsiteY10" fmla="*/ 1867173 h 2012586"/>
                  <a:gd name="connsiteX11" fmla="*/ 405265 w 2104578"/>
                  <a:gd name="connsiteY11" fmla="*/ 1991258 h 2012586"/>
                  <a:gd name="connsiteX12" fmla="*/ 535888 w 2104578"/>
                  <a:gd name="connsiteY12" fmla="*/ 1991258 h 2012586"/>
                  <a:gd name="connsiteX13" fmla="*/ 1052238 w 2104578"/>
                  <a:gd name="connsiteY13" fmla="*/ 1616095 h 2012586"/>
                  <a:gd name="connsiteX14" fmla="*/ 1568690 w 2104578"/>
                  <a:gd name="connsiteY14" fmla="*/ 1991360 h 2012586"/>
                  <a:gd name="connsiteX15" fmla="*/ 1633995 w 2104578"/>
                  <a:gd name="connsiteY15" fmla="*/ 2012587 h 2012586"/>
                  <a:gd name="connsiteX16" fmla="*/ 1699313 w 2104578"/>
                  <a:gd name="connsiteY16" fmla="*/ 1991360 h 2012586"/>
                  <a:gd name="connsiteX17" fmla="*/ 1739634 w 2104578"/>
                  <a:gd name="connsiteY17" fmla="*/ 1867275 h 2012586"/>
                  <a:gd name="connsiteX18" fmla="*/ 1542359 w 2104578"/>
                  <a:gd name="connsiteY18" fmla="*/ 1260076 h 2012586"/>
                  <a:gd name="connsiteX19" fmla="*/ 2058798 w 2104578"/>
                  <a:gd name="connsiteY19" fmla="*/ 884811 h 2012586"/>
                  <a:gd name="connsiteX20" fmla="*/ 2099119 w 2104578"/>
                  <a:gd name="connsiteY20" fmla="*/ 760738 h 2012586"/>
                  <a:gd name="connsiteX21" fmla="*/ 1993492 w 2104578"/>
                  <a:gd name="connsiteY21" fmla="*/ 683867 h 2012586"/>
                  <a:gd name="connsiteX22" fmla="*/ 1346392 w 2104578"/>
                  <a:gd name="connsiteY22" fmla="*/ 1127764 h 2012586"/>
                  <a:gd name="connsiteX23" fmla="*/ 1306071 w 2104578"/>
                  <a:gd name="connsiteY23" fmla="*/ 1251836 h 2012586"/>
                  <a:gd name="connsiteX24" fmla="*/ 1422615 w 2104578"/>
                  <a:gd name="connsiteY24" fmla="*/ 1610534 h 2012586"/>
                  <a:gd name="connsiteX25" fmla="*/ 1117480 w 2104578"/>
                  <a:gd name="connsiteY25" fmla="*/ 1388909 h 2012586"/>
                  <a:gd name="connsiteX26" fmla="*/ 1052162 w 2104578"/>
                  <a:gd name="connsiteY26" fmla="*/ 1367695 h 2012586"/>
                  <a:gd name="connsiteX27" fmla="*/ 986857 w 2104578"/>
                  <a:gd name="connsiteY27" fmla="*/ 1388909 h 2012586"/>
                  <a:gd name="connsiteX28" fmla="*/ 681721 w 2104578"/>
                  <a:gd name="connsiteY28" fmla="*/ 1610534 h 2012586"/>
                  <a:gd name="connsiteX29" fmla="*/ 798265 w 2104578"/>
                  <a:gd name="connsiteY29" fmla="*/ 1251836 h 2012586"/>
                  <a:gd name="connsiteX30" fmla="*/ 757945 w 2104578"/>
                  <a:gd name="connsiteY30" fmla="*/ 1127764 h 2012586"/>
                  <a:gd name="connsiteX31" fmla="*/ 452809 w 2104578"/>
                  <a:gd name="connsiteY31" fmla="*/ 906037 h 2012586"/>
                  <a:gd name="connsiteX32" fmla="*/ 830055 w 2104578"/>
                  <a:gd name="connsiteY32" fmla="*/ 906037 h 2012586"/>
                  <a:gd name="connsiteX33" fmla="*/ 935681 w 2104578"/>
                  <a:gd name="connsiteY33" fmla="*/ 829268 h 2012586"/>
                  <a:gd name="connsiteX34" fmla="*/ 1052225 w 2104578"/>
                  <a:gd name="connsiteY34" fmla="*/ 470570 h 2012586"/>
                  <a:gd name="connsiteX35" fmla="*/ 1168770 w 2104578"/>
                  <a:gd name="connsiteY35" fmla="*/ 829268 h 2012586"/>
                  <a:gd name="connsiteX36" fmla="*/ 1274396 w 2104578"/>
                  <a:gd name="connsiteY36" fmla="*/ 906037 h 2012586"/>
                  <a:gd name="connsiteX37" fmla="*/ 1651642 w 2104578"/>
                  <a:gd name="connsiteY37" fmla="*/ 906037 h 201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04578" h="2012586">
                    <a:moveTo>
                      <a:pt x="1993467" y="683867"/>
                    </a:moveTo>
                    <a:lnTo>
                      <a:pt x="1355076" y="683867"/>
                    </a:lnTo>
                    <a:lnTo>
                      <a:pt x="1157902" y="76769"/>
                    </a:lnTo>
                    <a:cubicBezTo>
                      <a:pt x="1143023" y="30990"/>
                      <a:pt x="1100379" y="0"/>
                      <a:pt x="1052276" y="0"/>
                    </a:cubicBezTo>
                    <a:cubicBezTo>
                      <a:pt x="1004173" y="0"/>
                      <a:pt x="961516" y="30990"/>
                      <a:pt x="946637" y="76769"/>
                    </a:cubicBezTo>
                    <a:lnTo>
                      <a:pt x="749464" y="683867"/>
                    </a:lnTo>
                    <a:lnTo>
                      <a:pt x="111073" y="683867"/>
                    </a:lnTo>
                    <a:cubicBezTo>
                      <a:pt x="62969" y="683867"/>
                      <a:pt x="20325" y="714856"/>
                      <a:pt x="5446" y="760636"/>
                    </a:cubicBezTo>
                    <a:cubicBezTo>
                      <a:pt x="-9433" y="806314"/>
                      <a:pt x="6881" y="856499"/>
                      <a:pt x="45767" y="884709"/>
                    </a:cubicBezTo>
                    <a:lnTo>
                      <a:pt x="562219" y="1259974"/>
                    </a:lnTo>
                    <a:lnTo>
                      <a:pt x="364944" y="1867173"/>
                    </a:lnTo>
                    <a:cubicBezTo>
                      <a:pt x="350064" y="1912851"/>
                      <a:pt x="366378" y="1963036"/>
                      <a:pt x="405265" y="1991258"/>
                    </a:cubicBezTo>
                    <a:cubicBezTo>
                      <a:pt x="444239" y="2019671"/>
                      <a:pt x="496913" y="2019671"/>
                      <a:pt x="535888" y="1991258"/>
                    </a:cubicBezTo>
                    <a:lnTo>
                      <a:pt x="1052238" y="1616095"/>
                    </a:lnTo>
                    <a:lnTo>
                      <a:pt x="1568690" y="1991360"/>
                    </a:lnTo>
                    <a:cubicBezTo>
                      <a:pt x="1588126" y="2005591"/>
                      <a:pt x="1610991" y="2012587"/>
                      <a:pt x="1633995" y="2012587"/>
                    </a:cubicBezTo>
                    <a:cubicBezTo>
                      <a:pt x="1656860" y="2012587"/>
                      <a:pt x="1679876" y="2005591"/>
                      <a:pt x="1699313" y="1991360"/>
                    </a:cubicBezTo>
                    <a:cubicBezTo>
                      <a:pt x="1738288" y="1963138"/>
                      <a:pt x="1754500" y="1912953"/>
                      <a:pt x="1739634" y="1867275"/>
                    </a:cubicBezTo>
                    <a:lnTo>
                      <a:pt x="1542359" y="1260076"/>
                    </a:lnTo>
                    <a:lnTo>
                      <a:pt x="2058798" y="884811"/>
                    </a:lnTo>
                    <a:cubicBezTo>
                      <a:pt x="2097786" y="856601"/>
                      <a:pt x="2113998" y="806403"/>
                      <a:pt x="2099119" y="760738"/>
                    </a:cubicBezTo>
                    <a:cubicBezTo>
                      <a:pt x="2084341" y="714818"/>
                      <a:pt x="2041545" y="683867"/>
                      <a:pt x="1993492" y="683867"/>
                    </a:cubicBezTo>
                    <a:close/>
                    <a:moveTo>
                      <a:pt x="1346392" y="1127764"/>
                    </a:moveTo>
                    <a:cubicBezTo>
                      <a:pt x="1307417" y="1155986"/>
                      <a:pt x="1291192" y="1206171"/>
                      <a:pt x="1306071" y="1251836"/>
                    </a:cubicBezTo>
                    <a:lnTo>
                      <a:pt x="1422615" y="1610534"/>
                    </a:lnTo>
                    <a:lnTo>
                      <a:pt x="1117480" y="1388909"/>
                    </a:lnTo>
                    <a:cubicBezTo>
                      <a:pt x="1098043" y="1374678"/>
                      <a:pt x="1075179" y="1367695"/>
                      <a:pt x="1052162" y="1367695"/>
                    </a:cubicBezTo>
                    <a:cubicBezTo>
                      <a:pt x="1029158" y="1367695"/>
                      <a:pt x="1006293" y="1374678"/>
                      <a:pt x="986857" y="1388909"/>
                    </a:cubicBezTo>
                    <a:lnTo>
                      <a:pt x="681721" y="1610534"/>
                    </a:lnTo>
                    <a:lnTo>
                      <a:pt x="798265" y="1251836"/>
                    </a:lnTo>
                    <a:cubicBezTo>
                      <a:pt x="813144" y="1206171"/>
                      <a:pt x="796818" y="1155986"/>
                      <a:pt x="757945" y="1127764"/>
                    </a:cubicBezTo>
                    <a:lnTo>
                      <a:pt x="452809" y="906037"/>
                    </a:lnTo>
                    <a:lnTo>
                      <a:pt x="830055" y="906037"/>
                    </a:lnTo>
                    <a:cubicBezTo>
                      <a:pt x="878158" y="906037"/>
                      <a:pt x="920802" y="875048"/>
                      <a:pt x="935681" y="829268"/>
                    </a:cubicBezTo>
                    <a:lnTo>
                      <a:pt x="1052225" y="470570"/>
                    </a:lnTo>
                    <a:lnTo>
                      <a:pt x="1168770" y="829268"/>
                    </a:lnTo>
                    <a:cubicBezTo>
                      <a:pt x="1183636" y="875048"/>
                      <a:pt x="1226293" y="906037"/>
                      <a:pt x="1274396" y="906037"/>
                    </a:cubicBezTo>
                    <a:lnTo>
                      <a:pt x="1651642" y="906037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0879040-5A75-F4B6-2F63-1469772B0F0A}"/>
              </a:ext>
            </a:extLst>
          </p:cNvPr>
          <p:cNvGrpSpPr/>
          <p:nvPr/>
        </p:nvGrpSpPr>
        <p:grpSpPr>
          <a:xfrm>
            <a:off x="12931407" y="1790376"/>
            <a:ext cx="5703277" cy="5638290"/>
            <a:chOff x="12931407" y="1790376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10ECD4A3-6D58-1C48-12BA-29E792501B2E}"/>
                </a:ext>
              </a:extLst>
            </p:cNvPr>
            <p:cNvSpPr/>
            <p:nvPr/>
          </p:nvSpPr>
          <p:spPr>
            <a:xfrm>
              <a:off x="12931407" y="1790376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5502C35-A077-70BF-5541-BDD081A64A19}"/>
                </a:ext>
              </a:extLst>
            </p:cNvPr>
            <p:cNvSpPr txBox="1"/>
            <p:nvPr/>
          </p:nvSpPr>
          <p:spPr>
            <a:xfrm>
              <a:off x="13408797" y="4375476"/>
              <a:ext cx="417581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3º player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global do mercado de vendas diretas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1760D0B-15BC-0958-9E67-A681CD5F39C0}"/>
                </a:ext>
              </a:extLst>
            </p:cNvPr>
            <p:cNvSpPr txBox="1"/>
            <p:nvPr/>
          </p:nvSpPr>
          <p:spPr>
            <a:xfrm>
              <a:off x="13408796" y="6664083"/>
              <a:ext cx="4362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Fonte: Euromonitor</a:t>
              </a: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29D16D1D-C044-0BF6-3AD6-300F7F2C509F}"/>
                </a:ext>
              </a:extLst>
            </p:cNvPr>
            <p:cNvGrpSpPr/>
            <p:nvPr/>
          </p:nvGrpSpPr>
          <p:grpSpPr>
            <a:xfrm>
              <a:off x="13539951" y="3723793"/>
              <a:ext cx="1039032" cy="574419"/>
              <a:chOff x="11238789" y="10188715"/>
              <a:chExt cx="713839" cy="394639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ABE65A5E-EB06-1FA3-41F6-3D8DEDBA3C3A}"/>
                  </a:ext>
                </a:extLst>
              </p:cNvPr>
              <p:cNvSpPr/>
              <p:nvPr/>
            </p:nvSpPr>
            <p:spPr>
              <a:xfrm>
                <a:off x="11715913" y="10188720"/>
                <a:ext cx="236715" cy="394634"/>
              </a:xfrm>
              <a:custGeom>
                <a:avLst/>
                <a:gdLst>
                  <a:gd name="connsiteX0" fmla="*/ 124305 w 2665863"/>
                  <a:gd name="connsiteY0" fmla="*/ 723884 h 4444331"/>
                  <a:gd name="connsiteX1" fmla="*/ 1634811 w 2665863"/>
                  <a:gd name="connsiteY1" fmla="*/ 2222457 h 4444331"/>
                  <a:gd name="connsiteX2" fmla="*/ 124305 w 2665863"/>
                  <a:gd name="connsiteY2" fmla="*/ 3720522 h 4444331"/>
                  <a:gd name="connsiteX3" fmla="*/ 124305 w 2665863"/>
                  <a:gd name="connsiteY3" fmla="*/ 4320180 h 4444331"/>
                  <a:gd name="connsiteX4" fmla="*/ 729916 w 2665863"/>
                  <a:gd name="connsiteY4" fmla="*/ 4320180 h 4444331"/>
                  <a:gd name="connsiteX5" fmla="*/ 2541559 w 2665863"/>
                  <a:gd name="connsiteY5" fmla="*/ 2521994 h 4444331"/>
                  <a:gd name="connsiteX6" fmla="*/ 2541559 w 2665863"/>
                  <a:gd name="connsiteY6" fmla="*/ 1922577 h 4444331"/>
                  <a:gd name="connsiteX7" fmla="*/ 729916 w 2665863"/>
                  <a:gd name="connsiteY7" fmla="*/ 124138 h 4444331"/>
                  <a:gd name="connsiteX8" fmla="*/ 124305 w 2665863"/>
                  <a:gd name="connsiteY8" fmla="*/ 124138 h 4444331"/>
                  <a:gd name="connsiteX9" fmla="*/ 124305 w 2665863"/>
                  <a:gd name="connsiteY9" fmla="*/ 723948 h 444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5863" h="4444331">
                    <a:moveTo>
                      <a:pt x="124305" y="723884"/>
                    </a:moveTo>
                    <a:lnTo>
                      <a:pt x="1634811" y="2222457"/>
                    </a:lnTo>
                    <a:lnTo>
                      <a:pt x="124305" y="3720522"/>
                    </a:lnTo>
                    <a:cubicBezTo>
                      <a:pt x="-41435" y="3886261"/>
                      <a:pt x="-41435" y="4154402"/>
                      <a:pt x="124305" y="4320180"/>
                    </a:cubicBezTo>
                    <a:cubicBezTo>
                      <a:pt x="291821" y="4485716"/>
                      <a:pt x="562450" y="4485716"/>
                      <a:pt x="729916" y="4320180"/>
                    </a:cubicBezTo>
                    <a:lnTo>
                      <a:pt x="2541559" y="2521994"/>
                    </a:lnTo>
                    <a:cubicBezTo>
                      <a:pt x="2707299" y="2356254"/>
                      <a:pt x="2707299" y="2087872"/>
                      <a:pt x="2541559" y="1922577"/>
                    </a:cubicBezTo>
                    <a:lnTo>
                      <a:pt x="729916" y="124138"/>
                    </a:lnTo>
                    <a:cubicBezTo>
                      <a:pt x="562400" y="-41601"/>
                      <a:pt x="291770" y="-41157"/>
                      <a:pt x="124305" y="124138"/>
                    </a:cubicBezTo>
                    <a:cubicBezTo>
                      <a:pt x="-41435" y="290068"/>
                      <a:pt x="-41435" y="558208"/>
                      <a:pt x="124305" y="72394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78A373CB-C813-7250-FD47-014B38CFD4C9}"/>
                  </a:ext>
                </a:extLst>
              </p:cNvPr>
              <p:cNvSpPr/>
              <p:nvPr/>
            </p:nvSpPr>
            <p:spPr>
              <a:xfrm>
                <a:off x="11479200" y="10188715"/>
                <a:ext cx="236749" cy="394627"/>
              </a:xfrm>
              <a:custGeom>
                <a:avLst/>
                <a:gdLst>
                  <a:gd name="connsiteX0" fmla="*/ 2541940 w 2666244"/>
                  <a:gd name="connsiteY0" fmla="*/ 2521994 h 4444242"/>
                  <a:gd name="connsiteX1" fmla="*/ 2541940 w 2666244"/>
                  <a:gd name="connsiteY1" fmla="*/ 1922577 h 4444242"/>
                  <a:gd name="connsiteX2" fmla="*/ 730170 w 2666244"/>
                  <a:gd name="connsiteY2" fmla="*/ 124138 h 4444242"/>
                  <a:gd name="connsiteX3" fmla="*/ 124304 w 2666244"/>
                  <a:gd name="connsiteY3" fmla="*/ 124138 h 4444242"/>
                  <a:gd name="connsiteX4" fmla="*/ 124304 w 2666244"/>
                  <a:gd name="connsiteY4" fmla="*/ 723795 h 4444242"/>
                  <a:gd name="connsiteX5" fmla="*/ 1635065 w 2666244"/>
                  <a:gd name="connsiteY5" fmla="*/ 2222368 h 4444242"/>
                  <a:gd name="connsiteX6" fmla="*/ 124304 w 2666244"/>
                  <a:gd name="connsiteY6" fmla="*/ 3720433 h 4444242"/>
                  <a:gd name="connsiteX7" fmla="*/ 124304 w 2666244"/>
                  <a:gd name="connsiteY7" fmla="*/ 4320091 h 4444242"/>
                  <a:gd name="connsiteX8" fmla="*/ 730170 w 2666244"/>
                  <a:gd name="connsiteY8" fmla="*/ 4320091 h 444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6244" h="4444242">
                    <a:moveTo>
                      <a:pt x="2541940" y="2521994"/>
                    </a:moveTo>
                    <a:cubicBezTo>
                      <a:pt x="2707679" y="2356255"/>
                      <a:pt x="2707679" y="2087873"/>
                      <a:pt x="2541940" y="1922577"/>
                    </a:cubicBezTo>
                    <a:lnTo>
                      <a:pt x="730170" y="124138"/>
                    </a:lnTo>
                    <a:cubicBezTo>
                      <a:pt x="562653" y="-41601"/>
                      <a:pt x="291834" y="-41157"/>
                      <a:pt x="124304" y="124138"/>
                    </a:cubicBezTo>
                    <a:cubicBezTo>
                      <a:pt x="-41435" y="289877"/>
                      <a:pt x="-41435" y="558018"/>
                      <a:pt x="124304" y="723795"/>
                    </a:cubicBezTo>
                    <a:lnTo>
                      <a:pt x="1635065" y="2222368"/>
                    </a:lnTo>
                    <a:lnTo>
                      <a:pt x="124304" y="3720433"/>
                    </a:lnTo>
                    <a:cubicBezTo>
                      <a:pt x="-41435" y="3886172"/>
                      <a:pt x="-41435" y="4154313"/>
                      <a:pt x="124304" y="4320091"/>
                    </a:cubicBezTo>
                    <a:cubicBezTo>
                      <a:pt x="291821" y="4485627"/>
                      <a:pt x="562641" y="4485627"/>
                      <a:pt x="730170" y="4320091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C6B4129F-2A7A-A1D5-23A9-DCB4293C7E69}"/>
                  </a:ext>
                </a:extLst>
              </p:cNvPr>
              <p:cNvSpPr/>
              <p:nvPr/>
            </p:nvSpPr>
            <p:spPr>
              <a:xfrm>
                <a:off x="11238789" y="10188720"/>
                <a:ext cx="236715" cy="394634"/>
              </a:xfrm>
              <a:custGeom>
                <a:avLst/>
                <a:gdLst>
                  <a:gd name="connsiteX0" fmla="*/ 124305 w 2665863"/>
                  <a:gd name="connsiteY0" fmla="*/ 723884 h 4444331"/>
                  <a:gd name="connsiteX1" fmla="*/ 1634811 w 2665863"/>
                  <a:gd name="connsiteY1" fmla="*/ 2222457 h 4444331"/>
                  <a:gd name="connsiteX2" fmla="*/ 124305 w 2665863"/>
                  <a:gd name="connsiteY2" fmla="*/ 3720522 h 4444331"/>
                  <a:gd name="connsiteX3" fmla="*/ 124305 w 2665863"/>
                  <a:gd name="connsiteY3" fmla="*/ 4320180 h 4444331"/>
                  <a:gd name="connsiteX4" fmla="*/ 729916 w 2665863"/>
                  <a:gd name="connsiteY4" fmla="*/ 4320180 h 4444331"/>
                  <a:gd name="connsiteX5" fmla="*/ 2541559 w 2665863"/>
                  <a:gd name="connsiteY5" fmla="*/ 2521994 h 4444331"/>
                  <a:gd name="connsiteX6" fmla="*/ 2541559 w 2665863"/>
                  <a:gd name="connsiteY6" fmla="*/ 1922577 h 4444331"/>
                  <a:gd name="connsiteX7" fmla="*/ 729916 w 2665863"/>
                  <a:gd name="connsiteY7" fmla="*/ 124138 h 4444331"/>
                  <a:gd name="connsiteX8" fmla="*/ 124305 w 2665863"/>
                  <a:gd name="connsiteY8" fmla="*/ 124138 h 4444331"/>
                  <a:gd name="connsiteX9" fmla="*/ 124305 w 2665863"/>
                  <a:gd name="connsiteY9" fmla="*/ 723948 h 444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5863" h="4444331">
                    <a:moveTo>
                      <a:pt x="124305" y="723884"/>
                    </a:moveTo>
                    <a:lnTo>
                      <a:pt x="1634811" y="2222457"/>
                    </a:lnTo>
                    <a:lnTo>
                      <a:pt x="124305" y="3720522"/>
                    </a:lnTo>
                    <a:cubicBezTo>
                      <a:pt x="-41435" y="3886261"/>
                      <a:pt x="-41435" y="4154402"/>
                      <a:pt x="124305" y="4320180"/>
                    </a:cubicBezTo>
                    <a:cubicBezTo>
                      <a:pt x="291821" y="4485716"/>
                      <a:pt x="562450" y="4485716"/>
                      <a:pt x="729916" y="4320180"/>
                    </a:cubicBezTo>
                    <a:lnTo>
                      <a:pt x="2541559" y="2521994"/>
                    </a:lnTo>
                    <a:cubicBezTo>
                      <a:pt x="2707299" y="2356254"/>
                      <a:pt x="2707299" y="2087872"/>
                      <a:pt x="2541559" y="1922577"/>
                    </a:cubicBezTo>
                    <a:lnTo>
                      <a:pt x="729916" y="124138"/>
                    </a:lnTo>
                    <a:cubicBezTo>
                      <a:pt x="562400" y="-41601"/>
                      <a:pt x="291770" y="-41157"/>
                      <a:pt x="124305" y="124138"/>
                    </a:cubicBezTo>
                    <a:cubicBezTo>
                      <a:pt x="-41435" y="290068"/>
                      <a:pt x="-41435" y="558208"/>
                      <a:pt x="124305" y="72394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7315251-BD4F-3C0B-288A-08ACA59A26D3}"/>
              </a:ext>
            </a:extLst>
          </p:cNvPr>
          <p:cNvGrpSpPr/>
          <p:nvPr/>
        </p:nvGrpSpPr>
        <p:grpSpPr>
          <a:xfrm>
            <a:off x="987057" y="7658610"/>
            <a:ext cx="5703277" cy="5638290"/>
            <a:chOff x="987057" y="7658610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57800047-3087-9A86-856E-DD0DFFFF2EAC}"/>
                </a:ext>
              </a:extLst>
            </p:cNvPr>
            <p:cNvSpPr/>
            <p:nvPr/>
          </p:nvSpPr>
          <p:spPr>
            <a:xfrm>
              <a:off x="987057" y="7658610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A6F8EEF7-1F06-2278-796E-49866B186DFE}"/>
                </a:ext>
              </a:extLst>
            </p:cNvPr>
            <p:cNvSpPr txBox="1"/>
            <p:nvPr/>
          </p:nvSpPr>
          <p:spPr>
            <a:xfrm>
              <a:off x="1380920" y="9764524"/>
              <a:ext cx="486085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Presença</a:t>
              </a:r>
              <a:b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massiva no mundo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+75mil EVS em +95 países, 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quase 3X o número de Starbucks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7B5EFFF4-DF7F-4AA1-C36B-57DF67E04432}"/>
                </a:ext>
              </a:extLst>
            </p:cNvPr>
            <p:cNvGrpSpPr/>
            <p:nvPr/>
          </p:nvGrpSpPr>
          <p:grpSpPr>
            <a:xfrm>
              <a:off x="1417739" y="8386253"/>
              <a:ext cx="1219200" cy="1219200"/>
              <a:chOff x="8640031" y="2414587"/>
              <a:chExt cx="7109460" cy="7109460"/>
            </a:xfrm>
            <a:solidFill>
              <a:srgbClr val="B7A679"/>
            </a:solidFill>
          </p:grpSpPr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39B14772-4421-0BFB-8986-8D4CF2338EF1}"/>
                  </a:ext>
                </a:extLst>
              </p:cNvPr>
              <p:cNvSpPr/>
              <p:nvPr/>
            </p:nvSpPr>
            <p:spPr>
              <a:xfrm>
                <a:off x="8640031" y="2414587"/>
                <a:ext cx="7109460" cy="7109460"/>
              </a:xfrm>
              <a:custGeom>
                <a:avLst/>
                <a:gdLst>
                  <a:gd name="connsiteX0" fmla="*/ 3554730 w 7109460"/>
                  <a:gd name="connsiteY0" fmla="*/ 7109460 h 7109460"/>
                  <a:gd name="connsiteX1" fmla="*/ 0 w 7109460"/>
                  <a:gd name="connsiteY1" fmla="*/ 3554730 h 7109460"/>
                  <a:gd name="connsiteX2" fmla="*/ 3554730 w 7109460"/>
                  <a:gd name="connsiteY2" fmla="*/ 0 h 7109460"/>
                  <a:gd name="connsiteX3" fmla="*/ 7109461 w 7109460"/>
                  <a:gd name="connsiteY3" fmla="*/ 3554730 h 7109460"/>
                  <a:gd name="connsiteX4" fmla="*/ 3554730 w 7109460"/>
                  <a:gd name="connsiteY4" fmla="*/ 7109460 h 7109460"/>
                  <a:gd name="connsiteX5" fmla="*/ 3554730 w 7109460"/>
                  <a:gd name="connsiteY5" fmla="*/ 237024 h 7109460"/>
                  <a:gd name="connsiteX6" fmla="*/ 237024 w 7109460"/>
                  <a:gd name="connsiteY6" fmla="*/ 3554730 h 7109460"/>
                  <a:gd name="connsiteX7" fmla="*/ 3554730 w 7109460"/>
                  <a:gd name="connsiteY7" fmla="*/ 6872436 h 7109460"/>
                  <a:gd name="connsiteX8" fmla="*/ 6872436 w 7109460"/>
                  <a:gd name="connsiteY8" fmla="*/ 3554730 h 7109460"/>
                  <a:gd name="connsiteX9" fmla="*/ 3554730 w 7109460"/>
                  <a:gd name="connsiteY9" fmla="*/ 237024 h 710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09460" h="7109460">
                    <a:moveTo>
                      <a:pt x="3554730" y="7109460"/>
                    </a:moveTo>
                    <a:cubicBezTo>
                      <a:pt x="1594677" y="7109460"/>
                      <a:pt x="0" y="5514783"/>
                      <a:pt x="0" y="3554730"/>
                    </a:cubicBezTo>
                    <a:cubicBezTo>
                      <a:pt x="0" y="1594677"/>
                      <a:pt x="1594677" y="0"/>
                      <a:pt x="3554730" y="0"/>
                    </a:cubicBezTo>
                    <a:cubicBezTo>
                      <a:pt x="5514783" y="0"/>
                      <a:pt x="7109461" y="1594677"/>
                      <a:pt x="7109461" y="3554730"/>
                    </a:cubicBezTo>
                    <a:cubicBezTo>
                      <a:pt x="7109461" y="5514783"/>
                      <a:pt x="5514783" y="7109460"/>
                      <a:pt x="3554730" y="7109460"/>
                    </a:cubicBezTo>
                    <a:close/>
                    <a:moveTo>
                      <a:pt x="3554730" y="237024"/>
                    </a:moveTo>
                    <a:cubicBezTo>
                      <a:pt x="1725314" y="237024"/>
                      <a:pt x="237024" y="1725314"/>
                      <a:pt x="237024" y="3554730"/>
                    </a:cubicBezTo>
                    <a:cubicBezTo>
                      <a:pt x="237024" y="5384147"/>
                      <a:pt x="1725314" y="6872436"/>
                      <a:pt x="3554730" y="6872436"/>
                    </a:cubicBezTo>
                    <a:cubicBezTo>
                      <a:pt x="5384147" y="6872436"/>
                      <a:pt x="6872436" y="5384147"/>
                      <a:pt x="6872436" y="3554730"/>
                    </a:cubicBezTo>
                    <a:cubicBezTo>
                      <a:pt x="6872436" y="1725314"/>
                      <a:pt x="5384147" y="237024"/>
                      <a:pt x="3554730" y="237024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ACC05651-9756-F90E-3230-85D2A9A260DA}"/>
                  </a:ext>
                </a:extLst>
              </p:cNvPr>
              <p:cNvSpPr/>
              <p:nvPr/>
            </p:nvSpPr>
            <p:spPr>
              <a:xfrm>
                <a:off x="10535895" y="4784538"/>
                <a:ext cx="3294496" cy="3721230"/>
              </a:xfrm>
              <a:custGeom>
                <a:avLst/>
                <a:gdLst>
                  <a:gd name="connsiteX0" fmla="*/ 2061312 w 3294496"/>
                  <a:gd name="connsiteY0" fmla="*/ 3721206 h 3721230"/>
                  <a:gd name="connsiteX1" fmla="*/ 1685958 w 3294496"/>
                  <a:gd name="connsiteY1" fmla="*/ 3467144 h 3721230"/>
                  <a:gd name="connsiteX2" fmla="*/ 1556083 w 3294496"/>
                  <a:gd name="connsiteY2" fmla="*/ 3142470 h 3721230"/>
                  <a:gd name="connsiteX3" fmla="*/ 1539274 w 3294496"/>
                  <a:gd name="connsiteY3" fmla="*/ 3090546 h 3721230"/>
                  <a:gd name="connsiteX4" fmla="*/ 1314628 w 3294496"/>
                  <a:gd name="connsiteY4" fmla="*/ 2191796 h 3721230"/>
                  <a:gd name="connsiteX5" fmla="*/ 1301933 w 3294496"/>
                  <a:gd name="connsiteY5" fmla="*/ 2157683 h 3721230"/>
                  <a:gd name="connsiteX6" fmla="*/ 1181326 w 3294496"/>
                  <a:gd name="connsiteY6" fmla="*/ 1916571 h 3721230"/>
                  <a:gd name="connsiteX7" fmla="*/ 991643 w 3294496"/>
                  <a:gd name="connsiteY7" fmla="*/ 1829239 h 3721230"/>
                  <a:gd name="connsiteX8" fmla="*/ 876939 w 3294496"/>
                  <a:gd name="connsiteY8" fmla="*/ 1857905 h 3721230"/>
                  <a:gd name="connsiteX9" fmla="*/ 526570 w 3294496"/>
                  <a:gd name="connsiteY9" fmla="*/ 1781478 h 3721230"/>
                  <a:gd name="connsiteX10" fmla="*/ 151559 w 3294496"/>
                  <a:gd name="connsiteY10" fmla="*/ 1481599 h 3721230"/>
                  <a:gd name="connsiteX11" fmla="*/ 0 w 3294496"/>
                  <a:gd name="connsiteY11" fmla="*/ 1166193 h 3721230"/>
                  <a:gd name="connsiteX12" fmla="*/ 0 w 3294496"/>
                  <a:gd name="connsiteY12" fmla="*/ 1039289 h 3721230"/>
                  <a:gd name="connsiteX13" fmla="*/ 75221 w 3294496"/>
                  <a:gd name="connsiteY13" fmla="*/ 804677 h 3721230"/>
                  <a:gd name="connsiteX14" fmla="*/ 529185 w 3294496"/>
                  <a:gd name="connsiteY14" fmla="*/ 169205 h 3721230"/>
                  <a:gd name="connsiteX15" fmla="*/ 857883 w 3294496"/>
                  <a:gd name="connsiteY15" fmla="*/ 0 h 3721230"/>
                  <a:gd name="connsiteX16" fmla="*/ 1105889 w 3294496"/>
                  <a:gd name="connsiteY16" fmla="*/ 0 h 3721230"/>
                  <a:gd name="connsiteX17" fmla="*/ 1313828 w 3294496"/>
                  <a:gd name="connsiteY17" fmla="*/ 57726 h 3721230"/>
                  <a:gd name="connsiteX18" fmla="*/ 1743595 w 3294496"/>
                  <a:gd name="connsiteY18" fmla="*/ 315559 h 3721230"/>
                  <a:gd name="connsiteX19" fmla="*/ 1862222 w 3294496"/>
                  <a:gd name="connsiteY19" fmla="*/ 336189 h 3721230"/>
                  <a:gd name="connsiteX20" fmla="*/ 2119203 w 3294496"/>
                  <a:gd name="connsiteY20" fmla="*/ 284658 h 3721230"/>
                  <a:gd name="connsiteX21" fmla="*/ 2569689 w 3294496"/>
                  <a:gd name="connsiteY21" fmla="*/ 521758 h 3721230"/>
                  <a:gd name="connsiteX22" fmla="*/ 2797560 w 3294496"/>
                  <a:gd name="connsiteY22" fmla="*/ 1053431 h 3721230"/>
                  <a:gd name="connsiteX23" fmla="*/ 2865011 w 3294496"/>
                  <a:gd name="connsiteY23" fmla="*/ 1130544 h 3721230"/>
                  <a:gd name="connsiteX24" fmla="*/ 3098443 w 3294496"/>
                  <a:gd name="connsiteY24" fmla="*/ 1270753 h 3721230"/>
                  <a:gd name="connsiteX25" fmla="*/ 3288126 w 3294496"/>
                  <a:gd name="connsiteY25" fmla="*/ 1545546 h 3721230"/>
                  <a:gd name="connsiteX26" fmla="*/ 3205998 w 3294496"/>
                  <a:gd name="connsiteY26" fmla="*/ 1869369 h 3721230"/>
                  <a:gd name="connsiteX27" fmla="*/ 2998656 w 3294496"/>
                  <a:gd name="connsiteY27" fmla="*/ 2128636 h 3721230"/>
                  <a:gd name="connsiteX28" fmla="*/ 2962055 w 3294496"/>
                  <a:gd name="connsiteY28" fmla="*/ 2232929 h 3721230"/>
                  <a:gd name="connsiteX29" fmla="*/ 2962055 w 3294496"/>
                  <a:gd name="connsiteY29" fmla="*/ 2607001 h 3721230"/>
                  <a:gd name="connsiteX30" fmla="*/ 2843682 w 3294496"/>
                  <a:gd name="connsiteY30" fmla="*/ 2892700 h 3721230"/>
                  <a:gd name="connsiteX31" fmla="*/ 2715243 w 3294496"/>
                  <a:gd name="connsiteY31" fmla="*/ 3021140 h 3721230"/>
                  <a:gd name="connsiteX32" fmla="*/ 2690093 w 3294496"/>
                  <a:gd name="connsiteY32" fmla="*/ 3053272 h 3721230"/>
                  <a:gd name="connsiteX33" fmla="*/ 2407022 w 3294496"/>
                  <a:gd name="connsiteY33" fmla="*/ 3525086 h 3721230"/>
                  <a:gd name="connsiteX34" fmla="*/ 2188520 w 3294496"/>
                  <a:gd name="connsiteY34" fmla="*/ 3700347 h 3721230"/>
                  <a:gd name="connsiteX35" fmla="*/ 2061312 w 3294496"/>
                  <a:gd name="connsiteY35" fmla="*/ 3721231 h 3721230"/>
                  <a:gd name="connsiteX36" fmla="*/ 1033766 w 3294496"/>
                  <a:gd name="connsiteY36" fmla="*/ 1587098 h 3721230"/>
                  <a:gd name="connsiteX37" fmla="*/ 1393403 w 3294496"/>
                  <a:gd name="connsiteY37" fmla="*/ 1810703 h 3721230"/>
                  <a:gd name="connsiteX38" fmla="*/ 1514010 w 3294496"/>
                  <a:gd name="connsiteY38" fmla="*/ 2051816 h 3721230"/>
                  <a:gd name="connsiteX39" fmla="*/ 1544556 w 3294496"/>
                  <a:gd name="connsiteY39" fmla="*/ 2134539 h 3721230"/>
                  <a:gd name="connsiteX40" fmla="*/ 1769202 w 3294496"/>
                  <a:gd name="connsiteY40" fmla="*/ 3033289 h 3721230"/>
                  <a:gd name="connsiteX41" fmla="*/ 1776096 w 3294496"/>
                  <a:gd name="connsiteY41" fmla="*/ 3054364 h 3721230"/>
                  <a:gd name="connsiteX42" fmla="*/ 1906072 w 3294496"/>
                  <a:gd name="connsiteY42" fmla="*/ 3379393 h 3721230"/>
                  <a:gd name="connsiteX43" fmla="*/ 2113909 w 3294496"/>
                  <a:gd name="connsiteY43" fmla="*/ 3475752 h 3721230"/>
                  <a:gd name="connsiteX44" fmla="*/ 2204313 w 3294496"/>
                  <a:gd name="connsiteY44" fmla="*/ 3403095 h 3721230"/>
                  <a:gd name="connsiteX45" fmla="*/ 2487283 w 3294496"/>
                  <a:gd name="connsiteY45" fmla="*/ 2931383 h 3721230"/>
                  <a:gd name="connsiteX46" fmla="*/ 2547942 w 3294496"/>
                  <a:gd name="connsiteY46" fmla="*/ 2853775 h 3721230"/>
                  <a:gd name="connsiteX47" fmla="*/ 2676483 w 3294496"/>
                  <a:gd name="connsiteY47" fmla="*/ 2725081 h 3721230"/>
                  <a:gd name="connsiteX48" fmla="*/ 2725424 w 3294496"/>
                  <a:gd name="connsiteY48" fmla="*/ 2607052 h 3721230"/>
                  <a:gd name="connsiteX49" fmla="*/ 2725424 w 3294496"/>
                  <a:gd name="connsiteY49" fmla="*/ 2232980 h 3721230"/>
                  <a:gd name="connsiteX50" fmla="*/ 2813950 w 3294496"/>
                  <a:gd name="connsiteY50" fmla="*/ 1980708 h 3721230"/>
                  <a:gd name="connsiteX51" fmla="*/ 3021444 w 3294496"/>
                  <a:gd name="connsiteY51" fmla="*/ 1721442 h 3721230"/>
                  <a:gd name="connsiteX52" fmla="*/ 3055455 w 3294496"/>
                  <a:gd name="connsiteY52" fmla="*/ 1587644 h 3721230"/>
                  <a:gd name="connsiteX53" fmla="*/ 2977010 w 3294496"/>
                  <a:gd name="connsiteY53" fmla="*/ 1474032 h 3721230"/>
                  <a:gd name="connsiteX54" fmla="*/ 2743680 w 3294496"/>
                  <a:gd name="connsiteY54" fmla="*/ 1333989 h 3721230"/>
                  <a:gd name="connsiteX55" fmla="*/ 2580277 w 3294496"/>
                  <a:gd name="connsiteY55" fmla="*/ 1146870 h 3721230"/>
                  <a:gd name="connsiteX56" fmla="*/ 2352305 w 3294496"/>
                  <a:gd name="connsiteY56" fmla="*/ 615108 h 3721230"/>
                  <a:gd name="connsiteX57" fmla="*/ 2166138 w 3294496"/>
                  <a:gd name="connsiteY57" fmla="*/ 517112 h 3721230"/>
                  <a:gd name="connsiteX58" fmla="*/ 1909004 w 3294496"/>
                  <a:gd name="connsiteY58" fmla="*/ 568630 h 3721230"/>
                  <a:gd name="connsiteX59" fmla="*/ 1621922 w 3294496"/>
                  <a:gd name="connsiteY59" fmla="*/ 518838 h 3721230"/>
                  <a:gd name="connsiteX60" fmla="*/ 1191914 w 3294496"/>
                  <a:gd name="connsiteY60" fmla="*/ 260866 h 3721230"/>
                  <a:gd name="connsiteX61" fmla="*/ 1106016 w 3294496"/>
                  <a:gd name="connsiteY61" fmla="*/ 237062 h 3721230"/>
                  <a:gd name="connsiteX62" fmla="*/ 858010 w 3294496"/>
                  <a:gd name="connsiteY62" fmla="*/ 237062 h 3721230"/>
                  <a:gd name="connsiteX63" fmla="*/ 722232 w 3294496"/>
                  <a:gd name="connsiteY63" fmla="*/ 306989 h 3721230"/>
                  <a:gd name="connsiteX64" fmla="*/ 268268 w 3294496"/>
                  <a:gd name="connsiteY64" fmla="*/ 942460 h 3721230"/>
                  <a:gd name="connsiteX65" fmla="*/ 237126 w 3294496"/>
                  <a:gd name="connsiteY65" fmla="*/ 1039365 h 3721230"/>
                  <a:gd name="connsiteX66" fmla="*/ 237126 w 3294496"/>
                  <a:gd name="connsiteY66" fmla="*/ 1166269 h 3721230"/>
                  <a:gd name="connsiteX67" fmla="*/ 299816 w 3294496"/>
                  <a:gd name="connsiteY67" fmla="*/ 1296740 h 3721230"/>
                  <a:gd name="connsiteX68" fmla="*/ 674726 w 3294496"/>
                  <a:gd name="connsiteY68" fmla="*/ 1596518 h 3721230"/>
                  <a:gd name="connsiteX69" fmla="*/ 819632 w 3294496"/>
                  <a:gd name="connsiteY69" fmla="*/ 1628155 h 3721230"/>
                  <a:gd name="connsiteX70" fmla="*/ 934183 w 3294496"/>
                  <a:gd name="connsiteY70" fmla="*/ 1599591 h 3721230"/>
                  <a:gd name="connsiteX71" fmla="*/ 1033766 w 3294496"/>
                  <a:gd name="connsiteY71" fmla="*/ 1587098 h 372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294496" h="3721230">
                    <a:moveTo>
                      <a:pt x="2061312" y="3721206"/>
                    </a:moveTo>
                    <a:cubicBezTo>
                      <a:pt x="1900282" y="3721206"/>
                      <a:pt x="1748737" y="3624301"/>
                      <a:pt x="1685958" y="3467144"/>
                    </a:cubicBezTo>
                    <a:lnTo>
                      <a:pt x="1556083" y="3142470"/>
                    </a:lnTo>
                    <a:cubicBezTo>
                      <a:pt x="1549342" y="3125763"/>
                      <a:pt x="1543781" y="3108358"/>
                      <a:pt x="1539274" y="3090546"/>
                    </a:cubicBezTo>
                    <a:lnTo>
                      <a:pt x="1314628" y="2191796"/>
                    </a:lnTo>
                    <a:cubicBezTo>
                      <a:pt x="1311645" y="2179951"/>
                      <a:pt x="1307379" y="2168589"/>
                      <a:pt x="1301933" y="2157683"/>
                    </a:cubicBezTo>
                    <a:lnTo>
                      <a:pt x="1181326" y="1916571"/>
                    </a:lnTo>
                    <a:cubicBezTo>
                      <a:pt x="1146108" y="1846048"/>
                      <a:pt x="1068311" y="1810741"/>
                      <a:pt x="991643" y="1829239"/>
                    </a:cubicBezTo>
                    <a:lnTo>
                      <a:pt x="876939" y="1857905"/>
                    </a:lnTo>
                    <a:cubicBezTo>
                      <a:pt x="755240" y="1888247"/>
                      <a:pt x="624325" y="1859784"/>
                      <a:pt x="526570" y="1781478"/>
                    </a:cubicBezTo>
                    <a:lnTo>
                      <a:pt x="151559" y="1481599"/>
                    </a:lnTo>
                    <a:cubicBezTo>
                      <a:pt x="55200" y="1404334"/>
                      <a:pt x="0" y="1289428"/>
                      <a:pt x="0" y="1166193"/>
                    </a:cubicBezTo>
                    <a:lnTo>
                      <a:pt x="0" y="1039289"/>
                    </a:lnTo>
                    <a:cubicBezTo>
                      <a:pt x="0" y="954585"/>
                      <a:pt x="26076" y="873499"/>
                      <a:pt x="75221" y="804677"/>
                    </a:cubicBezTo>
                    <a:lnTo>
                      <a:pt x="529185" y="169205"/>
                    </a:lnTo>
                    <a:cubicBezTo>
                      <a:pt x="604913" y="63173"/>
                      <a:pt x="727805" y="0"/>
                      <a:pt x="857883" y="0"/>
                    </a:cubicBezTo>
                    <a:lnTo>
                      <a:pt x="1105889" y="0"/>
                    </a:lnTo>
                    <a:cubicBezTo>
                      <a:pt x="1179345" y="0"/>
                      <a:pt x="1251290" y="20033"/>
                      <a:pt x="1313828" y="57726"/>
                    </a:cubicBezTo>
                    <a:lnTo>
                      <a:pt x="1743595" y="315559"/>
                    </a:lnTo>
                    <a:cubicBezTo>
                      <a:pt x="1779257" y="337128"/>
                      <a:pt x="1821457" y="344466"/>
                      <a:pt x="1862222" y="336189"/>
                    </a:cubicBezTo>
                    <a:lnTo>
                      <a:pt x="2119203" y="284658"/>
                    </a:lnTo>
                    <a:cubicBezTo>
                      <a:pt x="2305573" y="247320"/>
                      <a:pt x="2494964" y="347094"/>
                      <a:pt x="2569689" y="521758"/>
                    </a:cubicBezTo>
                    <a:lnTo>
                      <a:pt x="2797560" y="1053431"/>
                    </a:lnTo>
                    <a:cubicBezTo>
                      <a:pt x="2811296" y="1085424"/>
                      <a:pt x="2835253" y="1112897"/>
                      <a:pt x="2865011" y="1130544"/>
                    </a:cubicBezTo>
                    <a:lnTo>
                      <a:pt x="3098443" y="1270753"/>
                    </a:lnTo>
                    <a:cubicBezTo>
                      <a:pt x="3198318" y="1330700"/>
                      <a:pt x="3267546" y="1430919"/>
                      <a:pt x="3288126" y="1545546"/>
                    </a:cubicBezTo>
                    <a:cubicBezTo>
                      <a:pt x="3308756" y="1660351"/>
                      <a:pt x="3278743" y="1778381"/>
                      <a:pt x="3205998" y="1869369"/>
                    </a:cubicBezTo>
                    <a:lnTo>
                      <a:pt x="2998656" y="2128636"/>
                    </a:lnTo>
                    <a:cubicBezTo>
                      <a:pt x="2975093" y="2158153"/>
                      <a:pt x="2962055" y="2195249"/>
                      <a:pt x="2962055" y="2232929"/>
                    </a:cubicBezTo>
                    <a:lnTo>
                      <a:pt x="2962055" y="2607001"/>
                    </a:lnTo>
                    <a:cubicBezTo>
                      <a:pt x="2962055" y="2713427"/>
                      <a:pt x="2918916" y="2817568"/>
                      <a:pt x="2843682" y="2892700"/>
                    </a:cubicBezTo>
                    <a:lnTo>
                      <a:pt x="2715243" y="3021140"/>
                    </a:lnTo>
                    <a:cubicBezTo>
                      <a:pt x="2705518" y="3030864"/>
                      <a:pt x="2697088" y="3041630"/>
                      <a:pt x="2690093" y="3053272"/>
                    </a:cubicBezTo>
                    <a:lnTo>
                      <a:pt x="2407022" y="3525086"/>
                    </a:lnTo>
                    <a:cubicBezTo>
                      <a:pt x="2357484" y="3607568"/>
                      <a:pt x="2279864" y="3669903"/>
                      <a:pt x="2188520" y="3700347"/>
                    </a:cubicBezTo>
                    <a:cubicBezTo>
                      <a:pt x="2146626" y="3714592"/>
                      <a:pt x="2103626" y="3721231"/>
                      <a:pt x="2061312" y="3721231"/>
                    </a:cubicBezTo>
                    <a:close/>
                    <a:moveTo>
                      <a:pt x="1033766" y="1587098"/>
                    </a:moveTo>
                    <a:cubicBezTo>
                      <a:pt x="1183776" y="1587098"/>
                      <a:pt x="1323375" y="1670609"/>
                      <a:pt x="1393403" y="1810703"/>
                    </a:cubicBezTo>
                    <a:lnTo>
                      <a:pt x="1514010" y="2051816"/>
                    </a:lnTo>
                    <a:cubicBezTo>
                      <a:pt x="1527150" y="2078095"/>
                      <a:pt x="1537471" y="2105975"/>
                      <a:pt x="1544556" y="2134539"/>
                    </a:cubicBezTo>
                    <a:lnTo>
                      <a:pt x="1769202" y="3033289"/>
                    </a:lnTo>
                    <a:cubicBezTo>
                      <a:pt x="1770992" y="3040526"/>
                      <a:pt x="1773366" y="3047521"/>
                      <a:pt x="1776096" y="3054364"/>
                    </a:cubicBezTo>
                    <a:lnTo>
                      <a:pt x="1906072" y="3379393"/>
                    </a:lnTo>
                    <a:cubicBezTo>
                      <a:pt x="1938902" y="3461165"/>
                      <a:pt x="2029903" y="3503466"/>
                      <a:pt x="2113909" y="3475752"/>
                    </a:cubicBezTo>
                    <a:cubicBezTo>
                      <a:pt x="2151602" y="3463056"/>
                      <a:pt x="2183683" y="3437361"/>
                      <a:pt x="2204313" y="3403095"/>
                    </a:cubicBezTo>
                    <a:lnTo>
                      <a:pt x="2487283" y="2931383"/>
                    </a:lnTo>
                    <a:cubicBezTo>
                      <a:pt x="2504244" y="2903313"/>
                      <a:pt x="2524633" y="2877123"/>
                      <a:pt x="2547942" y="2853775"/>
                    </a:cubicBezTo>
                    <a:lnTo>
                      <a:pt x="2676483" y="2725081"/>
                    </a:lnTo>
                    <a:cubicBezTo>
                      <a:pt x="2707625" y="2694029"/>
                      <a:pt x="2725424" y="2651041"/>
                      <a:pt x="2725424" y="2607052"/>
                    </a:cubicBezTo>
                    <a:lnTo>
                      <a:pt x="2725424" y="2232980"/>
                    </a:lnTo>
                    <a:cubicBezTo>
                      <a:pt x="2725424" y="2141623"/>
                      <a:pt x="2756820" y="2052171"/>
                      <a:pt x="2813950" y="1980708"/>
                    </a:cubicBezTo>
                    <a:lnTo>
                      <a:pt x="3021444" y="1721442"/>
                    </a:lnTo>
                    <a:cubicBezTo>
                      <a:pt x="3051990" y="1683304"/>
                      <a:pt x="3063987" y="1635798"/>
                      <a:pt x="3055455" y="1587644"/>
                    </a:cubicBezTo>
                    <a:cubicBezTo>
                      <a:pt x="3046835" y="1539541"/>
                      <a:pt x="3018956" y="1499119"/>
                      <a:pt x="2977010" y="1474032"/>
                    </a:cubicBezTo>
                    <a:lnTo>
                      <a:pt x="2743680" y="1333989"/>
                    </a:lnTo>
                    <a:cubicBezTo>
                      <a:pt x="2670580" y="1290240"/>
                      <a:pt x="2614047" y="1225570"/>
                      <a:pt x="2580277" y="1146870"/>
                    </a:cubicBezTo>
                    <a:lnTo>
                      <a:pt x="2352305" y="615108"/>
                    </a:lnTo>
                    <a:cubicBezTo>
                      <a:pt x="2321353" y="542947"/>
                      <a:pt x="2243149" y="501928"/>
                      <a:pt x="2166138" y="517112"/>
                    </a:cubicBezTo>
                    <a:lnTo>
                      <a:pt x="1909004" y="568630"/>
                    </a:lnTo>
                    <a:cubicBezTo>
                      <a:pt x="1810170" y="588663"/>
                      <a:pt x="1708264" y="570661"/>
                      <a:pt x="1621922" y="518838"/>
                    </a:cubicBezTo>
                    <a:lnTo>
                      <a:pt x="1191914" y="260866"/>
                    </a:lnTo>
                    <a:cubicBezTo>
                      <a:pt x="1165977" y="245251"/>
                      <a:pt x="1136320" y="237062"/>
                      <a:pt x="1106016" y="237062"/>
                    </a:cubicBezTo>
                    <a:lnTo>
                      <a:pt x="858010" y="237062"/>
                    </a:lnTo>
                    <a:cubicBezTo>
                      <a:pt x="804207" y="237062"/>
                      <a:pt x="753526" y="263253"/>
                      <a:pt x="722232" y="306989"/>
                    </a:cubicBezTo>
                    <a:lnTo>
                      <a:pt x="268268" y="942460"/>
                    </a:lnTo>
                    <a:cubicBezTo>
                      <a:pt x="247892" y="970873"/>
                      <a:pt x="237126" y="1004452"/>
                      <a:pt x="237126" y="1039365"/>
                    </a:cubicBezTo>
                    <a:lnTo>
                      <a:pt x="237126" y="1166269"/>
                    </a:lnTo>
                    <a:cubicBezTo>
                      <a:pt x="237126" y="1217203"/>
                      <a:pt x="259990" y="1264760"/>
                      <a:pt x="299816" y="1296740"/>
                    </a:cubicBezTo>
                    <a:lnTo>
                      <a:pt x="674726" y="1596518"/>
                    </a:lnTo>
                    <a:cubicBezTo>
                      <a:pt x="715136" y="1628854"/>
                      <a:pt x="769396" y="1640952"/>
                      <a:pt x="819632" y="1628155"/>
                    </a:cubicBezTo>
                    <a:lnTo>
                      <a:pt x="934183" y="1599591"/>
                    </a:lnTo>
                    <a:cubicBezTo>
                      <a:pt x="967407" y="1591110"/>
                      <a:pt x="1000784" y="1587098"/>
                      <a:pt x="1033766" y="158709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D7031778-0C9A-3C36-A5E4-9844071E6A87}"/>
                  </a:ext>
                </a:extLst>
              </p:cNvPr>
              <p:cNvSpPr/>
              <p:nvPr/>
            </p:nvSpPr>
            <p:spPr>
              <a:xfrm>
                <a:off x="13616697" y="6917191"/>
                <a:ext cx="829302" cy="1421987"/>
              </a:xfrm>
              <a:custGeom>
                <a:avLst/>
                <a:gdLst>
                  <a:gd name="connsiteX0" fmla="*/ 355429 w 829302"/>
                  <a:gd name="connsiteY0" fmla="*/ 1421988 h 1421987"/>
                  <a:gd name="connsiteX1" fmla="*/ 271664 w 829302"/>
                  <a:gd name="connsiteY1" fmla="*/ 1387278 h 1421987"/>
                  <a:gd name="connsiteX2" fmla="*/ 34665 w 829302"/>
                  <a:gd name="connsiteY2" fmla="*/ 1150279 h 1421987"/>
                  <a:gd name="connsiteX3" fmla="*/ 2330 w 829302"/>
                  <a:gd name="connsiteY3" fmla="*/ 1043257 h 1421987"/>
                  <a:gd name="connsiteX4" fmla="*/ 120804 w 829302"/>
                  <a:gd name="connsiteY4" fmla="*/ 450785 h 1421987"/>
                  <a:gd name="connsiteX5" fmla="*/ 153139 w 829302"/>
                  <a:gd name="connsiteY5" fmla="*/ 390227 h 1421987"/>
                  <a:gd name="connsiteX6" fmla="*/ 508612 w 829302"/>
                  <a:gd name="connsiteY6" fmla="*/ 34754 h 1421987"/>
                  <a:gd name="connsiteX7" fmla="*/ 626744 w 829302"/>
                  <a:gd name="connsiteY7" fmla="*/ 5148 h 1421987"/>
                  <a:gd name="connsiteX8" fmla="*/ 708515 w 829302"/>
                  <a:gd name="connsiteY8" fmla="*/ 95312 h 1421987"/>
                  <a:gd name="connsiteX9" fmla="*/ 826989 w 829302"/>
                  <a:gd name="connsiteY9" fmla="*/ 687784 h 1421987"/>
                  <a:gd name="connsiteX10" fmla="*/ 812415 w 829302"/>
                  <a:gd name="connsiteY10" fmla="*/ 772043 h 1421987"/>
                  <a:gd name="connsiteX11" fmla="*/ 456942 w 829302"/>
                  <a:gd name="connsiteY11" fmla="*/ 1364515 h 1421987"/>
                  <a:gd name="connsiteX12" fmla="*/ 369863 w 829302"/>
                  <a:gd name="connsiteY12" fmla="*/ 1421150 h 1421987"/>
                  <a:gd name="connsiteX13" fmla="*/ 355429 w 829302"/>
                  <a:gd name="connsiteY13" fmla="*/ 1421988 h 1421987"/>
                  <a:gd name="connsiteX14" fmla="*/ 246971 w 829302"/>
                  <a:gd name="connsiteY14" fmla="*/ 1027540 h 1421987"/>
                  <a:gd name="connsiteX15" fmla="*/ 331828 w 829302"/>
                  <a:gd name="connsiteY15" fmla="*/ 1112485 h 1421987"/>
                  <a:gd name="connsiteX16" fmla="*/ 585636 w 829302"/>
                  <a:gd name="connsiteY16" fmla="*/ 689472 h 1421987"/>
                  <a:gd name="connsiteX17" fmla="*/ 519530 w 829302"/>
                  <a:gd name="connsiteY17" fmla="*/ 358997 h 1421987"/>
                  <a:gd name="connsiteX18" fmla="*/ 345958 w 829302"/>
                  <a:gd name="connsiteY18" fmla="*/ 532569 h 142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29302" h="1421987">
                    <a:moveTo>
                      <a:pt x="355429" y="1421988"/>
                    </a:moveTo>
                    <a:cubicBezTo>
                      <a:pt x="324135" y="1421988"/>
                      <a:pt x="294034" y="1409686"/>
                      <a:pt x="271664" y="1387278"/>
                    </a:cubicBezTo>
                    <a:lnTo>
                      <a:pt x="34665" y="1150279"/>
                    </a:lnTo>
                    <a:cubicBezTo>
                      <a:pt x="6697" y="1122311"/>
                      <a:pt x="-5503" y="1082130"/>
                      <a:pt x="2330" y="1043257"/>
                    </a:cubicBezTo>
                    <a:lnTo>
                      <a:pt x="120804" y="450785"/>
                    </a:lnTo>
                    <a:cubicBezTo>
                      <a:pt x="125425" y="427920"/>
                      <a:pt x="136673" y="406846"/>
                      <a:pt x="153139" y="390227"/>
                    </a:cubicBezTo>
                    <a:lnTo>
                      <a:pt x="508612" y="34754"/>
                    </a:lnTo>
                    <a:cubicBezTo>
                      <a:pt x="539564" y="3816"/>
                      <a:pt x="585039" y="-7636"/>
                      <a:pt x="626744" y="5148"/>
                    </a:cubicBezTo>
                    <a:cubicBezTo>
                      <a:pt x="668549" y="17704"/>
                      <a:pt x="699984" y="52414"/>
                      <a:pt x="708515" y="95312"/>
                    </a:cubicBezTo>
                    <a:lnTo>
                      <a:pt x="826989" y="687784"/>
                    </a:lnTo>
                    <a:cubicBezTo>
                      <a:pt x="832791" y="716691"/>
                      <a:pt x="827586" y="746653"/>
                      <a:pt x="812415" y="772043"/>
                    </a:cubicBezTo>
                    <a:lnTo>
                      <a:pt x="456942" y="1364515"/>
                    </a:lnTo>
                    <a:cubicBezTo>
                      <a:pt x="438191" y="1395810"/>
                      <a:pt x="406008" y="1416630"/>
                      <a:pt x="369863" y="1421150"/>
                    </a:cubicBezTo>
                    <a:cubicBezTo>
                      <a:pt x="365001" y="1421594"/>
                      <a:pt x="360139" y="1421988"/>
                      <a:pt x="355429" y="1421988"/>
                    </a:cubicBezTo>
                    <a:close/>
                    <a:moveTo>
                      <a:pt x="246971" y="1027540"/>
                    </a:moveTo>
                    <a:lnTo>
                      <a:pt x="331828" y="1112485"/>
                    </a:lnTo>
                    <a:lnTo>
                      <a:pt x="585636" y="689472"/>
                    </a:lnTo>
                    <a:lnTo>
                      <a:pt x="519530" y="358997"/>
                    </a:lnTo>
                    <a:lnTo>
                      <a:pt x="345958" y="532569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58866B0F-6B7D-DDF9-23E0-D51D2D5CCC9D}"/>
                  </a:ext>
                </a:extLst>
              </p:cNvPr>
              <p:cNvSpPr/>
              <p:nvPr/>
            </p:nvSpPr>
            <p:spPr>
              <a:xfrm>
                <a:off x="10778647" y="2418946"/>
                <a:ext cx="4943016" cy="3287573"/>
              </a:xfrm>
              <a:custGeom>
                <a:avLst/>
                <a:gdLst>
                  <a:gd name="connsiteX0" fmla="*/ 4496415 w 4943016"/>
                  <a:gd name="connsiteY0" fmla="*/ 3287574 h 3287573"/>
                  <a:gd name="connsiteX1" fmla="*/ 4096507 w 4943016"/>
                  <a:gd name="connsiteY1" fmla="*/ 2972968 h 3287573"/>
                  <a:gd name="connsiteX2" fmla="*/ 3993205 w 4943016"/>
                  <a:gd name="connsiteY2" fmla="*/ 2691332 h 3287573"/>
                  <a:gd name="connsiteX3" fmla="*/ 3865602 w 4943016"/>
                  <a:gd name="connsiteY3" fmla="*/ 2606031 h 3287573"/>
                  <a:gd name="connsiteX4" fmla="*/ 3706808 w 4943016"/>
                  <a:gd name="connsiteY4" fmla="*/ 2672035 h 3287573"/>
                  <a:gd name="connsiteX5" fmla="*/ 3015553 w 4943016"/>
                  <a:gd name="connsiteY5" fmla="*/ 3068717 h 3287573"/>
                  <a:gd name="connsiteX6" fmla="*/ 2613411 w 4943016"/>
                  <a:gd name="connsiteY6" fmla="*/ 2774043 h 3287573"/>
                  <a:gd name="connsiteX7" fmla="*/ 1073578 w 4943016"/>
                  <a:gd name="connsiteY7" fmla="*/ 1772434 h 3287573"/>
                  <a:gd name="connsiteX8" fmla="*/ 1060540 w 4943016"/>
                  <a:gd name="connsiteY8" fmla="*/ 1773132 h 3287573"/>
                  <a:gd name="connsiteX9" fmla="*/ 843473 w 4943016"/>
                  <a:gd name="connsiteY9" fmla="*/ 1820194 h 3287573"/>
                  <a:gd name="connsiteX10" fmla="*/ 123399 w 4943016"/>
                  <a:gd name="connsiteY10" fmla="*/ 1624798 h 3287573"/>
                  <a:gd name="connsiteX11" fmla="*/ 125874 w 4943016"/>
                  <a:gd name="connsiteY11" fmla="*/ 905322 h 3287573"/>
                  <a:gd name="connsiteX12" fmla="*/ 139611 w 4943016"/>
                  <a:gd name="connsiteY12" fmla="*/ 887419 h 3287573"/>
                  <a:gd name="connsiteX13" fmla="*/ 488444 w 4943016"/>
                  <a:gd name="connsiteY13" fmla="*/ 701253 h 3287573"/>
                  <a:gd name="connsiteX14" fmla="*/ 1475720 w 4943016"/>
                  <a:gd name="connsiteY14" fmla="*/ 62366 h 3287573"/>
                  <a:gd name="connsiteX15" fmla="*/ 1585662 w 4943016"/>
                  <a:gd name="connsiteY15" fmla="*/ 179 h 3287573"/>
                  <a:gd name="connsiteX16" fmla="*/ 4942102 w 4943016"/>
                  <a:gd name="connsiteY16" fmla="*/ 3104975 h 3287573"/>
                  <a:gd name="connsiteX17" fmla="*/ 4847076 w 4943016"/>
                  <a:gd name="connsiteY17" fmla="*/ 3235891 h 3287573"/>
                  <a:gd name="connsiteX18" fmla="*/ 4550473 w 4943016"/>
                  <a:gd name="connsiteY18" fmla="*/ 3284096 h 3287573"/>
                  <a:gd name="connsiteX19" fmla="*/ 4496415 w 4943016"/>
                  <a:gd name="connsiteY19" fmla="*/ 3287523 h 3287573"/>
                  <a:gd name="connsiteX20" fmla="*/ 3847309 w 4943016"/>
                  <a:gd name="connsiteY20" fmla="*/ 2368092 h 3287573"/>
                  <a:gd name="connsiteX21" fmla="*/ 3889609 w 4943016"/>
                  <a:gd name="connsiteY21" fmla="*/ 2370327 h 3287573"/>
                  <a:gd name="connsiteX22" fmla="*/ 4202439 w 4943016"/>
                  <a:gd name="connsiteY22" fmla="*/ 2580056 h 3287573"/>
                  <a:gd name="connsiteX23" fmla="*/ 4326270 w 4943016"/>
                  <a:gd name="connsiteY23" fmla="*/ 2914899 h 3287573"/>
                  <a:gd name="connsiteX24" fmla="*/ 4519039 w 4943016"/>
                  <a:gd name="connsiteY24" fmla="*/ 3049141 h 3287573"/>
                  <a:gd name="connsiteX25" fmla="*/ 4691074 w 4943016"/>
                  <a:gd name="connsiteY25" fmla="*/ 3023204 h 3287573"/>
                  <a:gd name="connsiteX26" fmla="*/ 1646829 w 4943016"/>
                  <a:gd name="connsiteY26" fmla="*/ 240990 h 3287573"/>
                  <a:gd name="connsiteX27" fmla="*/ 507754 w 4943016"/>
                  <a:gd name="connsiteY27" fmla="*/ 937501 h 3287573"/>
                  <a:gd name="connsiteX28" fmla="*/ 326589 w 4943016"/>
                  <a:gd name="connsiteY28" fmla="*/ 1033263 h 3287573"/>
                  <a:gd name="connsiteX29" fmla="*/ 314833 w 4943016"/>
                  <a:gd name="connsiteY29" fmla="*/ 1048438 h 3287573"/>
                  <a:gd name="connsiteX30" fmla="*/ 312002 w 4943016"/>
                  <a:gd name="connsiteY30" fmla="*/ 1481276 h 3287573"/>
                  <a:gd name="connsiteX31" fmla="*/ 755506 w 4943016"/>
                  <a:gd name="connsiteY31" fmla="*/ 1600245 h 3287573"/>
                  <a:gd name="connsiteX32" fmla="*/ 1054598 w 4943016"/>
                  <a:gd name="connsiteY32" fmla="*/ 1536273 h 3287573"/>
                  <a:gd name="connsiteX33" fmla="*/ 1706675 w 4943016"/>
                  <a:gd name="connsiteY33" fmla="*/ 1631781 h 3287573"/>
                  <a:gd name="connsiteX34" fmla="*/ 2825362 w 4943016"/>
                  <a:gd name="connsiteY34" fmla="*/ 2668200 h 3287573"/>
                  <a:gd name="connsiteX35" fmla="*/ 3043863 w 4943016"/>
                  <a:gd name="connsiteY35" fmla="*/ 2833635 h 3287573"/>
                  <a:gd name="connsiteX36" fmla="*/ 3524209 w 4943016"/>
                  <a:gd name="connsiteY36" fmla="*/ 2521162 h 3287573"/>
                  <a:gd name="connsiteX37" fmla="*/ 3847296 w 4943016"/>
                  <a:gd name="connsiteY37" fmla="*/ 2368118 h 328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943016" h="3287573">
                    <a:moveTo>
                      <a:pt x="4496415" y="3287574"/>
                    </a:moveTo>
                    <a:cubicBezTo>
                      <a:pt x="4310248" y="3287574"/>
                      <a:pt x="4143671" y="3159832"/>
                      <a:pt x="4096507" y="2972968"/>
                    </a:cubicBezTo>
                    <a:cubicBezTo>
                      <a:pt x="4068692" y="2862530"/>
                      <a:pt x="4033817" y="2767860"/>
                      <a:pt x="3993205" y="2691332"/>
                    </a:cubicBezTo>
                    <a:cubicBezTo>
                      <a:pt x="3967369" y="2642733"/>
                      <a:pt x="3920954" y="2611693"/>
                      <a:pt x="3865602" y="2606031"/>
                    </a:cubicBezTo>
                    <a:cubicBezTo>
                      <a:pt x="3805058" y="2599988"/>
                      <a:pt x="3746037" y="2624630"/>
                      <a:pt x="3706808" y="2672035"/>
                    </a:cubicBezTo>
                    <a:cubicBezTo>
                      <a:pt x="3468273" y="2960310"/>
                      <a:pt x="3235933" y="3093613"/>
                      <a:pt x="3015553" y="3068717"/>
                    </a:cubicBezTo>
                    <a:cubicBezTo>
                      <a:pt x="2748453" y="3038172"/>
                      <a:pt x="2618870" y="2784808"/>
                      <a:pt x="2613411" y="2774043"/>
                    </a:cubicBezTo>
                    <a:cubicBezTo>
                      <a:pt x="2064332" y="1675732"/>
                      <a:pt x="1083353" y="1770656"/>
                      <a:pt x="1073578" y="1772434"/>
                    </a:cubicBezTo>
                    <a:cubicBezTo>
                      <a:pt x="1069223" y="1772929"/>
                      <a:pt x="1064958" y="1773132"/>
                      <a:pt x="1060540" y="1773132"/>
                    </a:cubicBezTo>
                    <a:cubicBezTo>
                      <a:pt x="994688" y="1773132"/>
                      <a:pt x="921537" y="1789001"/>
                      <a:pt x="843473" y="1820194"/>
                    </a:cubicBezTo>
                    <a:cubicBezTo>
                      <a:pt x="581629" y="1924932"/>
                      <a:pt x="292261" y="1846385"/>
                      <a:pt x="123399" y="1624798"/>
                    </a:cubicBezTo>
                    <a:cubicBezTo>
                      <a:pt x="-42036" y="1407490"/>
                      <a:pt x="-41046" y="1125017"/>
                      <a:pt x="125874" y="905322"/>
                    </a:cubicBezTo>
                    <a:lnTo>
                      <a:pt x="139611" y="887419"/>
                    </a:lnTo>
                    <a:cubicBezTo>
                      <a:pt x="222779" y="780549"/>
                      <a:pt x="350025" y="712514"/>
                      <a:pt x="488444" y="701253"/>
                    </a:cubicBezTo>
                    <a:cubicBezTo>
                      <a:pt x="935172" y="665001"/>
                      <a:pt x="1267285" y="450073"/>
                      <a:pt x="1475720" y="62366"/>
                    </a:cubicBezTo>
                    <a:cubicBezTo>
                      <a:pt x="1497289" y="22196"/>
                      <a:pt x="1540187" y="-2352"/>
                      <a:pt x="1585662" y="179"/>
                    </a:cubicBezTo>
                    <a:cubicBezTo>
                      <a:pt x="3315419" y="81459"/>
                      <a:pt x="4727041" y="1387279"/>
                      <a:pt x="4942102" y="3104975"/>
                    </a:cubicBezTo>
                    <a:cubicBezTo>
                      <a:pt x="4949782" y="3166828"/>
                      <a:pt x="4908319" y="3224198"/>
                      <a:pt x="4847076" y="3235891"/>
                    </a:cubicBezTo>
                    <a:cubicBezTo>
                      <a:pt x="4751213" y="3254490"/>
                      <a:pt x="4651439" y="3270714"/>
                      <a:pt x="4550473" y="3284096"/>
                    </a:cubicBezTo>
                    <a:cubicBezTo>
                      <a:pt x="4532317" y="3286381"/>
                      <a:pt x="4514176" y="3287523"/>
                      <a:pt x="4496415" y="3287523"/>
                    </a:cubicBezTo>
                    <a:close/>
                    <a:moveTo>
                      <a:pt x="3847309" y="2368092"/>
                    </a:moveTo>
                    <a:cubicBezTo>
                      <a:pt x="3861388" y="2368092"/>
                      <a:pt x="3875531" y="2368930"/>
                      <a:pt x="3889609" y="2370327"/>
                    </a:cubicBezTo>
                    <a:cubicBezTo>
                      <a:pt x="4024944" y="2384063"/>
                      <a:pt x="4138911" y="2460630"/>
                      <a:pt x="4202439" y="2580056"/>
                    </a:cubicBezTo>
                    <a:cubicBezTo>
                      <a:pt x="4252078" y="2673431"/>
                      <a:pt x="4293782" y="2786103"/>
                      <a:pt x="4326270" y="2914899"/>
                    </a:cubicBezTo>
                    <a:cubicBezTo>
                      <a:pt x="4348539" y="3003069"/>
                      <a:pt x="4431350" y="3060897"/>
                      <a:pt x="4519039" y="3049141"/>
                    </a:cubicBezTo>
                    <a:cubicBezTo>
                      <a:pt x="4576955" y="3041447"/>
                      <a:pt x="4634592" y="3032675"/>
                      <a:pt x="4691074" y="3023204"/>
                    </a:cubicBezTo>
                    <a:cubicBezTo>
                      <a:pt x="4448667" y="1498859"/>
                      <a:pt x="3190724" y="346489"/>
                      <a:pt x="1646829" y="240990"/>
                    </a:cubicBezTo>
                    <a:cubicBezTo>
                      <a:pt x="1464827" y="544793"/>
                      <a:pt x="1124880" y="887215"/>
                      <a:pt x="507754" y="937501"/>
                    </a:cubicBezTo>
                    <a:cubicBezTo>
                      <a:pt x="435352" y="943402"/>
                      <a:pt x="369348" y="978265"/>
                      <a:pt x="326589" y="1033263"/>
                    </a:cubicBezTo>
                    <a:lnTo>
                      <a:pt x="314833" y="1048438"/>
                    </a:lnTo>
                    <a:cubicBezTo>
                      <a:pt x="192297" y="1209556"/>
                      <a:pt x="233202" y="1377630"/>
                      <a:pt x="312002" y="1481276"/>
                    </a:cubicBezTo>
                    <a:cubicBezTo>
                      <a:pt x="391857" y="1586166"/>
                      <a:pt x="555844" y="1680341"/>
                      <a:pt x="755506" y="1600245"/>
                    </a:cubicBezTo>
                    <a:cubicBezTo>
                      <a:pt x="859558" y="1558642"/>
                      <a:pt x="960119" y="1537212"/>
                      <a:pt x="1054598" y="1536273"/>
                    </a:cubicBezTo>
                    <a:cubicBezTo>
                      <a:pt x="1102460" y="1531906"/>
                      <a:pt x="1371782" y="1515198"/>
                      <a:pt x="1706675" y="1631781"/>
                    </a:cubicBezTo>
                    <a:cubicBezTo>
                      <a:pt x="2038192" y="1747183"/>
                      <a:pt x="2501526" y="2020528"/>
                      <a:pt x="2825362" y="2668200"/>
                    </a:cubicBezTo>
                    <a:cubicBezTo>
                      <a:pt x="2825717" y="2669051"/>
                      <a:pt x="2904620" y="2818667"/>
                      <a:pt x="3043863" y="2833635"/>
                    </a:cubicBezTo>
                    <a:cubicBezTo>
                      <a:pt x="3177661" y="2850355"/>
                      <a:pt x="3343298" y="2740006"/>
                      <a:pt x="3524209" y="2521162"/>
                    </a:cubicBezTo>
                    <a:cubicBezTo>
                      <a:pt x="3604850" y="2423572"/>
                      <a:pt x="3723223" y="2368118"/>
                      <a:pt x="3847296" y="236811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8425C4F8-46BE-F0E0-EA1A-29583C92FED7}"/>
                  </a:ext>
                </a:extLst>
              </p:cNvPr>
              <p:cNvSpPr/>
              <p:nvPr/>
            </p:nvSpPr>
            <p:spPr>
              <a:xfrm>
                <a:off x="8658437" y="3729592"/>
                <a:ext cx="1701712" cy="2002725"/>
              </a:xfrm>
              <a:custGeom>
                <a:avLst/>
                <a:gdLst>
                  <a:gd name="connsiteX0" fmla="*/ 407019 w 1701712"/>
                  <a:gd name="connsiteY0" fmla="*/ 2002700 h 2002725"/>
                  <a:gd name="connsiteX1" fmla="*/ 118400 w 1701712"/>
                  <a:gd name="connsiteY1" fmla="*/ 2002700 h 2002725"/>
                  <a:gd name="connsiteX2" fmla="*/ 30474 w 1701712"/>
                  <a:gd name="connsiteY2" fmla="*/ 1963624 h 2002725"/>
                  <a:gd name="connsiteX3" fmla="*/ 619 w 1701712"/>
                  <a:gd name="connsiteY3" fmla="*/ 1872128 h 2002725"/>
                  <a:gd name="connsiteX4" fmla="*/ 741075 w 1701712"/>
                  <a:gd name="connsiteY4" fmla="*/ 45250 h 2002725"/>
                  <a:gd name="connsiteX5" fmla="*/ 887174 w 1701712"/>
                  <a:gd name="connsiteY5" fmla="*/ 12572 h 2002725"/>
                  <a:gd name="connsiteX6" fmla="*/ 1332011 w 1701712"/>
                  <a:gd name="connsiteY6" fmla="*/ 234997 h 2002725"/>
                  <a:gd name="connsiteX7" fmla="*/ 1683561 w 1701712"/>
                  <a:gd name="connsiteY7" fmla="*/ 711077 h 2002725"/>
                  <a:gd name="connsiteX8" fmla="*/ 1692676 w 1701712"/>
                  <a:gd name="connsiteY8" fmla="*/ 765223 h 2002725"/>
                  <a:gd name="connsiteX9" fmla="*/ 1341126 w 1701712"/>
                  <a:gd name="connsiteY9" fmla="*/ 1455691 h 2002725"/>
                  <a:gd name="connsiteX10" fmla="*/ 1109332 w 1701712"/>
                  <a:gd name="connsiteY10" fmla="*/ 1571588 h 2002725"/>
                  <a:gd name="connsiteX11" fmla="*/ 949598 w 1701712"/>
                  <a:gd name="connsiteY11" fmla="*/ 1712571 h 2002725"/>
                  <a:gd name="connsiteX12" fmla="*/ 407019 w 1701712"/>
                  <a:gd name="connsiteY12" fmla="*/ 2002726 h 2002725"/>
                  <a:gd name="connsiteX13" fmla="*/ 252287 w 1701712"/>
                  <a:gd name="connsiteY13" fmla="*/ 1765752 h 2002725"/>
                  <a:gd name="connsiteX14" fmla="*/ 407019 w 1701712"/>
                  <a:gd name="connsiteY14" fmla="*/ 1765752 h 2002725"/>
                  <a:gd name="connsiteX15" fmla="*/ 752424 w 1701712"/>
                  <a:gd name="connsiteY15" fmla="*/ 1580919 h 2002725"/>
                  <a:gd name="connsiteX16" fmla="*/ 1003414 w 1701712"/>
                  <a:gd name="connsiteY16" fmla="*/ 1359345 h 2002725"/>
                  <a:gd name="connsiteX17" fmla="*/ 1235208 w 1701712"/>
                  <a:gd name="connsiteY17" fmla="*/ 1243448 h 2002725"/>
                  <a:gd name="connsiteX18" fmla="*/ 1459016 w 1701712"/>
                  <a:gd name="connsiteY18" fmla="*/ 803969 h 2002725"/>
                  <a:gd name="connsiteX19" fmla="*/ 1449888 w 1701712"/>
                  <a:gd name="connsiteY19" fmla="*/ 749823 h 2002725"/>
                  <a:gd name="connsiteX20" fmla="*/ 1449888 w 1701712"/>
                  <a:gd name="connsiteY20" fmla="*/ 749722 h 2002725"/>
                  <a:gd name="connsiteX21" fmla="*/ 1226080 w 1701712"/>
                  <a:gd name="connsiteY21" fmla="*/ 446719 h 2002725"/>
                  <a:gd name="connsiteX22" fmla="*/ 868969 w 1701712"/>
                  <a:gd name="connsiteY22" fmla="*/ 268145 h 2002725"/>
                  <a:gd name="connsiteX23" fmla="*/ 252302 w 1701712"/>
                  <a:gd name="connsiteY23" fmla="*/ 1765702 h 2002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01712" h="2002725">
                    <a:moveTo>
                      <a:pt x="407019" y="2002700"/>
                    </a:moveTo>
                    <a:lnTo>
                      <a:pt x="118400" y="2002700"/>
                    </a:lnTo>
                    <a:cubicBezTo>
                      <a:pt x="84877" y="2002700"/>
                      <a:pt x="52889" y="1988469"/>
                      <a:pt x="30474" y="1963624"/>
                    </a:cubicBezTo>
                    <a:cubicBezTo>
                      <a:pt x="8059" y="1938728"/>
                      <a:pt x="-2802" y="1905555"/>
                      <a:pt x="619" y="1872128"/>
                    </a:cubicBezTo>
                    <a:cubicBezTo>
                      <a:pt x="69105" y="1206111"/>
                      <a:pt x="325052" y="574397"/>
                      <a:pt x="741075" y="45250"/>
                    </a:cubicBezTo>
                    <a:cubicBezTo>
                      <a:pt x="775784" y="1057"/>
                      <a:pt x="836837" y="-12679"/>
                      <a:pt x="887174" y="12572"/>
                    </a:cubicBezTo>
                    <a:lnTo>
                      <a:pt x="1332011" y="234997"/>
                    </a:lnTo>
                    <a:cubicBezTo>
                      <a:pt x="1517936" y="328029"/>
                      <a:pt x="1649448" y="505969"/>
                      <a:pt x="1683561" y="711077"/>
                    </a:cubicBezTo>
                    <a:lnTo>
                      <a:pt x="1692676" y="765223"/>
                    </a:lnTo>
                    <a:cubicBezTo>
                      <a:pt x="1739941" y="1049385"/>
                      <a:pt x="1598704" y="1326845"/>
                      <a:pt x="1341126" y="1455691"/>
                    </a:cubicBezTo>
                    <a:lnTo>
                      <a:pt x="1109332" y="1571588"/>
                    </a:lnTo>
                    <a:cubicBezTo>
                      <a:pt x="1044865" y="1603822"/>
                      <a:pt x="989677" y="1652623"/>
                      <a:pt x="949598" y="1712571"/>
                    </a:cubicBezTo>
                    <a:cubicBezTo>
                      <a:pt x="828394" y="1894230"/>
                      <a:pt x="625660" y="2002726"/>
                      <a:pt x="407019" y="2002726"/>
                    </a:cubicBezTo>
                    <a:close/>
                    <a:moveTo>
                      <a:pt x="252287" y="1765752"/>
                    </a:moveTo>
                    <a:lnTo>
                      <a:pt x="407019" y="1765752"/>
                    </a:lnTo>
                    <a:cubicBezTo>
                      <a:pt x="546123" y="1765752"/>
                      <a:pt x="675262" y="1696676"/>
                      <a:pt x="752424" y="1580919"/>
                    </a:cubicBezTo>
                    <a:cubicBezTo>
                      <a:pt x="815204" y="1486592"/>
                      <a:pt x="902091" y="1410076"/>
                      <a:pt x="1003414" y="1359345"/>
                    </a:cubicBezTo>
                    <a:lnTo>
                      <a:pt x="1235208" y="1243448"/>
                    </a:lnTo>
                    <a:cubicBezTo>
                      <a:pt x="1399208" y="1161575"/>
                      <a:pt x="1489117" y="984778"/>
                      <a:pt x="1459016" y="803969"/>
                    </a:cubicBezTo>
                    <a:lnTo>
                      <a:pt x="1449888" y="749823"/>
                    </a:lnTo>
                    <a:lnTo>
                      <a:pt x="1449888" y="749722"/>
                    </a:lnTo>
                    <a:cubicBezTo>
                      <a:pt x="1428065" y="619149"/>
                      <a:pt x="1344414" y="505982"/>
                      <a:pt x="1226080" y="446719"/>
                    </a:cubicBezTo>
                    <a:lnTo>
                      <a:pt x="868969" y="268145"/>
                    </a:lnTo>
                    <a:cubicBezTo>
                      <a:pt x="541312" y="710607"/>
                      <a:pt x="329909" y="1224126"/>
                      <a:pt x="252302" y="1765702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F5914929-A3AA-9F3E-C25D-425405B25BBD}"/>
                  </a:ext>
                </a:extLst>
              </p:cNvPr>
              <p:cNvSpPr/>
              <p:nvPr/>
            </p:nvSpPr>
            <p:spPr>
              <a:xfrm>
                <a:off x="8655002" y="6068686"/>
                <a:ext cx="1880829" cy="2733877"/>
              </a:xfrm>
              <a:custGeom>
                <a:avLst/>
                <a:gdLst>
                  <a:gd name="connsiteX0" fmla="*/ 1434470 w 1880829"/>
                  <a:gd name="connsiteY0" fmla="*/ 2733878 h 2733877"/>
                  <a:gd name="connsiteX1" fmla="*/ 1361712 w 1880829"/>
                  <a:gd name="connsiteY1" fmla="*/ 2708982 h 2733877"/>
                  <a:gd name="connsiteX2" fmla="*/ 510 w 1880829"/>
                  <a:gd name="connsiteY2" fmla="*/ 226510 h 2733877"/>
                  <a:gd name="connsiteX3" fmla="*/ 71823 w 1880829"/>
                  <a:gd name="connsiteY3" fmla="*/ 106843 h 2733877"/>
                  <a:gd name="connsiteX4" fmla="*/ 195901 w 1880829"/>
                  <a:gd name="connsiteY4" fmla="*/ 53636 h 2733877"/>
                  <a:gd name="connsiteX5" fmla="*/ 918945 w 1880829"/>
                  <a:gd name="connsiteY5" fmla="*/ 192994 h 2733877"/>
                  <a:gd name="connsiteX6" fmla="*/ 1138488 w 1880829"/>
                  <a:gd name="connsiteY6" fmla="*/ 412537 h 2733877"/>
                  <a:gd name="connsiteX7" fmla="*/ 1352977 w 1880829"/>
                  <a:gd name="connsiteY7" fmla="*/ 527342 h 2733877"/>
                  <a:gd name="connsiteX8" fmla="*/ 1880829 w 1880829"/>
                  <a:gd name="connsiteY8" fmla="*/ 1171345 h 2733877"/>
                  <a:gd name="connsiteX9" fmla="*/ 1880829 w 1880829"/>
                  <a:gd name="connsiteY9" fmla="*/ 1204176 h 2733877"/>
                  <a:gd name="connsiteX10" fmla="*/ 1729525 w 1880829"/>
                  <a:gd name="connsiteY10" fmla="*/ 1703856 h 2733877"/>
                  <a:gd name="connsiteX11" fmla="*/ 1622058 w 1880829"/>
                  <a:gd name="connsiteY11" fmla="*/ 1998772 h 2733877"/>
                  <a:gd name="connsiteX12" fmla="*/ 1552144 w 1880829"/>
                  <a:gd name="connsiteY12" fmla="*/ 2628441 h 2733877"/>
                  <a:gd name="connsiteX13" fmla="*/ 1480580 w 1880829"/>
                  <a:gd name="connsiteY13" fmla="*/ 2724546 h 2733877"/>
                  <a:gd name="connsiteX14" fmla="*/ 1434508 w 1880829"/>
                  <a:gd name="connsiteY14" fmla="*/ 2733826 h 2733877"/>
                  <a:gd name="connsiteX15" fmla="*/ 245412 w 1880829"/>
                  <a:gd name="connsiteY15" fmla="*/ 290381 h 2733877"/>
                  <a:gd name="connsiteX16" fmla="*/ 1340993 w 1880829"/>
                  <a:gd name="connsiteY16" fmla="*/ 2383864 h 2733877"/>
                  <a:gd name="connsiteX17" fmla="*/ 1386620 w 1880829"/>
                  <a:gd name="connsiteY17" fmla="*/ 1972594 h 2733877"/>
                  <a:gd name="connsiteX18" fmla="*/ 1532364 w 1880829"/>
                  <a:gd name="connsiteY18" fmla="*/ 1572344 h 2733877"/>
                  <a:gd name="connsiteX19" fmla="*/ 1643843 w 1880829"/>
                  <a:gd name="connsiteY19" fmla="*/ 1204176 h 2733877"/>
                  <a:gd name="connsiteX20" fmla="*/ 1643843 w 1880829"/>
                  <a:gd name="connsiteY20" fmla="*/ 1171345 h 2733877"/>
                  <a:gd name="connsiteX21" fmla="*/ 1306372 w 1880829"/>
                  <a:gd name="connsiteY21" fmla="*/ 759682 h 2733877"/>
                  <a:gd name="connsiteX22" fmla="*/ 970780 w 1880829"/>
                  <a:gd name="connsiteY22" fmla="*/ 580066 h 2733877"/>
                  <a:gd name="connsiteX23" fmla="*/ 751238 w 1880829"/>
                  <a:gd name="connsiteY23" fmla="*/ 360524 h 2733877"/>
                  <a:gd name="connsiteX24" fmla="*/ 289148 w 1880829"/>
                  <a:gd name="connsiteY24" fmla="*/ 271414 h 273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80829" h="2733877">
                    <a:moveTo>
                      <a:pt x="1434470" y="2733878"/>
                    </a:moveTo>
                    <a:cubicBezTo>
                      <a:pt x="1408533" y="2733878"/>
                      <a:pt x="1382939" y="2725448"/>
                      <a:pt x="1361712" y="2708982"/>
                    </a:cubicBezTo>
                    <a:cubicBezTo>
                      <a:pt x="585359" y="2105845"/>
                      <a:pt x="89125" y="1201014"/>
                      <a:pt x="510" y="226510"/>
                    </a:cubicBezTo>
                    <a:cubicBezTo>
                      <a:pt x="-4250" y="175335"/>
                      <a:pt x="24661" y="127080"/>
                      <a:pt x="71823" y="106843"/>
                    </a:cubicBezTo>
                    <a:lnTo>
                      <a:pt x="195901" y="53636"/>
                    </a:lnTo>
                    <a:cubicBezTo>
                      <a:pt x="444160" y="-52790"/>
                      <a:pt x="727916" y="1966"/>
                      <a:pt x="918945" y="192994"/>
                    </a:cubicBezTo>
                    <a:lnTo>
                      <a:pt x="1138488" y="412537"/>
                    </a:lnTo>
                    <a:cubicBezTo>
                      <a:pt x="1197255" y="471304"/>
                      <a:pt x="1271447" y="511028"/>
                      <a:pt x="1352977" y="527342"/>
                    </a:cubicBezTo>
                    <a:cubicBezTo>
                      <a:pt x="1658913" y="588585"/>
                      <a:pt x="1880829" y="859354"/>
                      <a:pt x="1880829" y="1171345"/>
                    </a:cubicBezTo>
                    <a:lnTo>
                      <a:pt x="1880829" y="1204176"/>
                    </a:lnTo>
                    <a:cubicBezTo>
                      <a:pt x="1880829" y="1382750"/>
                      <a:pt x="1828562" y="1555484"/>
                      <a:pt x="1729525" y="1703856"/>
                    </a:cubicBezTo>
                    <a:cubicBezTo>
                      <a:pt x="1670859" y="1791785"/>
                      <a:pt x="1633763" y="1893895"/>
                      <a:pt x="1622058" y="1998772"/>
                    </a:cubicBezTo>
                    <a:lnTo>
                      <a:pt x="1552144" y="2628441"/>
                    </a:lnTo>
                    <a:cubicBezTo>
                      <a:pt x="1547383" y="2670984"/>
                      <a:pt x="1519999" y="2707839"/>
                      <a:pt x="1480580" y="2724546"/>
                    </a:cubicBezTo>
                    <a:cubicBezTo>
                      <a:pt x="1465802" y="2730742"/>
                      <a:pt x="1450123" y="2733826"/>
                      <a:pt x="1434508" y="2733826"/>
                    </a:cubicBezTo>
                    <a:close/>
                    <a:moveTo>
                      <a:pt x="245412" y="290381"/>
                    </a:moveTo>
                    <a:cubicBezTo>
                      <a:pt x="340181" y="1095998"/>
                      <a:pt x="733248" y="1844687"/>
                      <a:pt x="1340993" y="2383864"/>
                    </a:cubicBezTo>
                    <a:lnTo>
                      <a:pt x="1386620" y="1972594"/>
                    </a:lnTo>
                    <a:cubicBezTo>
                      <a:pt x="1402490" y="1830163"/>
                      <a:pt x="1452878" y="1691758"/>
                      <a:pt x="1532364" y="1572344"/>
                    </a:cubicBezTo>
                    <a:cubicBezTo>
                      <a:pt x="1605363" y="1462998"/>
                      <a:pt x="1643843" y="1335738"/>
                      <a:pt x="1643843" y="1204176"/>
                    </a:cubicBezTo>
                    <a:lnTo>
                      <a:pt x="1643843" y="1171345"/>
                    </a:lnTo>
                    <a:cubicBezTo>
                      <a:pt x="1643843" y="971937"/>
                      <a:pt x="1502009" y="798809"/>
                      <a:pt x="1306372" y="759682"/>
                    </a:cubicBezTo>
                    <a:cubicBezTo>
                      <a:pt x="1178770" y="734189"/>
                      <a:pt x="1062632" y="672109"/>
                      <a:pt x="970780" y="580066"/>
                    </a:cubicBezTo>
                    <a:lnTo>
                      <a:pt x="751238" y="360524"/>
                    </a:lnTo>
                    <a:cubicBezTo>
                      <a:pt x="629095" y="238584"/>
                      <a:pt x="447791" y="203519"/>
                      <a:pt x="289148" y="271414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819391C7-020E-1F16-A26F-ACAF6371FA64}"/>
              </a:ext>
            </a:extLst>
          </p:cNvPr>
          <p:cNvGrpSpPr/>
          <p:nvPr/>
        </p:nvGrpSpPr>
        <p:grpSpPr>
          <a:xfrm>
            <a:off x="6959232" y="7658610"/>
            <a:ext cx="5703277" cy="5638290"/>
            <a:chOff x="6959232" y="7658610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CEFFE77A-5E24-D851-7C56-1A4B99A9246A}"/>
                </a:ext>
              </a:extLst>
            </p:cNvPr>
            <p:cNvSpPr/>
            <p:nvPr/>
          </p:nvSpPr>
          <p:spPr>
            <a:xfrm>
              <a:off x="6959232" y="7658610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0503C6F7-D8D5-A23B-6E7D-C00F880F0DE6}"/>
                </a:ext>
              </a:extLst>
            </p:cNvPr>
            <p:cNvSpPr txBox="1"/>
            <p:nvPr/>
          </p:nvSpPr>
          <p:spPr>
            <a:xfrm>
              <a:off x="7359689" y="9764524"/>
              <a:ext cx="5075406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Força de marca –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patrocínio de Cristiano Ronaldo e mais de 200 atletas em 40 países.</a:t>
              </a: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C74E3BC2-8E1A-8E3C-2614-77E5552F653B}"/>
                </a:ext>
              </a:extLst>
            </p:cNvPr>
            <p:cNvSpPr/>
            <p:nvPr/>
          </p:nvSpPr>
          <p:spPr>
            <a:xfrm>
              <a:off x="7415585" y="8465009"/>
              <a:ext cx="1158106" cy="1158116"/>
            </a:xfrm>
            <a:custGeom>
              <a:avLst/>
              <a:gdLst>
                <a:gd name="connsiteX0" fmla="*/ 6013481 w 6456679"/>
                <a:gd name="connsiteY0" fmla="*/ 2482080 h 6456737"/>
                <a:gd name="connsiteX1" fmla="*/ 6456680 w 6456679"/>
                <a:gd name="connsiteY1" fmla="*/ 3228434 h 6456737"/>
                <a:gd name="connsiteX2" fmla="*/ 6013481 w 6456679"/>
                <a:gd name="connsiteY2" fmla="*/ 3974787 h 6456737"/>
                <a:gd name="connsiteX3" fmla="*/ 6016261 w 6456679"/>
                <a:gd name="connsiteY3" fmla="*/ 4855282 h 6456737"/>
                <a:gd name="connsiteX4" fmla="*/ 5267229 w 6456679"/>
                <a:gd name="connsiteY4" fmla="*/ 5267237 h 6456737"/>
                <a:gd name="connsiteX5" fmla="*/ 4848875 w 6456679"/>
                <a:gd name="connsiteY5" fmla="*/ 6020382 h 6456737"/>
                <a:gd name="connsiteX6" fmla="*/ 3974729 w 6456679"/>
                <a:gd name="connsiteY6" fmla="*/ 6013387 h 6456737"/>
                <a:gd name="connsiteX7" fmla="*/ 3228325 w 6456679"/>
                <a:gd name="connsiteY7" fmla="*/ 6456738 h 6456737"/>
                <a:gd name="connsiteX8" fmla="*/ 2482073 w 6456679"/>
                <a:gd name="connsiteY8" fmla="*/ 6013438 h 6456737"/>
                <a:gd name="connsiteX9" fmla="*/ 1621853 w 6456679"/>
                <a:gd name="connsiteY9" fmla="*/ 6028368 h 6456737"/>
                <a:gd name="connsiteX10" fmla="*/ 1189458 w 6456679"/>
                <a:gd name="connsiteY10" fmla="*/ 5267186 h 6456737"/>
                <a:gd name="connsiteX11" fmla="*/ 418107 w 6456679"/>
                <a:gd name="connsiteY11" fmla="*/ 4815507 h 6456737"/>
                <a:gd name="connsiteX12" fmla="*/ 443194 w 6456679"/>
                <a:gd name="connsiteY12" fmla="*/ 3974724 h 6456737"/>
                <a:gd name="connsiteX13" fmla="*/ 0 w 6456679"/>
                <a:gd name="connsiteY13" fmla="*/ 3228370 h 6456737"/>
                <a:gd name="connsiteX14" fmla="*/ 443092 w 6456679"/>
                <a:gd name="connsiteY14" fmla="*/ 2481966 h 6456737"/>
                <a:gd name="connsiteX15" fmla="*/ 415124 w 6456679"/>
                <a:gd name="connsiteY15" fmla="*/ 1646198 h 6456737"/>
                <a:gd name="connsiteX16" fmla="*/ 1189344 w 6456679"/>
                <a:gd name="connsiteY16" fmla="*/ 1189453 h 6456737"/>
                <a:gd name="connsiteX17" fmla="*/ 1603483 w 6456679"/>
                <a:gd name="connsiteY17" fmla="*/ 438936 h 6456737"/>
                <a:gd name="connsiteX18" fmla="*/ 2481895 w 6456679"/>
                <a:gd name="connsiteY18" fmla="*/ 443300 h 6456737"/>
                <a:gd name="connsiteX19" fmla="*/ 3228249 w 6456679"/>
                <a:gd name="connsiteY19" fmla="*/ 0 h 6456737"/>
                <a:gd name="connsiteX20" fmla="*/ 3974653 w 6456679"/>
                <a:gd name="connsiteY20" fmla="*/ 443300 h 6456737"/>
                <a:gd name="connsiteX21" fmla="*/ 4861406 w 6456679"/>
                <a:gd name="connsiteY21" fmla="*/ 444292 h 6456737"/>
                <a:gd name="connsiteX22" fmla="*/ 5267166 w 6456679"/>
                <a:gd name="connsiteY22" fmla="*/ 1189453 h 6456737"/>
                <a:gd name="connsiteX23" fmla="*/ 6032817 w 6456679"/>
                <a:gd name="connsiteY23" fmla="*/ 1630367 h 6456737"/>
                <a:gd name="connsiteX24" fmla="*/ 6013430 w 6456679"/>
                <a:gd name="connsiteY24" fmla="*/ 2482004 h 6456737"/>
                <a:gd name="connsiteX25" fmla="*/ 1640655 w 6456679"/>
                <a:gd name="connsiteY25" fmla="*/ 3302131 h 6456737"/>
                <a:gd name="connsiteX26" fmla="*/ 2031790 w 6456679"/>
                <a:gd name="connsiteY26" fmla="*/ 2910996 h 6456737"/>
                <a:gd name="connsiteX27" fmla="*/ 2898103 w 6456679"/>
                <a:gd name="connsiteY27" fmla="*/ 3777310 h 6456737"/>
                <a:gd name="connsiteX28" fmla="*/ 4415211 w 6456679"/>
                <a:gd name="connsiteY28" fmla="*/ 2095668 h 6456737"/>
                <a:gd name="connsiteX29" fmla="*/ 4825935 w 6456679"/>
                <a:gd name="connsiteY29" fmla="*/ 2465221 h 6456737"/>
                <a:gd name="connsiteX30" fmla="*/ 3122965 w 6456679"/>
                <a:gd name="connsiteY30" fmla="*/ 4353036 h 6456737"/>
                <a:gd name="connsiteX31" fmla="*/ 2712698 w 6456679"/>
                <a:gd name="connsiteY31" fmla="*/ 4374212 h 6456737"/>
                <a:gd name="connsiteX32" fmla="*/ 3839891 w 6456679"/>
                <a:gd name="connsiteY32" fmla="*/ 5512031 h 6456737"/>
                <a:gd name="connsiteX33" fmla="*/ 4618237 w 6456679"/>
                <a:gd name="connsiteY33" fmla="*/ 5634516 h 6456737"/>
                <a:gd name="connsiteX34" fmla="*/ 4900064 w 6456679"/>
                <a:gd name="connsiteY34" fmla="*/ 4900109 h 6456737"/>
                <a:gd name="connsiteX35" fmla="*/ 5632389 w 6456679"/>
                <a:gd name="connsiteY35" fmla="*/ 4622942 h 6456737"/>
                <a:gd name="connsiteX36" fmla="*/ 5511985 w 6456679"/>
                <a:gd name="connsiteY36" fmla="*/ 3839987 h 6456737"/>
                <a:gd name="connsiteX37" fmla="*/ 6007159 w 6456679"/>
                <a:gd name="connsiteY37" fmla="*/ 3228421 h 6456737"/>
                <a:gd name="connsiteX38" fmla="*/ 5511985 w 6456679"/>
                <a:gd name="connsiteY38" fmla="*/ 2616957 h 6456737"/>
                <a:gd name="connsiteX39" fmla="*/ 5639879 w 6456679"/>
                <a:gd name="connsiteY39" fmla="*/ 1847294 h 6456737"/>
                <a:gd name="connsiteX40" fmla="*/ 4900114 w 6456679"/>
                <a:gd name="connsiteY40" fmla="*/ 1556733 h 6456737"/>
                <a:gd name="connsiteX41" fmla="*/ 4626616 w 6456679"/>
                <a:gd name="connsiteY41" fmla="*/ 826698 h 6456737"/>
                <a:gd name="connsiteX42" fmla="*/ 3839992 w 6456679"/>
                <a:gd name="connsiteY42" fmla="*/ 944926 h 6456737"/>
                <a:gd name="connsiteX43" fmla="*/ 3228325 w 6456679"/>
                <a:gd name="connsiteY43" fmla="*/ 449598 h 6456737"/>
                <a:gd name="connsiteX44" fmla="*/ 2616861 w 6456679"/>
                <a:gd name="connsiteY44" fmla="*/ 944926 h 6456737"/>
                <a:gd name="connsiteX45" fmla="*/ 1831074 w 6456679"/>
                <a:gd name="connsiteY45" fmla="*/ 826352 h 6456737"/>
                <a:gd name="connsiteX46" fmla="*/ 1556827 w 6456679"/>
                <a:gd name="connsiteY46" fmla="*/ 1556835 h 6456737"/>
                <a:gd name="connsiteX47" fmla="*/ 812759 w 6456679"/>
                <a:gd name="connsiteY47" fmla="*/ 1856118 h 6456737"/>
                <a:gd name="connsiteX48" fmla="*/ 944918 w 6456679"/>
                <a:gd name="connsiteY48" fmla="*/ 2616906 h 6456737"/>
                <a:gd name="connsiteX49" fmla="*/ 449592 w 6456679"/>
                <a:gd name="connsiteY49" fmla="*/ 3228472 h 6456737"/>
                <a:gd name="connsiteX50" fmla="*/ 944918 w 6456679"/>
                <a:gd name="connsiteY50" fmla="*/ 3840038 h 6456737"/>
                <a:gd name="connsiteX51" fmla="*/ 817469 w 6456679"/>
                <a:gd name="connsiteY51" fmla="*/ 4610742 h 6456737"/>
                <a:gd name="connsiteX52" fmla="*/ 1556725 w 6456679"/>
                <a:gd name="connsiteY52" fmla="*/ 4900109 h 6456737"/>
                <a:gd name="connsiteX53" fmla="*/ 1838209 w 6456679"/>
                <a:gd name="connsiteY53" fmla="*/ 5634757 h 6456737"/>
                <a:gd name="connsiteX54" fmla="*/ 2616848 w 6456679"/>
                <a:gd name="connsiteY54" fmla="*/ 5512069 h 6456737"/>
                <a:gd name="connsiteX55" fmla="*/ 3228312 w 6456679"/>
                <a:gd name="connsiteY55" fmla="*/ 6007243 h 6456737"/>
                <a:gd name="connsiteX56" fmla="*/ 3839979 w 6456679"/>
                <a:gd name="connsiteY56" fmla="*/ 5512069 h 645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456679" h="6456737">
                  <a:moveTo>
                    <a:pt x="6013481" y="2482080"/>
                  </a:moveTo>
                  <a:cubicBezTo>
                    <a:pt x="6237442" y="2698893"/>
                    <a:pt x="6456680" y="2889528"/>
                    <a:pt x="6456680" y="3228434"/>
                  </a:cubicBezTo>
                  <a:cubicBezTo>
                    <a:pt x="6456680" y="3568292"/>
                    <a:pt x="6237340" y="3757035"/>
                    <a:pt x="6013481" y="3974787"/>
                  </a:cubicBezTo>
                  <a:cubicBezTo>
                    <a:pt x="6100318" y="4281713"/>
                    <a:pt x="6195877" y="4557395"/>
                    <a:pt x="6016261" y="4855282"/>
                  </a:cubicBezTo>
                  <a:cubicBezTo>
                    <a:pt x="5845368" y="5138949"/>
                    <a:pt x="5563833" y="5193451"/>
                    <a:pt x="5267229" y="5267237"/>
                  </a:cubicBezTo>
                  <a:cubicBezTo>
                    <a:pt x="5192491" y="5566672"/>
                    <a:pt x="5137596" y="5850441"/>
                    <a:pt x="4848875" y="6020382"/>
                  </a:cubicBezTo>
                  <a:cubicBezTo>
                    <a:pt x="4552817" y="6194602"/>
                    <a:pt x="4278227" y="6099881"/>
                    <a:pt x="3974729" y="6013387"/>
                  </a:cubicBezTo>
                  <a:cubicBezTo>
                    <a:pt x="3757814" y="6237488"/>
                    <a:pt x="3567230" y="6456738"/>
                    <a:pt x="3228325" y="6456738"/>
                  </a:cubicBezTo>
                  <a:cubicBezTo>
                    <a:pt x="2889508" y="6456738"/>
                    <a:pt x="2698886" y="6237488"/>
                    <a:pt x="2482073" y="6013438"/>
                  </a:cubicBezTo>
                  <a:cubicBezTo>
                    <a:pt x="2185659" y="6097749"/>
                    <a:pt x="1913354" y="6192863"/>
                    <a:pt x="1621853" y="6028368"/>
                  </a:cubicBezTo>
                  <a:cubicBezTo>
                    <a:pt x="1329210" y="5879247"/>
                    <a:pt x="1263054" y="5557150"/>
                    <a:pt x="1189458" y="5267186"/>
                  </a:cubicBezTo>
                  <a:cubicBezTo>
                    <a:pt x="874750" y="5187839"/>
                    <a:pt x="582463" y="5130557"/>
                    <a:pt x="418107" y="4815507"/>
                  </a:cubicBezTo>
                  <a:cubicBezTo>
                    <a:pt x="268288" y="4528424"/>
                    <a:pt x="361168" y="4263153"/>
                    <a:pt x="443194" y="3974724"/>
                  </a:cubicBezTo>
                  <a:cubicBezTo>
                    <a:pt x="219144" y="3757314"/>
                    <a:pt x="0" y="3567974"/>
                    <a:pt x="0" y="3228370"/>
                  </a:cubicBezTo>
                  <a:cubicBezTo>
                    <a:pt x="0" y="2888513"/>
                    <a:pt x="219335" y="2699769"/>
                    <a:pt x="443092" y="2481966"/>
                  </a:cubicBezTo>
                  <a:cubicBezTo>
                    <a:pt x="361714" y="2196318"/>
                    <a:pt x="269862" y="1931452"/>
                    <a:pt x="415124" y="1646198"/>
                  </a:cubicBezTo>
                  <a:cubicBezTo>
                    <a:pt x="577042" y="1328469"/>
                    <a:pt x="874293" y="1269397"/>
                    <a:pt x="1189344" y="1189453"/>
                  </a:cubicBezTo>
                  <a:cubicBezTo>
                    <a:pt x="1263689" y="892443"/>
                    <a:pt x="1317987" y="608636"/>
                    <a:pt x="1603483" y="438936"/>
                  </a:cubicBezTo>
                  <a:cubicBezTo>
                    <a:pt x="1902664" y="261097"/>
                    <a:pt x="2174728" y="355721"/>
                    <a:pt x="2481895" y="443300"/>
                  </a:cubicBezTo>
                  <a:cubicBezTo>
                    <a:pt x="2698810" y="219200"/>
                    <a:pt x="2889394" y="0"/>
                    <a:pt x="3228249" y="0"/>
                  </a:cubicBezTo>
                  <a:cubicBezTo>
                    <a:pt x="3568144" y="0"/>
                    <a:pt x="3756951" y="219340"/>
                    <a:pt x="3974653" y="443300"/>
                  </a:cubicBezTo>
                  <a:cubicBezTo>
                    <a:pt x="4254448" y="368962"/>
                    <a:pt x="4596134" y="279554"/>
                    <a:pt x="4861406" y="444292"/>
                  </a:cubicBezTo>
                  <a:cubicBezTo>
                    <a:pt x="5139373" y="616874"/>
                    <a:pt x="5193671" y="895869"/>
                    <a:pt x="5267166" y="1189453"/>
                  </a:cubicBezTo>
                  <a:cubicBezTo>
                    <a:pt x="5574587" y="1266718"/>
                    <a:pt x="5868410" y="1326082"/>
                    <a:pt x="6032817" y="1630367"/>
                  </a:cubicBezTo>
                  <a:cubicBezTo>
                    <a:pt x="6189529" y="1920382"/>
                    <a:pt x="6096738" y="2188916"/>
                    <a:pt x="6013430" y="2482004"/>
                  </a:cubicBezTo>
                  <a:close/>
                  <a:moveTo>
                    <a:pt x="1640655" y="3302131"/>
                  </a:moveTo>
                  <a:cubicBezTo>
                    <a:pt x="1383471" y="3044946"/>
                    <a:pt x="1774605" y="2653774"/>
                    <a:pt x="2031790" y="2910996"/>
                  </a:cubicBezTo>
                  <a:lnTo>
                    <a:pt x="2898103" y="3777310"/>
                  </a:lnTo>
                  <a:lnTo>
                    <a:pt x="4415211" y="2095668"/>
                  </a:lnTo>
                  <a:cubicBezTo>
                    <a:pt x="4657860" y="1826042"/>
                    <a:pt x="5068685" y="2195493"/>
                    <a:pt x="4825935" y="2465221"/>
                  </a:cubicBezTo>
                  <a:lnTo>
                    <a:pt x="3122965" y="4353036"/>
                  </a:lnTo>
                  <a:cubicBezTo>
                    <a:pt x="3019764" y="4479991"/>
                    <a:pt x="2828837" y="4490300"/>
                    <a:pt x="2712698" y="4374212"/>
                  </a:cubicBezTo>
                  <a:close/>
                  <a:moveTo>
                    <a:pt x="3839891" y="5512031"/>
                  </a:moveTo>
                  <a:cubicBezTo>
                    <a:pt x="4055714" y="5569706"/>
                    <a:pt x="4415744" y="5728742"/>
                    <a:pt x="4618237" y="5634516"/>
                  </a:cubicBezTo>
                  <a:cubicBezTo>
                    <a:pt x="4782986" y="5542576"/>
                    <a:pt x="4852506" y="5078049"/>
                    <a:pt x="4900064" y="4900109"/>
                  </a:cubicBezTo>
                  <a:cubicBezTo>
                    <a:pt x="5092679" y="4848642"/>
                    <a:pt x="5533694" y="4784174"/>
                    <a:pt x="5632389" y="4622942"/>
                  </a:cubicBezTo>
                  <a:cubicBezTo>
                    <a:pt x="5733901" y="4456758"/>
                    <a:pt x="5564049" y="4034837"/>
                    <a:pt x="5511985" y="3839987"/>
                  </a:cubicBezTo>
                  <a:cubicBezTo>
                    <a:pt x="5653717" y="3698407"/>
                    <a:pt x="6007159" y="3420148"/>
                    <a:pt x="6007159" y="3228421"/>
                  </a:cubicBezTo>
                  <a:cubicBezTo>
                    <a:pt x="6007159" y="3036948"/>
                    <a:pt x="5653476" y="2758587"/>
                    <a:pt x="5511985" y="2616957"/>
                  </a:cubicBezTo>
                  <a:cubicBezTo>
                    <a:pt x="5563452" y="2423745"/>
                    <a:pt x="5724685" y="2015408"/>
                    <a:pt x="5639879" y="1847294"/>
                  </a:cubicBezTo>
                  <a:cubicBezTo>
                    <a:pt x="5552141" y="1673328"/>
                    <a:pt x="5093822" y="1608556"/>
                    <a:pt x="4900114" y="1556733"/>
                  </a:cubicBezTo>
                  <a:cubicBezTo>
                    <a:pt x="4850920" y="1373093"/>
                    <a:pt x="4780688" y="923260"/>
                    <a:pt x="4626616" y="826698"/>
                  </a:cubicBezTo>
                  <a:cubicBezTo>
                    <a:pt x="4458109" y="721167"/>
                    <a:pt x="4036975" y="892259"/>
                    <a:pt x="3839992" y="944926"/>
                  </a:cubicBezTo>
                  <a:cubicBezTo>
                    <a:pt x="3698412" y="803193"/>
                    <a:pt x="3420052" y="449598"/>
                    <a:pt x="3228325" y="449598"/>
                  </a:cubicBezTo>
                  <a:cubicBezTo>
                    <a:pt x="3036598" y="449598"/>
                    <a:pt x="2758440" y="803193"/>
                    <a:pt x="2616861" y="944926"/>
                  </a:cubicBezTo>
                  <a:cubicBezTo>
                    <a:pt x="2419687" y="892209"/>
                    <a:pt x="1999747" y="719733"/>
                    <a:pt x="1831074" y="826352"/>
                  </a:cubicBezTo>
                  <a:cubicBezTo>
                    <a:pt x="1671886" y="926973"/>
                    <a:pt x="1608117" y="1364168"/>
                    <a:pt x="1556827" y="1556835"/>
                  </a:cubicBezTo>
                  <a:cubicBezTo>
                    <a:pt x="1361533" y="1609000"/>
                    <a:pt x="894784" y="1673620"/>
                    <a:pt x="812759" y="1856118"/>
                  </a:cubicBezTo>
                  <a:cubicBezTo>
                    <a:pt x="736827" y="2024980"/>
                    <a:pt x="893438" y="2424684"/>
                    <a:pt x="944918" y="2616906"/>
                  </a:cubicBezTo>
                  <a:cubicBezTo>
                    <a:pt x="803529" y="2758042"/>
                    <a:pt x="449592" y="3037697"/>
                    <a:pt x="449592" y="3228472"/>
                  </a:cubicBezTo>
                  <a:cubicBezTo>
                    <a:pt x="449592" y="3420097"/>
                    <a:pt x="803186" y="3698458"/>
                    <a:pt x="944918" y="3840038"/>
                  </a:cubicBezTo>
                  <a:cubicBezTo>
                    <a:pt x="892588" y="4035332"/>
                    <a:pt x="730886" y="4439505"/>
                    <a:pt x="817469" y="4610742"/>
                  </a:cubicBezTo>
                  <a:cubicBezTo>
                    <a:pt x="903709" y="4781534"/>
                    <a:pt x="1365062" y="4848985"/>
                    <a:pt x="1556725" y="4900109"/>
                  </a:cubicBezTo>
                  <a:cubicBezTo>
                    <a:pt x="1610275" y="5100901"/>
                    <a:pt x="1664383" y="5530464"/>
                    <a:pt x="1838209" y="5634757"/>
                  </a:cubicBezTo>
                  <a:cubicBezTo>
                    <a:pt x="2005980" y="5730075"/>
                    <a:pt x="2422150" y="5564044"/>
                    <a:pt x="2616848" y="5512069"/>
                  </a:cubicBezTo>
                  <a:cubicBezTo>
                    <a:pt x="2759278" y="5654296"/>
                    <a:pt x="3035201" y="6007243"/>
                    <a:pt x="3228312" y="6007243"/>
                  </a:cubicBezTo>
                  <a:cubicBezTo>
                    <a:pt x="3418998" y="6007243"/>
                    <a:pt x="3698793" y="5653407"/>
                    <a:pt x="3839979" y="5512069"/>
                  </a:cubicBez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5C5CFE8E-81A5-95C1-2D30-5513979537EB}"/>
              </a:ext>
            </a:extLst>
          </p:cNvPr>
          <p:cNvGrpSpPr/>
          <p:nvPr/>
        </p:nvGrpSpPr>
        <p:grpSpPr>
          <a:xfrm>
            <a:off x="12931407" y="7658610"/>
            <a:ext cx="5703277" cy="5638290"/>
            <a:chOff x="12931407" y="7658610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62" name="Retângulo: Cantos Arredondados 61">
              <a:extLst>
                <a:ext uri="{FF2B5EF4-FFF2-40B4-BE49-F238E27FC236}">
                  <a16:creationId xmlns:a16="http://schemas.microsoft.com/office/drawing/2014/main" id="{FF37A4C8-3BB9-C91E-1119-855F3AA68FE0}"/>
                </a:ext>
              </a:extLst>
            </p:cNvPr>
            <p:cNvSpPr/>
            <p:nvPr/>
          </p:nvSpPr>
          <p:spPr>
            <a:xfrm>
              <a:off x="12931407" y="7658610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1263737A-CCC1-73E2-C009-ADB76A536983}"/>
                </a:ext>
              </a:extLst>
            </p:cNvPr>
            <p:cNvSpPr txBox="1"/>
            <p:nvPr/>
          </p:nvSpPr>
          <p:spPr>
            <a:xfrm>
              <a:off x="13352618" y="9764524"/>
              <a:ext cx="4231997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37,6 milhões de copos de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shake vendidos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 Brasil anualmente</a:t>
              </a:r>
              <a:b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E61FB7C8-2F40-1A9C-4950-B2A827A9B6C8}"/>
                </a:ext>
              </a:extLst>
            </p:cNvPr>
            <p:cNvGrpSpPr/>
            <p:nvPr/>
          </p:nvGrpSpPr>
          <p:grpSpPr>
            <a:xfrm>
              <a:off x="13539951" y="8259820"/>
              <a:ext cx="615461" cy="1274760"/>
              <a:chOff x="18243690" y="3138854"/>
              <a:chExt cx="615461" cy="1274760"/>
            </a:xfrm>
            <a:solidFill>
              <a:srgbClr val="B7A679"/>
            </a:solidFill>
          </p:grpSpPr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5973F014-5882-1CCE-5DBE-36389A7CD90B}"/>
                  </a:ext>
                </a:extLst>
              </p:cNvPr>
              <p:cNvSpPr/>
              <p:nvPr/>
            </p:nvSpPr>
            <p:spPr>
              <a:xfrm>
                <a:off x="18243690" y="3138854"/>
                <a:ext cx="615461" cy="1274760"/>
              </a:xfrm>
              <a:custGeom>
                <a:avLst/>
                <a:gdLst>
                  <a:gd name="connsiteX0" fmla="*/ 2331966 w 2467546"/>
                  <a:gd name="connsiteY0" fmla="*/ 1293122 h 5110851"/>
                  <a:gd name="connsiteX1" fmla="*/ 2253762 w 2467546"/>
                  <a:gd name="connsiteY1" fmla="*/ 1293122 h 5110851"/>
                  <a:gd name="connsiteX2" fmla="*/ 2253762 w 2467546"/>
                  <a:gd name="connsiteY2" fmla="*/ 852348 h 5110851"/>
                  <a:gd name="connsiteX3" fmla="*/ 2061795 w 2467546"/>
                  <a:gd name="connsiteY3" fmla="*/ 660380 h 5110851"/>
                  <a:gd name="connsiteX4" fmla="*/ 1869826 w 2467546"/>
                  <a:gd name="connsiteY4" fmla="*/ 681709 h 5110851"/>
                  <a:gd name="connsiteX5" fmla="*/ 1969359 w 2467546"/>
                  <a:gd name="connsiteY5" fmla="*/ 155592 h 5110851"/>
                  <a:gd name="connsiteX6" fmla="*/ 1919567 w 2467546"/>
                  <a:gd name="connsiteY6" fmla="*/ 20500 h 5110851"/>
                  <a:gd name="connsiteX7" fmla="*/ 1770243 w 2467546"/>
                  <a:gd name="connsiteY7" fmla="*/ 27591 h 5110851"/>
                  <a:gd name="connsiteX8" fmla="*/ 1471646 w 2467546"/>
                  <a:gd name="connsiteY8" fmla="*/ 240888 h 5110851"/>
                  <a:gd name="connsiteX9" fmla="*/ 1464549 w 2467546"/>
                  <a:gd name="connsiteY9" fmla="*/ 247980 h 5110851"/>
                  <a:gd name="connsiteX10" fmla="*/ 1379248 w 2467546"/>
                  <a:gd name="connsiteY10" fmla="*/ 397305 h 5110851"/>
                  <a:gd name="connsiteX11" fmla="*/ 1407673 w 2467546"/>
                  <a:gd name="connsiteY11" fmla="*/ 745681 h 5110851"/>
                  <a:gd name="connsiteX12" fmla="*/ 405227 w 2467546"/>
                  <a:gd name="connsiteY12" fmla="*/ 866529 h 5110851"/>
                  <a:gd name="connsiteX13" fmla="*/ 220393 w 2467546"/>
                  <a:gd name="connsiteY13" fmla="*/ 1058497 h 5110851"/>
                  <a:gd name="connsiteX14" fmla="*/ 220393 w 2467546"/>
                  <a:gd name="connsiteY14" fmla="*/ 1293110 h 5110851"/>
                  <a:gd name="connsiteX15" fmla="*/ 142177 w 2467546"/>
                  <a:gd name="connsiteY15" fmla="*/ 1293110 h 5110851"/>
                  <a:gd name="connsiteX16" fmla="*/ 0 w 2467546"/>
                  <a:gd name="connsiteY16" fmla="*/ 1435286 h 5110851"/>
                  <a:gd name="connsiteX17" fmla="*/ 0 w 2467546"/>
                  <a:gd name="connsiteY17" fmla="*/ 1655667 h 5110851"/>
                  <a:gd name="connsiteX18" fmla="*/ 142177 w 2467546"/>
                  <a:gd name="connsiteY18" fmla="*/ 1797843 h 5110851"/>
                  <a:gd name="connsiteX19" fmla="*/ 220393 w 2467546"/>
                  <a:gd name="connsiteY19" fmla="*/ 1797843 h 5110851"/>
                  <a:gd name="connsiteX20" fmla="*/ 419458 w 2467546"/>
                  <a:gd name="connsiteY20" fmla="*/ 4677175 h 5110851"/>
                  <a:gd name="connsiteX21" fmla="*/ 853135 w 2467546"/>
                  <a:gd name="connsiteY21" fmla="*/ 5110852 h 5110851"/>
                  <a:gd name="connsiteX22" fmla="*/ 1613873 w 2467546"/>
                  <a:gd name="connsiteY22" fmla="*/ 5110852 h 5110851"/>
                  <a:gd name="connsiteX23" fmla="*/ 2047550 w 2467546"/>
                  <a:gd name="connsiteY23" fmla="*/ 4684259 h 5110851"/>
                  <a:gd name="connsiteX24" fmla="*/ 2246615 w 2467546"/>
                  <a:gd name="connsiteY24" fmla="*/ 1797818 h 5110851"/>
                  <a:gd name="connsiteX25" fmla="*/ 2324819 w 2467546"/>
                  <a:gd name="connsiteY25" fmla="*/ 1797818 h 5110851"/>
                  <a:gd name="connsiteX26" fmla="*/ 2466996 w 2467546"/>
                  <a:gd name="connsiteY26" fmla="*/ 1655641 h 5110851"/>
                  <a:gd name="connsiteX27" fmla="*/ 2466996 w 2467546"/>
                  <a:gd name="connsiteY27" fmla="*/ 1435261 h 5110851"/>
                  <a:gd name="connsiteX28" fmla="*/ 2331954 w 2467546"/>
                  <a:gd name="connsiteY28" fmla="*/ 1293084 h 5110851"/>
                  <a:gd name="connsiteX29" fmla="*/ 1521488 w 2467546"/>
                  <a:gd name="connsiteY29" fmla="*/ 375976 h 5110851"/>
                  <a:gd name="connsiteX30" fmla="*/ 1549901 w 2467546"/>
                  <a:gd name="connsiteY30" fmla="*/ 347564 h 5110851"/>
                  <a:gd name="connsiteX31" fmla="*/ 1820073 w 2467546"/>
                  <a:gd name="connsiteY31" fmla="*/ 155592 h 5110851"/>
                  <a:gd name="connsiteX32" fmla="*/ 1713456 w 2467546"/>
                  <a:gd name="connsiteY32" fmla="*/ 695902 h 5110851"/>
                  <a:gd name="connsiteX33" fmla="*/ 1542816 w 2467546"/>
                  <a:gd name="connsiteY33" fmla="*/ 717218 h 5110851"/>
                  <a:gd name="connsiteX34" fmla="*/ 362684 w 2467546"/>
                  <a:gd name="connsiteY34" fmla="*/ 1051413 h 5110851"/>
                  <a:gd name="connsiteX35" fmla="*/ 412476 w 2467546"/>
                  <a:gd name="connsiteY35" fmla="*/ 1001622 h 5110851"/>
                  <a:gd name="connsiteX36" fmla="*/ 2068980 w 2467546"/>
                  <a:gd name="connsiteY36" fmla="*/ 802557 h 5110851"/>
                  <a:gd name="connsiteX37" fmla="*/ 2118772 w 2467546"/>
                  <a:gd name="connsiteY37" fmla="*/ 852348 h 5110851"/>
                  <a:gd name="connsiteX38" fmla="*/ 2118772 w 2467546"/>
                  <a:gd name="connsiteY38" fmla="*/ 1293122 h 5110851"/>
                  <a:gd name="connsiteX39" fmla="*/ 362735 w 2467546"/>
                  <a:gd name="connsiteY39" fmla="*/ 1293122 h 5110851"/>
                  <a:gd name="connsiteX40" fmla="*/ 1912546 w 2467546"/>
                  <a:gd name="connsiteY40" fmla="*/ 4684348 h 5110851"/>
                  <a:gd name="connsiteX41" fmla="*/ 1621046 w 2467546"/>
                  <a:gd name="connsiteY41" fmla="*/ 4975848 h 5110851"/>
                  <a:gd name="connsiteX42" fmla="*/ 853262 w 2467546"/>
                  <a:gd name="connsiteY42" fmla="*/ 4975797 h 5110851"/>
                  <a:gd name="connsiteX43" fmla="*/ 561762 w 2467546"/>
                  <a:gd name="connsiteY43" fmla="*/ 4677200 h 5110851"/>
                  <a:gd name="connsiteX44" fmla="*/ 369794 w 2467546"/>
                  <a:gd name="connsiteY44" fmla="*/ 1797869 h 5110851"/>
                  <a:gd name="connsiteX45" fmla="*/ 2104502 w 2467546"/>
                  <a:gd name="connsiteY45" fmla="*/ 1797869 h 5110851"/>
                  <a:gd name="connsiteX46" fmla="*/ 2331992 w 2467546"/>
                  <a:gd name="connsiteY46" fmla="*/ 1655717 h 5110851"/>
                  <a:gd name="connsiteX47" fmla="*/ 2331992 w 2467546"/>
                  <a:gd name="connsiteY47" fmla="*/ 1655717 h 5110851"/>
                  <a:gd name="connsiteX48" fmla="*/ 142278 w 2467546"/>
                  <a:gd name="connsiteY48" fmla="*/ 1655717 h 5110851"/>
                  <a:gd name="connsiteX49" fmla="*/ 142278 w 2467546"/>
                  <a:gd name="connsiteY49" fmla="*/ 1428189 h 5110851"/>
                  <a:gd name="connsiteX50" fmla="*/ 2331992 w 2467546"/>
                  <a:gd name="connsiteY50" fmla="*/ 1428189 h 511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467546" h="5110851">
                    <a:moveTo>
                      <a:pt x="2331966" y="1293122"/>
                    </a:moveTo>
                    <a:lnTo>
                      <a:pt x="2253762" y="1293122"/>
                    </a:lnTo>
                    <a:lnTo>
                      <a:pt x="2253762" y="852348"/>
                    </a:lnTo>
                    <a:cubicBezTo>
                      <a:pt x="2253762" y="745732"/>
                      <a:pt x="2168462" y="660380"/>
                      <a:pt x="2061795" y="660380"/>
                    </a:cubicBezTo>
                    <a:lnTo>
                      <a:pt x="1869826" y="681709"/>
                    </a:lnTo>
                    <a:lnTo>
                      <a:pt x="1969359" y="155592"/>
                    </a:lnTo>
                    <a:cubicBezTo>
                      <a:pt x="1976443" y="98710"/>
                      <a:pt x="1962262" y="48970"/>
                      <a:pt x="1919567" y="20500"/>
                    </a:cubicBezTo>
                    <a:cubicBezTo>
                      <a:pt x="1876910" y="-7917"/>
                      <a:pt x="1820034" y="-7917"/>
                      <a:pt x="1770243" y="27591"/>
                    </a:cubicBezTo>
                    <a:lnTo>
                      <a:pt x="1471646" y="240888"/>
                    </a:lnTo>
                    <a:lnTo>
                      <a:pt x="1464549" y="247980"/>
                    </a:lnTo>
                    <a:cubicBezTo>
                      <a:pt x="1421905" y="283541"/>
                      <a:pt x="1379248" y="319088"/>
                      <a:pt x="1379248" y="397305"/>
                    </a:cubicBezTo>
                    <a:lnTo>
                      <a:pt x="1407673" y="745681"/>
                    </a:lnTo>
                    <a:lnTo>
                      <a:pt x="405227" y="866529"/>
                    </a:lnTo>
                    <a:cubicBezTo>
                      <a:pt x="298598" y="866529"/>
                      <a:pt x="220393" y="951830"/>
                      <a:pt x="220393" y="1058497"/>
                    </a:cubicBezTo>
                    <a:lnTo>
                      <a:pt x="220393" y="1293110"/>
                    </a:lnTo>
                    <a:lnTo>
                      <a:pt x="142177" y="1293110"/>
                    </a:lnTo>
                    <a:cubicBezTo>
                      <a:pt x="63972" y="1293110"/>
                      <a:pt x="0" y="1357082"/>
                      <a:pt x="0" y="1435286"/>
                    </a:cubicBezTo>
                    <a:lnTo>
                      <a:pt x="0" y="1655667"/>
                    </a:lnTo>
                    <a:cubicBezTo>
                      <a:pt x="0" y="1733883"/>
                      <a:pt x="63985" y="1797843"/>
                      <a:pt x="142177" y="1797843"/>
                    </a:cubicBezTo>
                    <a:lnTo>
                      <a:pt x="220393" y="1797843"/>
                    </a:lnTo>
                    <a:lnTo>
                      <a:pt x="419458" y="4677175"/>
                    </a:lnTo>
                    <a:cubicBezTo>
                      <a:pt x="419458" y="4918884"/>
                      <a:pt x="611426" y="5110852"/>
                      <a:pt x="853135" y="5110852"/>
                    </a:cubicBezTo>
                    <a:lnTo>
                      <a:pt x="1613873" y="5110852"/>
                    </a:lnTo>
                    <a:cubicBezTo>
                      <a:pt x="1855582" y="5110852"/>
                      <a:pt x="2047550" y="4918884"/>
                      <a:pt x="2047550" y="4684259"/>
                    </a:cubicBezTo>
                    <a:lnTo>
                      <a:pt x="2246615" y="1797818"/>
                    </a:lnTo>
                    <a:lnTo>
                      <a:pt x="2324819" y="1797818"/>
                    </a:lnTo>
                    <a:cubicBezTo>
                      <a:pt x="2403023" y="1797818"/>
                      <a:pt x="2466996" y="1733845"/>
                      <a:pt x="2466996" y="1655641"/>
                    </a:cubicBezTo>
                    <a:lnTo>
                      <a:pt x="2466996" y="1435261"/>
                    </a:lnTo>
                    <a:cubicBezTo>
                      <a:pt x="2474181" y="1357057"/>
                      <a:pt x="2410158" y="1293084"/>
                      <a:pt x="2331954" y="1293084"/>
                    </a:cubicBezTo>
                    <a:close/>
                    <a:moveTo>
                      <a:pt x="1521488" y="375976"/>
                    </a:moveTo>
                    <a:cubicBezTo>
                      <a:pt x="1521488" y="368880"/>
                      <a:pt x="1542816" y="354648"/>
                      <a:pt x="1549901" y="347564"/>
                    </a:cubicBezTo>
                    <a:lnTo>
                      <a:pt x="1820073" y="155592"/>
                    </a:lnTo>
                    <a:lnTo>
                      <a:pt x="1713456" y="695902"/>
                    </a:lnTo>
                    <a:lnTo>
                      <a:pt x="1542816" y="717218"/>
                    </a:lnTo>
                    <a:close/>
                    <a:moveTo>
                      <a:pt x="362684" y="1051413"/>
                    </a:moveTo>
                    <a:cubicBezTo>
                      <a:pt x="362684" y="1023001"/>
                      <a:pt x="384013" y="1001622"/>
                      <a:pt x="412476" y="1001622"/>
                    </a:cubicBezTo>
                    <a:lnTo>
                      <a:pt x="2068980" y="802557"/>
                    </a:lnTo>
                    <a:cubicBezTo>
                      <a:pt x="2097392" y="802557"/>
                      <a:pt x="2118772" y="823885"/>
                      <a:pt x="2118772" y="852348"/>
                    </a:cubicBezTo>
                    <a:lnTo>
                      <a:pt x="2118772" y="1293122"/>
                    </a:lnTo>
                    <a:lnTo>
                      <a:pt x="362735" y="1293122"/>
                    </a:lnTo>
                    <a:close/>
                    <a:moveTo>
                      <a:pt x="1912546" y="4684348"/>
                    </a:moveTo>
                    <a:cubicBezTo>
                      <a:pt x="1912546" y="4847853"/>
                      <a:pt x="1784602" y="4975848"/>
                      <a:pt x="1621046" y="4975848"/>
                    </a:cubicBezTo>
                    <a:lnTo>
                      <a:pt x="853262" y="4975797"/>
                    </a:lnTo>
                    <a:cubicBezTo>
                      <a:pt x="689757" y="4975797"/>
                      <a:pt x="561762" y="4847853"/>
                      <a:pt x="561762" y="4677200"/>
                    </a:cubicBezTo>
                    <a:lnTo>
                      <a:pt x="369794" y="1797869"/>
                    </a:lnTo>
                    <a:lnTo>
                      <a:pt x="2104502" y="1797869"/>
                    </a:lnTo>
                    <a:close/>
                    <a:moveTo>
                      <a:pt x="2331992" y="1655717"/>
                    </a:moveTo>
                    <a:lnTo>
                      <a:pt x="2331992" y="1655717"/>
                    </a:lnTo>
                    <a:lnTo>
                      <a:pt x="142278" y="1655717"/>
                    </a:lnTo>
                    <a:lnTo>
                      <a:pt x="142278" y="1428189"/>
                    </a:lnTo>
                    <a:lnTo>
                      <a:pt x="2331992" y="1428189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02F4CCE-6625-A1F1-9AF0-E7E79D96EB49}"/>
                  </a:ext>
                </a:extLst>
              </p:cNvPr>
              <p:cNvSpPr/>
              <p:nvPr/>
            </p:nvSpPr>
            <p:spPr>
              <a:xfrm>
                <a:off x="18449398" y="4097978"/>
                <a:ext cx="203934" cy="35475"/>
              </a:xfrm>
              <a:custGeom>
                <a:avLst/>
                <a:gdLst>
                  <a:gd name="connsiteX0" fmla="*/ 71120 w 817625"/>
                  <a:gd name="connsiteY0" fmla="*/ 142227 h 142227"/>
                  <a:gd name="connsiteX1" fmla="*/ 746506 w 817625"/>
                  <a:gd name="connsiteY1" fmla="*/ 142227 h 142227"/>
                  <a:gd name="connsiteX2" fmla="*/ 817626 w 817625"/>
                  <a:gd name="connsiteY2" fmla="*/ 71107 h 142227"/>
                  <a:gd name="connsiteX3" fmla="*/ 746506 w 817625"/>
                  <a:gd name="connsiteY3" fmla="*/ 0 h 142227"/>
                  <a:gd name="connsiteX4" fmla="*/ 71120 w 817625"/>
                  <a:gd name="connsiteY4" fmla="*/ 0 h 142227"/>
                  <a:gd name="connsiteX5" fmla="*/ 0 w 817625"/>
                  <a:gd name="connsiteY5" fmla="*/ 71107 h 142227"/>
                  <a:gd name="connsiteX6" fmla="*/ 71120 w 817625"/>
                  <a:gd name="connsiteY6" fmla="*/ 142227 h 142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625" h="142227">
                    <a:moveTo>
                      <a:pt x="71120" y="142227"/>
                    </a:moveTo>
                    <a:lnTo>
                      <a:pt x="746506" y="142227"/>
                    </a:lnTo>
                    <a:cubicBezTo>
                      <a:pt x="789150" y="142227"/>
                      <a:pt x="817626" y="113815"/>
                      <a:pt x="817626" y="71107"/>
                    </a:cubicBezTo>
                    <a:cubicBezTo>
                      <a:pt x="817626" y="28463"/>
                      <a:pt x="789201" y="0"/>
                      <a:pt x="746506" y="0"/>
                    </a:cubicBezTo>
                    <a:lnTo>
                      <a:pt x="71120" y="0"/>
                    </a:lnTo>
                    <a:cubicBezTo>
                      <a:pt x="28476" y="0"/>
                      <a:pt x="0" y="28413"/>
                      <a:pt x="0" y="71107"/>
                    </a:cubicBezTo>
                    <a:cubicBezTo>
                      <a:pt x="0" y="106718"/>
                      <a:pt x="35560" y="142227"/>
                      <a:pt x="71120" y="142227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CCEBDFC8-3C3E-19C7-CED1-C6038497E470}"/>
                  </a:ext>
                </a:extLst>
              </p:cNvPr>
              <p:cNvSpPr/>
              <p:nvPr/>
            </p:nvSpPr>
            <p:spPr>
              <a:xfrm>
                <a:off x="18449398" y="3947250"/>
                <a:ext cx="203934" cy="35475"/>
              </a:xfrm>
              <a:custGeom>
                <a:avLst/>
                <a:gdLst>
                  <a:gd name="connsiteX0" fmla="*/ 71120 w 817625"/>
                  <a:gd name="connsiteY0" fmla="*/ 142227 h 142227"/>
                  <a:gd name="connsiteX1" fmla="*/ 746506 w 817625"/>
                  <a:gd name="connsiteY1" fmla="*/ 142227 h 142227"/>
                  <a:gd name="connsiteX2" fmla="*/ 817626 w 817625"/>
                  <a:gd name="connsiteY2" fmla="*/ 71107 h 142227"/>
                  <a:gd name="connsiteX3" fmla="*/ 746506 w 817625"/>
                  <a:gd name="connsiteY3" fmla="*/ 0 h 142227"/>
                  <a:gd name="connsiteX4" fmla="*/ 71120 w 817625"/>
                  <a:gd name="connsiteY4" fmla="*/ 0 h 142227"/>
                  <a:gd name="connsiteX5" fmla="*/ 0 w 817625"/>
                  <a:gd name="connsiteY5" fmla="*/ 71107 h 142227"/>
                  <a:gd name="connsiteX6" fmla="*/ 71120 w 817625"/>
                  <a:gd name="connsiteY6" fmla="*/ 142227 h 142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625" h="142227">
                    <a:moveTo>
                      <a:pt x="71120" y="142227"/>
                    </a:moveTo>
                    <a:lnTo>
                      <a:pt x="746506" y="142227"/>
                    </a:lnTo>
                    <a:cubicBezTo>
                      <a:pt x="789150" y="142227"/>
                      <a:pt x="817626" y="113815"/>
                      <a:pt x="817626" y="71107"/>
                    </a:cubicBezTo>
                    <a:cubicBezTo>
                      <a:pt x="817626" y="28463"/>
                      <a:pt x="789201" y="0"/>
                      <a:pt x="746506" y="0"/>
                    </a:cubicBezTo>
                    <a:lnTo>
                      <a:pt x="71120" y="0"/>
                    </a:lnTo>
                    <a:cubicBezTo>
                      <a:pt x="28476" y="0"/>
                      <a:pt x="0" y="28413"/>
                      <a:pt x="0" y="71107"/>
                    </a:cubicBezTo>
                    <a:cubicBezTo>
                      <a:pt x="0" y="106667"/>
                      <a:pt x="35560" y="142227"/>
                      <a:pt x="71120" y="142227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6B1123BC-0273-518F-4BC8-DE520B0AF2FC}"/>
                  </a:ext>
                </a:extLst>
              </p:cNvPr>
              <p:cNvSpPr/>
              <p:nvPr/>
            </p:nvSpPr>
            <p:spPr>
              <a:xfrm>
                <a:off x="18449398" y="3794750"/>
                <a:ext cx="203934" cy="35475"/>
              </a:xfrm>
              <a:custGeom>
                <a:avLst/>
                <a:gdLst>
                  <a:gd name="connsiteX0" fmla="*/ 71120 w 817625"/>
                  <a:gd name="connsiteY0" fmla="*/ 142227 h 142227"/>
                  <a:gd name="connsiteX1" fmla="*/ 746506 w 817625"/>
                  <a:gd name="connsiteY1" fmla="*/ 142227 h 142227"/>
                  <a:gd name="connsiteX2" fmla="*/ 817626 w 817625"/>
                  <a:gd name="connsiteY2" fmla="*/ 71107 h 142227"/>
                  <a:gd name="connsiteX3" fmla="*/ 746506 w 817625"/>
                  <a:gd name="connsiteY3" fmla="*/ 0 h 142227"/>
                  <a:gd name="connsiteX4" fmla="*/ 71120 w 817625"/>
                  <a:gd name="connsiteY4" fmla="*/ 0 h 142227"/>
                  <a:gd name="connsiteX5" fmla="*/ 0 w 817625"/>
                  <a:gd name="connsiteY5" fmla="*/ 71107 h 142227"/>
                  <a:gd name="connsiteX6" fmla="*/ 71120 w 817625"/>
                  <a:gd name="connsiteY6" fmla="*/ 142227 h 142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625" h="142227">
                    <a:moveTo>
                      <a:pt x="71120" y="142227"/>
                    </a:moveTo>
                    <a:lnTo>
                      <a:pt x="746506" y="142227"/>
                    </a:lnTo>
                    <a:cubicBezTo>
                      <a:pt x="789150" y="142227"/>
                      <a:pt x="817626" y="113815"/>
                      <a:pt x="817626" y="71107"/>
                    </a:cubicBezTo>
                    <a:cubicBezTo>
                      <a:pt x="817626" y="28463"/>
                      <a:pt x="789201" y="0"/>
                      <a:pt x="746506" y="0"/>
                    </a:cubicBezTo>
                    <a:lnTo>
                      <a:pt x="71120" y="0"/>
                    </a:lnTo>
                    <a:cubicBezTo>
                      <a:pt x="28476" y="0"/>
                      <a:pt x="0" y="28413"/>
                      <a:pt x="0" y="71107"/>
                    </a:cubicBezTo>
                    <a:cubicBezTo>
                      <a:pt x="0" y="113764"/>
                      <a:pt x="35560" y="142227"/>
                      <a:pt x="71120" y="142227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0" name="Gráfico 19">
            <a:extLst>
              <a:ext uri="{FF2B5EF4-FFF2-40B4-BE49-F238E27FC236}">
                <a16:creationId xmlns:a16="http://schemas.microsoft.com/office/drawing/2014/main" id="{427ADE9A-BE80-3282-345B-59FF8984F013}"/>
              </a:ext>
            </a:extLst>
          </p:cNvPr>
          <p:cNvSpPr/>
          <p:nvPr/>
        </p:nvSpPr>
        <p:spPr>
          <a:xfrm>
            <a:off x="18008074" y="1444384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A2E3E49-DA6F-6AE9-A341-A801835CFCB3}"/>
              </a:ext>
            </a:extLst>
          </p:cNvPr>
          <p:cNvGrpSpPr/>
          <p:nvPr/>
        </p:nvGrpSpPr>
        <p:grpSpPr>
          <a:xfrm>
            <a:off x="6959232" y="1790376"/>
            <a:ext cx="5703277" cy="5638290"/>
            <a:chOff x="6959232" y="1790376"/>
            <a:chExt cx="5703277" cy="5638290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4C1A52D0-29C7-D115-05A1-DF2673EB5672}"/>
                </a:ext>
              </a:extLst>
            </p:cNvPr>
            <p:cNvSpPr/>
            <p:nvPr/>
          </p:nvSpPr>
          <p:spPr>
            <a:xfrm>
              <a:off x="6959232" y="1790376"/>
              <a:ext cx="5703277" cy="5638290"/>
            </a:xfrm>
            <a:prstGeom prst="roundRect">
              <a:avLst>
                <a:gd name="adj" fmla="val 11697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6471A6CA-2F01-1A94-245E-A51507DBA6CD}"/>
                </a:ext>
              </a:extLst>
            </p:cNvPr>
            <p:cNvSpPr txBox="1"/>
            <p:nvPr/>
          </p:nvSpPr>
          <p:spPr>
            <a:xfrm>
              <a:off x="7265904" y="3525019"/>
              <a:ext cx="5169191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Por 5 anos consecutivos é a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melhor marca do mundo em controle de peso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substitutos de refeição e suplementos de proteína combinados. </a:t>
              </a:r>
              <a:endPara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B8079BC-9AF5-A8AC-144C-F590D491B858}"/>
                </a:ext>
              </a:extLst>
            </p:cNvPr>
            <p:cNvSpPr txBox="1"/>
            <p:nvPr/>
          </p:nvSpPr>
          <p:spPr>
            <a:xfrm>
              <a:off x="7265904" y="6664083"/>
              <a:ext cx="4362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Fonte: Euromonitor</a:t>
              </a: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BC11262-F18D-4D22-52A5-E1C819D4CA39}"/>
                </a:ext>
              </a:extLst>
            </p:cNvPr>
            <p:cNvGrpSpPr/>
            <p:nvPr/>
          </p:nvGrpSpPr>
          <p:grpSpPr>
            <a:xfrm>
              <a:off x="7397789" y="2317680"/>
              <a:ext cx="1029238" cy="1029238"/>
              <a:chOff x="7397789" y="2621786"/>
              <a:chExt cx="725131" cy="725131"/>
            </a:xfrm>
            <a:solidFill>
              <a:srgbClr val="B7A679"/>
            </a:solidFill>
          </p:grpSpPr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771CB29F-56F4-6551-04BC-EB7663BE84EA}"/>
                  </a:ext>
                </a:extLst>
              </p:cNvPr>
              <p:cNvSpPr/>
              <p:nvPr/>
            </p:nvSpPr>
            <p:spPr>
              <a:xfrm>
                <a:off x="7397789" y="2621786"/>
                <a:ext cx="725131" cy="725131"/>
              </a:xfrm>
              <a:custGeom>
                <a:avLst/>
                <a:gdLst>
                  <a:gd name="connsiteX0" fmla="*/ 5367643 w 5900852"/>
                  <a:gd name="connsiteY0" fmla="*/ 0 h 5900851"/>
                  <a:gd name="connsiteX1" fmla="*/ 533210 w 5900852"/>
                  <a:gd name="connsiteY1" fmla="*/ 0 h 5900851"/>
                  <a:gd name="connsiteX2" fmla="*/ 156357 w 5900852"/>
                  <a:gd name="connsiteY2" fmla="*/ 156357 h 5900851"/>
                  <a:gd name="connsiteX3" fmla="*/ 0 w 5900852"/>
                  <a:gd name="connsiteY3" fmla="*/ 533210 h 5900851"/>
                  <a:gd name="connsiteX4" fmla="*/ 0 w 5900852"/>
                  <a:gd name="connsiteY4" fmla="*/ 5367643 h 5900851"/>
                  <a:gd name="connsiteX5" fmla="*/ 156357 w 5900852"/>
                  <a:gd name="connsiteY5" fmla="*/ 5744444 h 5900851"/>
                  <a:gd name="connsiteX6" fmla="*/ 533210 w 5900852"/>
                  <a:gd name="connsiteY6" fmla="*/ 5900852 h 5900851"/>
                  <a:gd name="connsiteX7" fmla="*/ 5367643 w 5900852"/>
                  <a:gd name="connsiteY7" fmla="*/ 5900852 h 5900851"/>
                  <a:gd name="connsiteX8" fmla="*/ 5744495 w 5900852"/>
                  <a:gd name="connsiteY8" fmla="*/ 5744444 h 5900851"/>
                  <a:gd name="connsiteX9" fmla="*/ 5900852 w 5900852"/>
                  <a:gd name="connsiteY9" fmla="*/ 5367643 h 5900851"/>
                  <a:gd name="connsiteX10" fmla="*/ 5900852 w 5900852"/>
                  <a:gd name="connsiteY10" fmla="*/ 533210 h 5900851"/>
                  <a:gd name="connsiteX11" fmla="*/ 5744495 w 5900852"/>
                  <a:gd name="connsiteY11" fmla="*/ 156357 h 5900851"/>
                  <a:gd name="connsiteX12" fmla="*/ 5367643 w 5900852"/>
                  <a:gd name="connsiteY12" fmla="*/ 0 h 5900851"/>
                  <a:gd name="connsiteX13" fmla="*/ 5687556 w 5900852"/>
                  <a:gd name="connsiteY13" fmla="*/ 5367643 h 5900851"/>
                  <a:gd name="connsiteX14" fmla="*/ 5593875 w 5900852"/>
                  <a:gd name="connsiteY14" fmla="*/ 5593825 h 5900851"/>
                  <a:gd name="connsiteX15" fmla="*/ 5367643 w 5900852"/>
                  <a:gd name="connsiteY15" fmla="*/ 5687555 h 5900851"/>
                  <a:gd name="connsiteX16" fmla="*/ 533210 w 5900852"/>
                  <a:gd name="connsiteY16" fmla="*/ 5687555 h 5900851"/>
                  <a:gd name="connsiteX17" fmla="*/ 306976 w 5900852"/>
                  <a:gd name="connsiteY17" fmla="*/ 5593825 h 5900851"/>
                  <a:gd name="connsiteX18" fmla="*/ 213297 w 5900852"/>
                  <a:gd name="connsiteY18" fmla="*/ 5367643 h 5900851"/>
                  <a:gd name="connsiteX19" fmla="*/ 213297 w 5900852"/>
                  <a:gd name="connsiteY19" fmla="*/ 533210 h 5900851"/>
                  <a:gd name="connsiteX20" fmla="*/ 306976 w 5900852"/>
                  <a:gd name="connsiteY20" fmla="*/ 306976 h 5900851"/>
                  <a:gd name="connsiteX21" fmla="*/ 533210 w 5900852"/>
                  <a:gd name="connsiteY21" fmla="*/ 213298 h 5900851"/>
                  <a:gd name="connsiteX22" fmla="*/ 5367643 w 5900852"/>
                  <a:gd name="connsiteY22" fmla="*/ 213298 h 5900851"/>
                  <a:gd name="connsiteX23" fmla="*/ 5593875 w 5900852"/>
                  <a:gd name="connsiteY23" fmla="*/ 306976 h 5900851"/>
                  <a:gd name="connsiteX24" fmla="*/ 5687556 w 5900852"/>
                  <a:gd name="connsiteY24" fmla="*/ 533210 h 590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00852" h="5900851">
                    <a:moveTo>
                      <a:pt x="5367643" y="0"/>
                    </a:moveTo>
                    <a:lnTo>
                      <a:pt x="533210" y="0"/>
                    </a:lnTo>
                    <a:cubicBezTo>
                      <a:pt x="391871" y="198"/>
                      <a:pt x="256334" y="56435"/>
                      <a:pt x="156357" y="156357"/>
                    </a:cubicBezTo>
                    <a:cubicBezTo>
                      <a:pt x="56431" y="256334"/>
                      <a:pt x="190" y="391820"/>
                      <a:pt x="0" y="533210"/>
                    </a:cubicBezTo>
                    <a:lnTo>
                      <a:pt x="0" y="5367643"/>
                    </a:lnTo>
                    <a:cubicBezTo>
                      <a:pt x="203" y="5508981"/>
                      <a:pt x="56431" y="5644518"/>
                      <a:pt x="156357" y="5744444"/>
                    </a:cubicBezTo>
                    <a:cubicBezTo>
                      <a:pt x="256334" y="5844421"/>
                      <a:pt x="391871" y="5900662"/>
                      <a:pt x="533210" y="5900852"/>
                    </a:cubicBezTo>
                    <a:lnTo>
                      <a:pt x="5367643" y="5900852"/>
                    </a:lnTo>
                    <a:cubicBezTo>
                      <a:pt x="5508981" y="5900649"/>
                      <a:pt x="5644518" y="5844421"/>
                      <a:pt x="5744495" y="5744444"/>
                    </a:cubicBezTo>
                    <a:cubicBezTo>
                      <a:pt x="5844421" y="5644518"/>
                      <a:pt x="5900662" y="5508981"/>
                      <a:pt x="5900852" y="5367643"/>
                    </a:cubicBezTo>
                    <a:lnTo>
                      <a:pt x="5900852" y="533210"/>
                    </a:lnTo>
                    <a:cubicBezTo>
                      <a:pt x="5900649" y="391820"/>
                      <a:pt x="5844421" y="256334"/>
                      <a:pt x="5744495" y="156357"/>
                    </a:cubicBezTo>
                    <a:cubicBezTo>
                      <a:pt x="5644518" y="56430"/>
                      <a:pt x="5508981" y="190"/>
                      <a:pt x="5367643" y="0"/>
                    </a:cubicBezTo>
                    <a:close/>
                    <a:moveTo>
                      <a:pt x="5687556" y="5367643"/>
                    </a:moveTo>
                    <a:cubicBezTo>
                      <a:pt x="5687556" y="5452499"/>
                      <a:pt x="5653836" y="5533826"/>
                      <a:pt x="5593875" y="5593825"/>
                    </a:cubicBezTo>
                    <a:cubicBezTo>
                      <a:pt x="5533877" y="5653837"/>
                      <a:pt x="5452486" y="5687555"/>
                      <a:pt x="5367643" y="5687555"/>
                    </a:cubicBezTo>
                    <a:lnTo>
                      <a:pt x="533210" y="5687555"/>
                    </a:lnTo>
                    <a:cubicBezTo>
                      <a:pt x="448366" y="5687555"/>
                      <a:pt x="366975" y="5653837"/>
                      <a:pt x="306976" y="5593825"/>
                    </a:cubicBezTo>
                    <a:cubicBezTo>
                      <a:pt x="247016" y="5533814"/>
                      <a:pt x="213297" y="5452486"/>
                      <a:pt x="213297" y="5367643"/>
                    </a:cubicBezTo>
                    <a:lnTo>
                      <a:pt x="213297" y="533210"/>
                    </a:lnTo>
                    <a:cubicBezTo>
                      <a:pt x="213297" y="448358"/>
                      <a:pt x="247016" y="366975"/>
                      <a:pt x="306976" y="306976"/>
                    </a:cubicBezTo>
                    <a:cubicBezTo>
                      <a:pt x="366988" y="246970"/>
                      <a:pt x="448366" y="213298"/>
                      <a:pt x="533210" y="213298"/>
                    </a:cubicBezTo>
                    <a:lnTo>
                      <a:pt x="5367643" y="213298"/>
                    </a:lnTo>
                    <a:cubicBezTo>
                      <a:pt x="5452499" y="213298"/>
                      <a:pt x="5533877" y="246970"/>
                      <a:pt x="5593875" y="306976"/>
                    </a:cubicBezTo>
                    <a:cubicBezTo>
                      <a:pt x="5653836" y="366983"/>
                      <a:pt x="5687556" y="448366"/>
                      <a:pt x="5687556" y="533210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F08172F3-4FBD-6038-EB8F-AE18AC753E08}"/>
                  </a:ext>
                </a:extLst>
              </p:cNvPr>
              <p:cNvSpPr/>
              <p:nvPr/>
            </p:nvSpPr>
            <p:spPr>
              <a:xfrm>
                <a:off x="7502630" y="3250817"/>
                <a:ext cx="515454" cy="26211"/>
              </a:xfrm>
              <a:custGeom>
                <a:avLst/>
                <a:gdLst>
                  <a:gd name="connsiteX0" fmla="*/ 4087914 w 4194581"/>
                  <a:gd name="connsiteY0" fmla="*/ 0 h 213296"/>
                  <a:gd name="connsiteX1" fmla="*/ 106616 w 4194581"/>
                  <a:gd name="connsiteY1" fmla="*/ 0 h 213296"/>
                  <a:gd name="connsiteX2" fmla="*/ 106667 w 4194581"/>
                  <a:gd name="connsiteY2" fmla="*/ 0 h 213296"/>
                  <a:gd name="connsiteX3" fmla="*/ 0 w 4194581"/>
                  <a:gd name="connsiteY3" fmla="*/ 106617 h 213296"/>
                  <a:gd name="connsiteX4" fmla="*/ 106667 w 4194581"/>
                  <a:gd name="connsiteY4" fmla="*/ 213296 h 213296"/>
                  <a:gd name="connsiteX5" fmla="*/ 4087965 w 4194581"/>
                  <a:gd name="connsiteY5" fmla="*/ 213296 h 213296"/>
                  <a:gd name="connsiteX6" fmla="*/ 4087914 w 4194581"/>
                  <a:gd name="connsiteY6" fmla="*/ 213296 h 213296"/>
                  <a:gd name="connsiteX7" fmla="*/ 4194582 w 4194581"/>
                  <a:gd name="connsiteY7" fmla="*/ 106617 h 213296"/>
                  <a:gd name="connsiteX8" fmla="*/ 4087914 w 4194581"/>
                  <a:gd name="connsiteY8" fmla="*/ 0 h 21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94581" h="213296">
                    <a:moveTo>
                      <a:pt x="4087914" y="0"/>
                    </a:moveTo>
                    <a:lnTo>
                      <a:pt x="106616" y="0"/>
                    </a:lnTo>
                    <a:lnTo>
                      <a:pt x="106667" y="0"/>
                    </a:lnTo>
                    <a:cubicBezTo>
                      <a:pt x="47748" y="0"/>
                      <a:pt x="0" y="47760"/>
                      <a:pt x="0" y="106617"/>
                    </a:cubicBezTo>
                    <a:cubicBezTo>
                      <a:pt x="0" y="165536"/>
                      <a:pt x="47748" y="213296"/>
                      <a:pt x="106667" y="213296"/>
                    </a:cubicBezTo>
                    <a:lnTo>
                      <a:pt x="4087965" y="213296"/>
                    </a:lnTo>
                    <a:lnTo>
                      <a:pt x="4087914" y="213296"/>
                    </a:lnTo>
                    <a:cubicBezTo>
                      <a:pt x="4146834" y="213296"/>
                      <a:pt x="4194582" y="165536"/>
                      <a:pt x="4194582" y="106617"/>
                    </a:cubicBezTo>
                    <a:cubicBezTo>
                      <a:pt x="4194582" y="47760"/>
                      <a:pt x="4146834" y="0"/>
                      <a:pt x="4087914" y="0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38A3A44B-60FE-DD7A-60A0-6C9D687B535C}"/>
                  </a:ext>
                </a:extLst>
              </p:cNvPr>
              <p:cNvSpPr/>
              <p:nvPr/>
            </p:nvSpPr>
            <p:spPr>
              <a:xfrm>
                <a:off x="7482271" y="2700414"/>
                <a:ext cx="556083" cy="227152"/>
              </a:xfrm>
              <a:custGeom>
                <a:avLst/>
                <a:gdLst>
                  <a:gd name="connsiteX0" fmla="*/ 2262941 w 4525196"/>
                  <a:gd name="connsiteY0" fmla="*/ 0 h 1848484"/>
                  <a:gd name="connsiteX1" fmla="*/ 76021 w 4525196"/>
                  <a:gd name="connsiteY1" fmla="*/ 834625 h 1848484"/>
                  <a:gd name="connsiteX2" fmla="*/ 0 w 4525196"/>
                  <a:gd name="connsiteY2" fmla="*/ 909998 h 1848484"/>
                  <a:gd name="connsiteX3" fmla="*/ 937040 w 4525196"/>
                  <a:gd name="connsiteY3" fmla="*/ 1848485 h 1848484"/>
                  <a:gd name="connsiteX4" fmla="*/ 1008147 w 4525196"/>
                  <a:gd name="connsiteY4" fmla="*/ 1800826 h 1848484"/>
                  <a:gd name="connsiteX5" fmla="*/ 1008096 w 4525196"/>
                  <a:gd name="connsiteY5" fmla="*/ 1800826 h 1848484"/>
                  <a:gd name="connsiteX6" fmla="*/ 2261519 w 4525196"/>
                  <a:gd name="connsiteY6" fmla="*/ 1424431 h 1848484"/>
                  <a:gd name="connsiteX7" fmla="*/ 3514904 w 4525196"/>
                  <a:gd name="connsiteY7" fmla="*/ 1800826 h 1848484"/>
                  <a:gd name="connsiteX8" fmla="*/ 3586025 w 4525196"/>
                  <a:gd name="connsiteY8" fmla="*/ 1848485 h 1848484"/>
                  <a:gd name="connsiteX9" fmla="*/ 4525197 w 4525196"/>
                  <a:gd name="connsiteY9" fmla="*/ 909998 h 1848484"/>
                  <a:gd name="connsiteX10" fmla="*/ 4449811 w 4525196"/>
                  <a:gd name="connsiteY10" fmla="*/ 834625 h 1848484"/>
                  <a:gd name="connsiteX11" fmla="*/ 2262891 w 4525196"/>
                  <a:gd name="connsiteY11" fmla="*/ 0 h 1848484"/>
                  <a:gd name="connsiteX12" fmla="*/ 3560418 w 4525196"/>
                  <a:gd name="connsiteY12" fmla="*/ 1573984 h 1848484"/>
                  <a:gd name="connsiteX13" fmla="*/ 1800065 w 4525196"/>
                  <a:gd name="connsiteY13" fmla="*/ 1253373 h 1848484"/>
                  <a:gd name="connsiteX14" fmla="*/ 1327311 w 4525196"/>
                  <a:gd name="connsiteY14" fmla="*/ 678954 h 1848484"/>
                  <a:gd name="connsiteX15" fmla="*/ 1327260 w 4525196"/>
                  <a:gd name="connsiteY15" fmla="*/ 678903 h 1848484"/>
                  <a:gd name="connsiteX16" fmla="*/ 1176895 w 4525196"/>
                  <a:gd name="connsiteY16" fmla="*/ 664328 h 1848484"/>
                  <a:gd name="connsiteX17" fmla="*/ 1162321 w 4525196"/>
                  <a:gd name="connsiteY17" fmla="*/ 814693 h 1848484"/>
                  <a:gd name="connsiteX18" fmla="*/ 1568969 w 4525196"/>
                  <a:gd name="connsiteY18" fmla="*/ 1308826 h 1848484"/>
                  <a:gd name="connsiteX19" fmla="*/ 1569020 w 4525196"/>
                  <a:gd name="connsiteY19" fmla="*/ 1308826 h 1848484"/>
                  <a:gd name="connsiteX20" fmla="*/ 966823 w 4525196"/>
                  <a:gd name="connsiteY20" fmla="*/ 1574682 h 1848484"/>
                  <a:gd name="connsiteX21" fmla="*/ 304920 w 4525196"/>
                  <a:gd name="connsiteY21" fmla="*/ 912779 h 1848484"/>
                  <a:gd name="connsiteX22" fmla="*/ 2263576 w 4525196"/>
                  <a:gd name="connsiteY22" fmla="*/ 214630 h 1848484"/>
                  <a:gd name="connsiteX23" fmla="*/ 4222233 w 4525196"/>
                  <a:gd name="connsiteY23" fmla="*/ 912779 h 184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25196" h="1848484">
                    <a:moveTo>
                      <a:pt x="2262941" y="0"/>
                    </a:moveTo>
                    <a:cubicBezTo>
                      <a:pt x="1378524" y="0"/>
                      <a:pt x="622052" y="288619"/>
                      <a:pt x="76021" y="834625"/>
                    </a:cubicBezTo>
                    <a:lnTo>
                      <a:pt x="0" y="909998"/>
                    </a:lnTo>
                    <a:lnTo>
                      <a:pt x="937040" y="1848485"/>
                    </a:lnTo>
                    <a:lnTo>
                      <a:pt x="1008147" y="1800826"/>
                    </a:lnTo>
                    <a:lnTo>
                      <a:pt x="1008096" y="1800826"/>
                    </a:lnTo>
                    <a:cubicBezTo>
                      <a:pt x="1380035" y="1555296"/>
                      <a:pt x="1815845" y="1424431"/>
                      <a:pt x="2261519" y="1424431"/>
                    </a:cubicBezTo>
                    <a:cubicBezTo>
                      <a:pt x="2707155" y="1424431"/>
                      <a:pt x="3143016" y="1555309"/>
                      <a:pt x="3514904" y="1800826"/>
                    </a:cubicBezTo>
                    <a:lnTo>
                      <a:pt x="3586025" y="1848485"/>
                    </a:lnTo>
                    <a:lnTo>
                      <a:pt x="4525197" y="909998"/>
                    </a:lnTo>
                    <a:lnTo>
                      <a:pt x="4449811" y="834625"/>
                    </a:lnTo>
                    <a:cubicBezTo>
                      <a:pt x="3903817" y="288669"/>
                      <a:pt x="3147396" y="0"/>
                      <a:pt x="2262891" y="0"/>
                    </a:cubicBezTo>
                    <a:close/>
                    <a:moveTo>
                      <a:pt x="3560418" y="1573984"/>
                    </a:moveTo>
                    <a:cubicBezTo>
                      <a:pt x="3034254" y="1251087"/>
                      <a:pt x="2406324" y="1136739"/>
                      <a:pt x="1800065" y="1253373"/>
                    </a:cubicBezTo>
                    <a:lnTo>
                      <a:pt x="1327311" y="678954"/>
                    </a:lnTo>
                    <a:lnTo>
                      <a:pt x="1327260" y="678903"/>
                    </a:lnTo>
                    <a:cubicBezTo>
                      <a:pt x="1289770" y="633377"/>
                      <a:pt x="1222472" y="626839"/>
                      <a:pt x="1176895" y="664328"/>
                    </a:cubicBezTo>
                    <a:cubicBezTo>
                      <a:pt x="1131369" y="701818"/>
                      <a:pt x="1124818" y="769168"/>
                      <a:pt x="1162321" y="814693"/>
                    </a:cubicBezTo>
                    <a:lnTo>
                      <a:pt x="1568969" y="1308826"/>
                    </a:lnTo>
                    <a:lnTo>
                      <a:pt x="1569020" y="1308826"/>
                    </a:lnTo>
                    <a:cubicBezTo>
                      <a:pt x="1357361" y="1370361"/>
                      <a:pt x="1154881" y="1459788"/>
                      <a:pt x="966823" y="1574682"/>
                    </a:cubicBezTo>
                    <a:lnTo>
                      <a:pt x="304920" y="912779"/>
                    </a:lnTo>
                    <a:cubicBezTo>
                      <a:pt x="802569" y="455640"/>
                      <a:pt x="1478704" y="214630"/>
                      <a:pt x="2263576" y="214630"/>
                    </a:cubicBezTo>
                    <a:cubicBezTo>
                      <a:pt x="3048460" y="214630"/>
                      <a:pt x="3723808" y="455640"/>
                      <a:pt x="4222233" y="912779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solidFill>
                  <a:srgbClr val="74BC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EB504E4-343E-673C-8F4E-AF4B1706E26A}"/>
              </a:ext>
            </a:extLst>
          </p:cNvPr>
          <p:cNvGrpSpPr/>
          <p:nvPr/>
        </p:nvGrpSpPr>
        <p:grpSpPr>
          <a:xfrm>
            <a:off x="968007" y="469200"/>
            <a:ext cx="9066947" cy="1042080"/>
            <a:chOff x="968007" y="469200"/>
            <a:chExt cx="9066947" cy="1042080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2F85632D-8DD3-9CB9-4279-F33CD26A1A9E}"/>
                </a:ext>
              </a:extLst>
            </p:cNvPr>
            <p:cNvSpPr/>
            <p:nvPr/>
          </p:nvSpPr>
          <p:spPr>
            <a:xfrm>
              <a:off x="968007" y="469200"/>
              <a:ext cx="7653479" cy="1042080"/>
            </a:xfrm>
            <a:prstGeom prst="roundRect">
              <a:avLst>
                <a:gd name="adj" fmla="val 50000"/>
              </a:avLst>
            </a:prstGeom>
            <a:solidFill>
              <a:srgbClr val="5AB7E7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590A73D-A0AF-EA2E-1784-45F9DC9C158D}"/>
                </a:ext>
              </a:extLst>
            </p:cNvPr>
            <p:cNvSpPr txBox="1"/>
            <p:nvPr/>
          </p:nvSpPr>
          <p:spPr>
            <a:xfrm>
              <a:off x="1380734" y="648878"/>
              <a:ext cx="86542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Força da Herbalife no Mercado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645DFF17-594F-6DCD-5D31-C749CA561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26"/>
          <a:stretch/>
        </p:blipFill>
        <p:spPr>
          <a:xfrm>
            <a:off x="1" y="-133"/>
            <a:ext cx="798274" cy="13714284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E2ECFB3-9545-785F-90E2-D898AC454785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68704AB1-1592-0CBA-EA61-A5DB715E1538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2E20B159-56CF-361B-DCB7-9877FA6DB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6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D2738A8C-B175-0CC1-3DDF-3F853926A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24380951" cy="13716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88FCF5-B9CF-6CE9-24BB-68E7EB41B4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26"/>
          <a:stretch/>
        </p:blipFill>
        <p:spPr>
          <a:xfrm>
            <a:off x="1" y="-133"/>
            <a:ext cx="798274" cy="1371428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448B16A-A9DD-E864-F817-2D30AE28B4D8}"/>
              </a:ext>
            </a:extLst>
          </p:cNvPr>
          <p:cNvSpPr txBox="1"/>
          <p:nvPr/>
        </p:nvSpPr>
        <p:spPr>
          <a:xfrm>
            <a:off x="1998852" y="5857756"/>
            <a:ext cx="20597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INVESTIMENTO EM TECNOLOGIA</a:t>
            </a:r>
          </a:p>
        </p:txBody>
      </p:sp>
      <p:sp>
        <p:nvSpPr>
          <p:cNvPr id="164" name="Gráfico 19">
            <a:extLst>
              <a:ext uri="{FF2B5EF4-FFF2-40B4-BE49-F238E27FC236}">
                <a16:creationId xmlns:a16="http://schemas.microsoft.com/office/drawing/2014/main" id="{7C450F21-B06B-53CC-9C02-EA6E24A8CBFA}"/>
              </a:ext>
            </a:extLst>
          </p:cNvPr>
          <p:cNvSpPr/>
          <p:nvPr/>
        </p:nvSpPr>
        <p:spPr>
          <a:xfrm rot="5400000">
            <a:off x="18675286" y="1295210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5" name="Gráfico 22">
            <a:extLst>
              <a:ext uri="{FF2B5EF4-FFF2-40B4-BE49-F238E27FC236}">
                <a16:creationId xmlns:a16="http://schemas.microsoft.com/office/drawing/2014/main" id="{6A0E7991-BECE-779E-0852-5DDEB96E3A9C}"/>
              </a:ext>
            </a:extLst>
          </p:cNvPr>
          <p:cNvSpPr/>
          <p:nvPr/>
        </p:nvSpPr>
        <p:spPr>
          <a:xfrm rot="10800000">
            <a:off x="3916066" y="3804223"/>
            <a:ext cx="1639888" cy="1639886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B5F0CA68-960B-F8F4-EDB8-0EE4D37F7D78}"/>
              </a:ext>
            </a:extLst>
          </p:cNvPr>
          <p:cNvGrpSpPr/>
          <p:nvPr/>
        </p:nvGrpSpPr>
        <p:grpSpPr>
          <a:xfrm>
            <a:off x="913807" y="7328780"/>
            <a:ext cx="4516176" cy="5908092"/>
            <a:chOff x="913807" y="7158660"/>
            <a:chExt cx="4516176" cy="5908092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98CE12F4-60B2-5960-F4B2-A6BB9C5B2A49}"/>
                </a:ext>
              </a:extLst>
            </p:cNvPr>
            <p:cNvSpPr/>
            <p:nvPr/>
          </p:nvSpPr>
          <p:spPr>
            <a:xfrm>
              <a:off x="913807" y="7158660"/>
              <a:ext cx="4390206" cy="5908092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D719C6F-FCFC-747C-E6A7-99B8BCAEE77E}"/>
                </a:ext>
              </a:extLst>
            </p:cNvPr>
            <p:cNvSpPr txBox="1"/>
            <p:nvPr/>
          </p:nvSpPr>
          <p:spPr>
            <a:xfrm>
              <a:off x="1254950" y="8909392"/>
              <a:ext cx="4175033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US$ 300 milhões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investimento em nutrição 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Programa da Semente ao Alimento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17C58CD2-85BC-75C4-56CA-E41AA03BD5AA}"/>
                </a:ext>
              </a:extLst>
            </p:cNvPr>
            <p:cNvSpPr/>
            <p:nvPr/>
          </p:nvSpPr>
          <p:spPr>
            <a:xfrm>
              <a:off x="1254950" y="7649529"/>
              <a:ext cx="886399" cy="1109061"/>
            </a:xfrm>
            <a:custGeom>
              <a:avLst/>
              <a:gdLst>
                <a:gd name="connsiteX0" fmla="*/ 4971196 w 4971871"/>
                <a:gd name="connsiteY0" fmla="*/ 3211848 h 6220799"/>
                <a:gd name="connsiteX1" fmla="*/ 4870077 w 4971871"/>
                <a:gd name="connsiteY1" fmla="*/ 3105130 h 6220799"/>
                <a:gd name="connsiteX2" fmla="*/ 3573616 w 4971871"/>
                <a:gd name="connsiteY2" fmla="*/ 3453557 h 6220799"/>
                <a:gd name="connsiteX3" fmla="*/ 3212049 w 4971871"/>
                <a:gd name="connsiteY3" fmla="*/ 4280057 h 6220799"/>
                <a:gd name="connsiteX4" fmla="*/ 2814275 w 4971871"/>
                <a:gd name="connsiteY4" fmla="*/ 4768083 h 6220799"/>
                <a:gd name="connsiteX5" fmla="*/ 2814275 w 4971871"/>
                <a:gd name="connsiteY5" fmla="*/ 3464259 h 6220799"/>
                <a:gd name="connsiteX6" fmla="*/ 3165584 w 4971871"/>
                <a:gd name="connsiteY6" fmla="*/ 2837712 h 6220799"/>
                <a:gd name="connsiteX7" fmla="*/ 3714320 w 4971871"/>
                <a:gd name="connsiteY7" fmla="*/ 2967841 h 6220799"/>
                <a:gd name="connsiteX8" fmla="*/ 4117655 w 4971871"/>
                <a:gd name="connsiteY8" fmla="*/ 2864589 h 6220799"/>
                <a:gd name="connsiteX9" fmla="*/ 4602913 w 4971871"/>
                <a:gd name="connsiteY9" fmla="*/ 1557464 h 6220799"/>
                <a:gd name="connsiteX10" fmla="*/ 4517219 w 4971871"/>
                <a:gd name="connsiteY10" fmla="*/ 1450047 h 6220799"/>
                <a:gd name="connsiteX11" fmla="*/ 3398139 w 4971871"/>
                <a:gd name="connsiteY11" fmla="*/ 1657885 h 6220799"/>
                <a:gd name="connsiteX12" fmla="*/ 3028727 w 4971871"/>
                <a:gd name="connsiteY12" fmla="*/ 2657259 h 6220799"/>
                <a:gd name="connsiteX13" fmla="*/ 2814287 w 4971871"/>
                <a:gd name="connsiteY13" fmla="*/ 2925197 h 6220799"/>
                <a:gd name="connsiteX14" fmla="*/ 2814287 w 4971871"/>
                <a:gd name="connsiteY14" fmla="*/ 1954489 h 6220799"/>
                <a:gd name="connsiteX15" fmla="*/ 2856094 w 4971871"/>
                <a:gd name="connsiteY15" fmla="*/ 1536529 h 6220799"/>
                <a:gd name="connsiteX16" fmla="*/ 3542093 w 4971871"/>
                <a:gd name="connsiteY16" fmla="*/ 1235900 h 6220799"/>
                <a:gd name="connsiteX17" fmla="*/ 3772744 w 4971871"/>
                <a:gd name="connsiteY17" fmla="*/ 93056 h 6220799"/>
                <a:gd name="connsiteX18" fmla="*/ 3772693 w 4971871"/>
                <a:gd name="connsiteY18" fmla="*/ 93056 h 6220799"/>
                <a:gd name="connsiteX19" fmla="*/ 3656301 w 4971871"/>
                <a:gd name="connsiteY19" fmla="*/ 269 h 6220799"/>
                <a:gd name="connsiteX20" fmla="*/ 2586366 w 4971871"/>
                <a:gd name="connsiteY20" fmla="*/ 530204 h 6220799"/>
                <a:gd name="connsiteX21" fmla="*/ 2601143 w 4971871"/>
                <a:gd name="connsiteY21" fmla="*/ 1471414 h 6220799"/>
                <a:gd name="connsiteX22" fmla="*/ 2601092 w 4971871"/>
                <a:gd name="connsiteY22" fmla="*/ 1471414 h 6220799"/>
                <a:gd name="connsiteX23" fmla="*/ 2634126 w 4971871"/>
                <a:gd name="connsiteY23" fmla="*/ 1513258 h 6220799"/>
                <a:gd name="connsiteX24" fmla="*/ 2592117 w 4971871"/>
                <a:gd name="connsiteY24" fmla="*/ 1952292 h 6220799"/>
                <a:gd name="connsiteX25" fmla="*/ 2592117 w 4971871"/>
                <a:gd name="connsiteY25" fmla="*/ 2487343 h 6220799"/>
                <a:gd name="connsiteX26" fmla="*/ 2382299 w 4971871"/>
                <a:gd name="connsiteY26" fmla="*/ 2241368 h 6220799"/>
                <a:gd name="connsiteX27" fmla="*/ 2142469 w 4971871"/>
                <a:gd name="connsiteY27" fmla="*/ 1507215 h 6220799"/>
                <a:gd name="connsiteX28" fmla="*/ 1215052 w 4971871"/>
                <a:gd name="connsiteY28" fmla="*/ 1144556 h 6220799"/>
                <a:gd name="connsiteX29" fmla="*/ 1136061 w 4971871"/>
                <a:gd name="connsiteY29" fmla="*/ 1178834 h 6220799"/>
                <a:gd name="connsiteX30" fmla="*/ 1105262 w 4971871"/>
                <a:gd name="connsiteY30" fmla="*/ 1259222 h 6220799"/>
                <a:gd name="connsiteX31" fmla="*/ 1576188 w 4971871"/>
                <a:gd name="connsiteY31" fmla="*/ 2440788 h 6220799"/>
                <a:gd name="connsiteX32" fmla="*/ 1877502 w 4971871"/>
                <a:gd name="connsiteY32" fmla="*/ 2514778 h 6220799"/>
                <a:gd name="connsiteX33" fmla="*/ 2252513 w 4971871"/>
                <a:gd name="connsiteY33" fmla="*/ 2427598 h 6220799"/>
                <a:gd name="connsiteX34" fmla="*/ 2592117 w 4971871"/>
                <a:gd name="connsiteY34" fmla="*/ 2937943 h 6220799"/>
                <a:gd name="connsiteX35" fmla="*/ 2592117 w 4971871"/>
                <a:gd name="connsiteY35" fmla="*/ 4475618 h 6220799"/>
                <a:gd name="connsiteX36" fmla="*/ 2147179 w 4971871"/>
                <a:gd name="connsiteY36" fmla="*/ 3958468 h 6220799"/>
                <a:gd name="connsiteX37" fmla="*/ 1887963 w 4971871"/>
                <a:gd name="connsiteY37" fmla="*/ 3060721 h 6220799"/>
                <a:gd name="connsiteX38" fmla="*/ 93840 w 4971871"/>
                <a:gd name="connsiteY38" fmla="*/ 2708269 h 6220799"/>
                <a:gd name="connsiteX39" fmla="*/ 858 w 4971871"/>
                <a:gd name="connsiteY39" fmla="*/ 2831695 h 6220799"/>
                <a:gd name="connsiteX40" fmla="*/ 707881 w 4971871"/>
                <a:gd name="connsiteY40" fmla="*/ 4074911 h 6220799"/>
                <a:gd name="connsiteX41" fmla="*/ 1535816 w 4971871"/>
                <a:gd name="connsiteY41" fmla="*/ 4322129 h 6220799"/>
                <a:gd name="connsiteX42" fmla="*/ 2028311 w 4971871"/>
                <a:gd name="connsiteY42" fmla="*/ 4262080 h 6220799"/>
                <a:gd name="connsiteX43" fmla="*/ 2092474 w 4971871"/>
                <a:gd name="connsiteY43" fmla="*/ 4218534 h 6220799"/>
                <a:gd name="connsiteX44" fmla="*/ 2592155 w 4971871"/>
                <a:gd name="connsiteY44" fmla="*/ 4916290 h 6220799"/>
                <a:gd name="connsiteX45" fmla="*/ 2592155 w 4971871"/>
                <a:gd name="connsiteY45" fmla="*/ 5998629 h 6220799"/>
                <a:gd name="connsiteX46" fmla="*/ 1803944 w 4971871"/>
                <a:gd name="connsiteY46" fmla="*/ 5998629 h 6220799"/>
                <a:gd name="connsiteX47" fmla="*/ 1692859 w 4971871"/>
                <a:gd name="connsiteY47" fmla="*/ 6109714 h 6220799"/>
                <a:gd name="connsiteX48" fmla="*/ 1803944 w 4971871"/>
                <a:gd name="connsiteY48" fmla="*/ 6220800 h 6220799"/>
                <a:gd name="connsiteX49" fmla="*/ 3601749 w 4971871"/>
                <a:gd name="connsiteY49" fmla="*/ 6220800 h 6220799"/>
                <a:gd name="connsiteX50" fmla="*/ 3712834 w 4971871"/>
                <a:gd name="connsiteY50" fmla="*/ 6109714 h 6220799"/>
                <a:gd name="connsiteX51" fmla="*/ 3601749 w 4971871"/>
                <a:gd name="connsiteY51" fmla="*/ 5998629 h 6220799"/>
                <a:gd name="connsiteX52" fmla="*/ 2814389 w 4971871"/>
                <a:gd name="connsiteY52" fmla="*/ 5998629 h 6220799"/>
                <a:gd name="connsiteX53" fmla="*/ 2814389 w 4971871"/>
                <a:gd name="connsiteY53" fmla="*/ 5278911 h 6220799"/>
                <a:gd name="connsiteX54" fmla="*/ 3308560 w 4971871"/>
                <a:gd name="connsiteY54" fmla="*/ 4501161 h 6220799"/>
                <a:gd name="connsiteX55" fmla="*/ 3972495 w 4971871"/>
                <a:gd name="connsiteY55" fmla="*/ 4662330 h 6220799"/>
                <a:gd name="connsiteX56" fmla="*/ 4461219 w 4971871"/>
                <a:gd name="connsiteY56" fmla="*/ 4521093 h 6220799"/>
                <a:gd name="connsiteX57" fmla="*/ 4971324 w 4971871"/>
                <a:gd name="connsiteY57" fmla="*/ 3211683 h 6220799"/>
                <a:gd name="connsiteX58" fmla="*/ 3538894 w 4971871"/>
                <a:gd name="connsiteY58" fmla="*/ 1829819 h 6220799"/>
                <a:gd name="connsiteX59" fmla="*/ 4380172 w 4971871"/>
                <a:gd name="connsiteY59" fmla="*/ 1651791 h 6220799"/>
                <a:gd name="connsiteX60" fmla="*/ 4006100 w 4971871"/>
                <a:gd name="connsiteY60" fmla="*/ 2672481 h 6220799"/>
                <a:gd name="connsiteX61" fmla="*/ 3334725 w 4971871"/>
                <a:gd name="connsiteY61" fmla="*/ 2667377 h 6220799"/>
                <a:gd name="connsiteX62" fmla="*/ 3334776 w 4971871"/>
                <a:gd name="connsiteY62" fmla="*/ 2667428 h 6220799"/>
                <a:gd name="connsiteX63" fmla="*/ 3947586 w 4971871"/>
                <a:gd name="connsiteY63" fmla="*/ 2217336 h 6220799"/>
                <a:gd name="connsiteX64" fmla="*/ 3990776 w 4971871"/>
                <a:gd name="connsiteY64" fmla="*/ 2066323 h 6220799"/>
                <a:gd name="connsiteX65" fmla="*/ 3839815 w 4971871"/>
                <a:gd name="connsiteY65" fmla="*/ 2022930 h 6220799"/>
                <a:gd name="connsiteX66" fmla="*/ 3258451 w 4971871"/>
                <a:gd name="connsiteY66" fmla="*/ 2436574 h 6220799"/>
                <a:gd name="connsiteX67" fmla="*/ 3538894 w 4971871"/>
                <a:gd name="connsiteY67" fmla="*/ 1829819 h 6220799"/>
                <a:gd name="connsiteX68" fmla="*/ 1681039 w 4971871"/>
                <a:gd name="connsiteY68" fmla="*/ 2244999 h 6220799"/>
                <a:gd name="connsiteX69" fmla="*/ 1333209 w 4971871"/>
                <a:gd name="connsiteY69" fmla="*/ 1374662 h 6220799"/>
                <a:gd name="connsiteX70" fmla="*/ 1980234 w 4971871"/>
                <a:gd name="connsiteY70" fmla="*/ 1659167 h 6220799"/>
                <a:gd name="connsiteX71" fmla="*/ 2149782 w 4971871"/>
                <a:gd name="connsiteY71" fmla="*/ 2022181 h 6220799"/>
                <a:gd name="connsiteX72" fmla="*/ 1775862 w 4971871"/>
                <a:gd name="connsiteY72" fmla="*/ 1736533 h 6220799"/>
                <a:gd name="connsiteX73" fmla="*/ 1692300 w 4971871"/>
                <a:gd name="connsiteY73" fmla="*/ 1721006 h 6220799"/>
                <a:gd name="connsiteX74" fmla="*/ 1622183 w 4971871"/>
                <a:gd name="connsiteY74" fmla="*/ 1769109 h 6220799"/>
                <a:gd name="connsiteX75" fmla="*/ 1654760 w 4971871"/>
                <a:gd name="connsiteY75" fmla="*/ 1922788 h 6220799"/>
                <a:gd name="connsiteX76" fmla="*/ 2079017 w 4971871"/>
                <a:gd name="connsiteY76" fmla="*/ 2257187 h 6220799"/>
                <a:gd name="connsiteX77" fmla="*/ 1681039 w 4971871"/>
                <a:gd name="connsiteY77" fmla="*/ 2244986 h 6220799"/>
                <a:gd name="connsiteX78" fmla="*/ 1909507 w 4971871"/>
                <a:gd name="connsiteY78" fmla="*/ 4060578 h 6220799"/>
                <a:gd name="connsiteX79" fmla="*/ 836194 w 4971871"/>
                <a:gd name="connsiteY79" fmla="*/ 3893848 h 6220799"/>
                <a:gd name="connsiteX80" fmla="*/ 241348 w 4971871"/>
                <a:gd name="connsiteY80" fmla="*/ 2911536 h 6220799"/>
                <a:gd name="connsiteX81" fmla="*/ 1721005 w 4971871"/>
                <a:gd name="connsiteY81" fmla="*/ 3207594 h 6220799"/>
                <a:gd name="connsiteX82" fmla="*/ 1721005 w 4971871"/>
                <a:gd name="connsiteY82" fmla="*/ 3207544 h 6220799"/>
                <a:gd name="connsiteX83" fmla="*/ 1929096 w 4971871"/>
                <a:gd name="connsiteY83" fmla="*/ 3779881 h 6220799"/>
                <a:gd name="connsiteX84" fmla="*/ 1074730 w 4971871"/>
                <a:gd name="connsiteY84" fmla="*/ 3343817 h 6220799"/>
                <a:gd name="connsiteX85" fmla="*/ 939891 w 4971871"/>
                <a:gd name="connsiteY85" fmla="*/ 3424408 h 6220799"/>
                <a:gd name="connsiteX86" fmla="*/ 1020431 w 4971871"/>
                <a:gd name="connsiteY86" fmla="*/ 3559246 h 6220799"/>
                <a:gd name="connsiteX87" fmla="*/ 1910853 w 4971871"/>
                <a:gd name="connsiteY87" fmla="*/ 4052491 h 6220799"/>
                <a:gd name="connsiteX88" fmla="*/ 1909507 w 4971871"/>
                <a:gd name="connsiteY88" fmla="*/ 4060578 h 6220799"/>
                <a:gd name="connsiteX89" fmla="*/ 2775681 w 4971871"/>
                <a:gd name="connsiteY89" fmla="*/ 646386 h 6220799"/>
                <a:gd name="connsiteX90" fmla="*/ 3568449 w 4971871"/>
                <a:gd name="connsiteY90" fmla="*/ 234177 h 6220799"/>
                <a:gd name="connsiteX91" fmla="*/ 3381089 w 4971871"/>
                <a:gd name="connsiteY91" fmla="*/ 1082843 h 6220799"/>
                <a:gd name="connsiteX92" fmla="*/ 3381140 w 4971871"/>
                <a:gd name="connsiteY92" fmla="*/ 1082793 h 6220799"/>
                <a:gd name="connsiteX93" fmla="*/ 2917908 w 4971871"/>
                <a:gd name="connsiteY93" fmla="*/ 1306004 h 6220799"/>
                <a:gd name="connsiteX94" fmla="*/ 3055578 w 4971871"/>
                <a:gd name="connsiteY94" fmla="*/ 1046039 h 6220799"/>
                <a:gd name="connsiteX95" fmla="*/ 3090096 w 4971871"/>
                <a:gd name="connsiteY95" fmla="*/ 968127 h 6220799"/>
                <a:gd name="connsiteX96" fmla="*/ 3059297 w 4971871"/>
                <a:gd name="connsiteY96" fmla="*/ 888692 h 6220799"/>
                <a:gd name="connsiteX97" fmla="*/ 2981284 w 4971871"/>
                <a:gd name="connsiteY97" fmla="*/ 854414 h 6220799"/>
                <a:gd name="connsiteX98" fmla="*/ 2901937 w 4971871"/>
                <a:gd name="connsiteY98" fmla="*/ 885467 h 6220799"/>
                <a:gd name="connsiteX99" fmla="*/ 2730396 w 4971871"/>
                <a:gd name="connsiteY99" fmla="*/ 1171610 h 6220799"/>
                <a:gd name="connsiteX100" fmla="*/ 2775681 w 4971871"/>
                <a:gd name="connsiteY100" fmla="*/ 646382 h 6220799"/>
                <a:gd name="connsiteX101" fmla="*/ 4337223 w 4971871"/>
                <a:gd name="connsiteY101" fmla="*/ 4336831 h 6220799"/>
                <a:gd name="connsiteX102" fmla="*/ 3486182 w 4971871"/>
                <a:gd name="connsiteY102" fmla="*/ 4334203 h 6220799"/>
                <a:gd name="connsiteX103" fmla="*/ 3486233 w 4971871"/>
                <a:gd name="connsiteY103" fmla="*/ 4334203 h 6220799"/>
                <a:gd name="connsiteX104" fmla="*/ 4347887 w 4971871"/>
                <a:gd name="connsiteY104" fmla="*/ 3795890 h 6220799"/>
                <a:gd name="connsiteX105" fmla="*/ 4411212 w 4971871"/>
                <a:gd name="connsiteY105" fmla="*/ 3652126 h 6220799"/>
                <a:gd name="connsiteX106" fmla="*/ 4267499 w 4971871"/>
                <a:gd name="connsiteY106" fmla="*/ 3588801 h 6220799"/>
                <a:gd name="connsiteX107" fmla="*/ 3477054 w 4971871"/>
                <a:gd name="connsiteY107" fmla="*/ 4050853 h 6220799"/>
                <a:gd name="connsiteX108" fmla="*/ 3729973 w 4971871"/>
                <a:gd name="connsiteY108" fmla="*/ 3611323 h 6220799"/>
                <a:gd name="connsiteX109" fmla="*/ 4747845 w 4971871"/>
                <a:gd name="connsiteY109" fmla="*/ 3319175 h 6220799"/>
                <a:gd name="connsiteX110" fmla="*/ 4337223 w 4971871"/>
                <a:gd name="connsiteY110" fmla="*/ 4336843 h 622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4971871" h="6220799">
                  <a:moveTo>
                    <a:pt x="4971196" y="3211848"/>
                  </a:moveTo>
                  <a:cubicBezTo>
                    <a:pt x="4969266" y="3155861"/>
                    <a:pt x="4925874" y="3110081"/>
                    <a:pt x="4870077" y="3105130"/>
                  </a:cubicBezTo>
                  <a:cubicBezTo>
                    <a:pt x="4299873" y="3054589"/>
                    <a:pt x="3864113" y="3171527"/>
                    <a:pt x="3573616" y="3453557"/>
                  </a:cubicBezTo>
                  <a:cubicBezTo>
                    <a:pt x="3356206" y="3675625"/>
                    <a:pt x="3227563" y="3969602"/>
                    <a:pt x="3212049" y="4280057"/>
                  </a:cubicBezTo>
                  <a:cubicBezTo>
                    <a:pt x="3060097" y="4425953"/>
                    <a:pt x="2926554" y="4589852"/>
                    <a:pt x="2814275" y="4768083"/>
                  </a:cubicBezTo>
                  <a:lnTo>
                    <a:pt x="2814275" y="3464259"/>
                  </a:lnTo>
                  <a:cubicBezTo>
                    <a:pt x="2872699" y="3227552"/>
                    <a:pt x="2994093" y="3011043"/>
                    <a:pt x="3165584" y="2837712"/>
                  </a:cubicBezTo>
                  <a:cubicBezTo>
                    <a:pt x="3337569" y="2918544"/>
                    <a:pt x="3524383" y="2962877"/>
                    <a:pt x="3714320" y="2967841"/>
                  </a:cubicBezTo>
                  <a:cubicBezTo>
                    <a:pt x="3855608" y="2970215"/>
                    <a:pt x="3994915" y="2934515"/>
                    <a:pt x="4117655" y="2864589"/>
                  </a:cubicBezTo>
                  <a:cubicBezTo>
                    <a:pt x="4444309" y="2673319"/>
                    <a:pt x="4607573" y="2233535"/>
                    <a:pt x="4602913" y="1557464"/>
                  </a:cubicBezTo>
                  <a:cubicBezTo>
                    <a:pt x="4602571" y="1506136"/>
                    <a:pt x="4567163" y="1461752"/>
                    <a:pt x="4517219" y="1450047"/>
                  </a:cubicBezTo>
                  <a:cubicBezTo>
                    <a:pt x="4489644" y="1443750"/>
                    <a:pt x="3836628" y="1295366"/>
                    <a:pt x="3398139" y="1657885"/>
                  </a:cubicBezTo>
                  <a:cubicBezTo>
                    <a:pt x="3142148" y="1869696"/>
                    <a:pt x="3018913" y="2206468"/>
                    <a:pt x="3028727" y="2657259"/>
                  </a:cubicBezTo>
                  <a:cubicBezTo>
                    <a:pt x="2950421" y="2740871"/>
                    <a:pt x="2878717" y="2830489"/>
                    <a:pt x="2814287" y="2925197"/>
                  </a:cubicBezTo>
                  <a:lnTo>
                    <a:pt x="2814287" y="1954489"/>
                  </a:lnTo>
                  <a:cubicBezTo>
                    <a:pt x="2816319" y="1814242"/>
                    <a:pt x="2830309" y="1674401"/>
                    <a:pt x="2856094" y="1536529"/>
                  </a:cubicBezTo>
                  <a:cubicBezTo>
                    <a:pt x="3114319" y="1525623"/>
                    <a:pt x="3359050" y="1418397"/>
                    <a:pt x="3542093" y="1235900"/>
                  </a:cubicBezTo>
                  <a:cubicBezTo>
                    <a:pt x="3778698" y="983476"/>
                    <a:pt x="3856255" y="598894"/>
                    <a:pt x="3772744" y="93056"/>
                  </a:cubicBezTo>
                  <a:lnTo>
                    <a:pt x="3772693" y="93056"/>
                  </a:lnTo>
                  <a:cubicBezTo>
                    <a:pt x="3763870" y="36571"/>
                    <a:pt x="3713292" y="-3698"/>
                    <a:pt x="3656301" y="269"/>
                  </a:cubicBezTo>
                  <a:cubicBezTo>
                    <a:pt x="3624614" y="2203"/>
                    <a:pt x="2876774" y="53432"/>
                    <a:pt x="2586366" y="530204"/>
                  </a:cubicBezTo>
                  <a:cubicBezTo>
                    <a:pt x="2432332" y="783072"/>
                    <a:pt x="2437245" y="1099703"/>
                    <a:pt x="2601143" y="1471414"/>
                  </a:cubicBezTo>
                  <a:lnTo>
                    <a:pt x="2601092" y="1471414"/>
                  </a:lnTo>
                  <a:cubicBezTo>
                    <a:pt x="2608532" y="1487867"/>
                    <a:pt x="2619895" y="1502251"/>
                    <a:pt x="2634126" y="1513258"/>
                  </a:cubicBezTo>
                  <a:cubicBezTo>
                    <a:pt x="2608342" y="1658265"/>
                    <a:pt x="2594250" y="1805050"/>
                    <a:pt x="2592117" y="1952292"/>
                  </a:cubicBezTo>
                  <a:lnTo>
                    <a:pt x="2592117" y="2487343"/>
                  </a:lnTo>
                  <a:cubicBezTo>
                    <a:pt x="2527510" y="2400963"/>
                    <a:pt x="2457431" y="2318785"/>
                    <a:pt x="2382299" y="2241368"/>
                  </a:cubicBezTo>
                  <a:cubicBezTo>
                    <a:pt x="2407195" y="1974014"/>
                    <a:pt x="2320370" y="1708311"/>
                    <a:pt x="2142469" y="1507215"/>
                  </a:cubicBezTo>
                  <a:cubicBezTo>
                    <a:pt x="1804351" y="1142373"/>
                    <a:pt x="1239110" y="1145648"/>
                    <a:pt x="1215052" y="1144556"/>
                  </a:cubicBezTo>
                  <a:cubicBezTo>
                    <a:pt x="1185205" y="1144912"/>
                    <a:pt x="1156742" y="1157252"/>
                    <a:pt x="1136061" y="1178834"/>
                  </a:cubicBezTo>
                  <a:cubicBezTo>
                    <a:pt x="1115431" y="1200404"/>
                    <a:pt x="1104323" y="1229362"/>
                    <a:pt x="1105262" y="1259222"/>
                  </a:cubicBezTo>
                  <a:cubicBezTo>
                    <a:pt x="1125296" y="1884524"/>
                    <a:pt x="1283697" y="2281994"/>
                    <a:pt x="1576188" y="2440788"/>
                  </a:cubicBezTo>
                  <a:cubicBezTo>
                    <a:pt x="1668776" y="2490428"/>
                    <a:pt x="1772422" y="2515869"/>
                    <a:pt x="1877502" y="2514778"/>
                  </a:cubicBezTo>
                  <a:cubicBezTo>
                    <a:pt x="2007237" y="2512289"/>
                    <a:pt x="2134979" y="2482595"/>
                    <a:pt x="2252513" y="2427598"/>
                  </a:cubicBezTo>
                  <a:cubicBezTo>
                    <a:pt x="2398562" y="2573380"/>
                    <a:pt x="2514014" y="2746901"/>
                    <a:pt x="2592117" y="2937943"/>
                  </a:cubicBezTo>
                  <a:lnTo>
                    <a:pt x="2592117" y="4475618"/>
                  </a:lnTo>
                  <a:cubicBezTo>
                    <a:pt x="2464908" y="4286125"/>
                    <a:pt x="2315546" y="4112489"/>
                    <a:pt x="2147179" y="3958468"/>
                  </a:cubicBezTo>
                  <a:cubicBezTo>
                    <a:pt x="2187639" y="3636320"/>
                    <a:pt x="2093921" y="3311697"/>
                    <a:pt x="1887963" y="3060721"/>
                  </a:cubicBezTo>
                  <a:cubicBezTo>
                    <a:pt x="1558973" y="2691651"/>
                    <a:pt x="955341" y="2573317"/>
                    <a:pt x="93840" y="2708269"/>
                  </a:cubicBezTo>
                  <a:cubicBezTo>
                    <a:pt x="34577" y="2717588"/>
                    <a:pt x="-6531" y="2772242"/>
                    <a:pt x="858" y="2831695"/>
                  </a:cubicBezTo>
                  <a:cubicBezTo>
                    <a:pt x="4972" y="2865223"/>
                    <a:pt x="109265" y="3656608"/>
                    <a:pt x="707881" y="4074911"/>
                  </a:cubicBezTo>
                  <a:cubicBezTo>
                    <a:pt x="951228" y="4241830"/>
                    <a:pt x="1240799" y="4328274"/>
                    <a:pt x="1535816" y="4322129"/>
                  </a:cubicBezTo>
                  <a:cubicBezTo>
                    <a:pt x="1701746" y="4320847"/>
                    <a:pt x="1866939" y="4300712"/>
                    <a:pt x="2028311" y="4262080"/>
                  </a:cubicBezTo>
                  <a:cubicBezTo>
                    <a:pt x="2054248" y="4255783"/>
                    <a:pt x="2077062" y="4240307"/>
                    <a:pt x="2092474" y="4218534"/>
                  </a:cubicBezTo>
                  <a:cubicBezTo>
                    <a:pt x="2296046" y="4422258"/>
                    <a:pt x="2464858" y="4657963"/>
                    <a:pt x="2592155" y="4916290"/>
                  </a:cubicBezTo>
                  <a:lnTo>
                    <a:pt x="2592155" y="5998629"/>
                  </a:lnTo>
                  <a:lnTo>
                    <a:pt x="1803944" y="5998629"/>
                  </a:lnTo>
                  <a:cubicBezTo>
                    <a:pt x="1742600" y="5998629"/>
                    <a:pt x="1692859" y="6048370"/>
                    <a:pt x="1692859" y="6109714"/>
                  </a:cubicBezTo>
                  <a:cubicBezTo>
                    <a:pt x="1692859" y="6171059"/>
                    <a:pt x="1742600" y="6220800"/>
                    <a:pt x="1803944" y="6220800"/>
                  </a:cubicBezTo>
                  <a:lnTo>
                    <a:pt x="3601749" y="6220800"/>
                  </a:lnTo>
                  <a:cubicBezTo>
                    <a:pt x="3663094" y="6220800"/>
                    <a:pt x="3712834" y="6171059"/>
                    <a:pt x="3712834" y="6109714"/>
                  </a:cubicBezTo>
                  <a:cubicBezTo>
                    <a:pt x="3712834" y="6048370"/>
                    <a:pt x="3663094" y="5998629"/>
                    <a:pt x="3601749" y="5998629"/>
                  </a:cubicBezTo>
                  <a:lnTo>
                    <a:pt x="2814389" y="5998629"/>
                  </a:lnTo>
                  <a:lnTo>
                    <a:pt x="2814389" y="5278911"/>
                  </a:lnTo>
                  <a:cubicBezTo>
                    <a:pt x="2919660" y="4986369"/>
                    <a:pt x="3088421" y="4720755"/>
                    <a:pt x="3308560" y="4501161"/>
                  </a:cubicBezTo>
                  <a:cubicBezTo>
                    <a:pt x="3516651" y="4599348"/>
                    <a:pt x="3742542" y="4654205"/>
                    <a:pt x="3972495" y="4662330"/>
                  </a:cubicBezTo>
                  <a:cubicBezTo>
                    <a:pt x="4145966" y="4665796"/>
                    <a:pt x="4316364" y="4616550"/>
                    <a:pt x="4461219" y="4521093"/>
                  </a:cubicBezTo>
                  <a:cubicBezTo>
                    <a:pt x="4997996" y="4160960"/>
                    <a:pt x="4972707" y="3250404"/>
                    <a:pt x="4971324" y="3211683"/>
                  </a:cubicBezTo>
                  <a:close/>
                  <a:moveTo>
                    <a:pt x="3538894" y="1829819"/>
                  </a:moveTo>
                  <a:cubicBezTo>
                    <a:pt x="3808926" y="1605566"/>
                    <a:pt x="4206396" y="1628380"/>
                    <a:pt x="4380172" y="1651791"/>
                  </a:cubicBezTo>
                  <a:cubicBezTo>
                    <a:pt x="4370307" y="2181928"/>
                    <a:pt x="4241664" y="2533973"/>
                    <a:pt x="4006100" y="2672481"/>
                  </a:cubicBezTo>
                  <a:cubicBezTo>
                    <a:pt x="3783485" y="2803358"/>
                    <a:pt x="3500909" y="2731146"/>
                    <a:pt x="3334725" y="2667377"/>
                  </a:cubicBezTo>
                  <a:lnTo>
                    <a:pt x="3334776" y="2667428"/>
                  </a:lnTo>
                  <a:cubicBezTo>
                    <a:pt x="3522974" y="2496687"/>
                    <a:pt x="3728336" y="2345877"/>
                    <a:pt x="3947586" y="2217336"/>
                  </a:cubicBezTo>
                  <a:cubicBezTo>
                    <a:pt x="4001199" y="2187578"/>
                    <a:pt x="4020534" y="2119987"/>
                    <a:pt x="3990776" y="2066323"/>
                  </a:cubicBezTo>
                  <a:cubicBezTo>
                    <a:pt x="3961069" y="2012659"/>
                    <a:pt x="3893529" y="1993273"/>
                    <a:pt x="3839815" y="2022930"/>
                  </a:cubicBezTo>
                  <a:cubicBezTo>
                    <a:pt x="3633411" y="2142140"/>
                    <a:pt x="3438765" y="2280661"/>
                    <a:pt x="3258451" y="2436574"/>
                  </a:cubicBezTo>
                  <a:cubicBezTo>
                    <a:pt x="3266932" y="2204932"/>
                    <a:pt x="3367949" y="1986380"/>
                    <a:pt x="3538894" y="1829819"/>
                  </a:cubicBezTo>
                  <a:close/>
                  <a:moveTo>
                    <a:pt x="1681039" y="2244999"/>
                  </a:moveTo>
                  <a:cubicBezTo>
                    <a:pt x="1483511" y="2137037"/>
                    <a:pt x="1364097" y="1837208"/>
                    <a:pt x="1333209" y="1374662"/>
                  </a:cubicBezTo>
                  <a:cubicBezTo>
                    <a:pt x="1575070" y="1392714"/>
                    <a:pt x="1803437" y="1493136"/>
                    <a:pt x="1980234" y="1659167"/>
                  </a:cubicBezTo>
                  <a:cubicBezTo>
                    <a:pt x="2071730" y="1760527"/>
                    <a:pt x="2130789" y="1886936"/>
                    <a:pt x="2149782" y="2022181"/>
                  </a:cubicBezTo>
                  <a:cubicBezTo>
                    <a:pt x="2031155" y="1919322"/>
                    <a:pt x="1906282" y="1823967"/>
                    <a:pt x="1775862" y="1736533"/>
                  </a:cubicBezTo>
                  <a:cubicBezTo>
                    <a:pt x="1751169" y="1720460"/>
                    <a:pt x="1721119" y="1714862"/>
                    <a:pt x="1692300" y="1721006"/>
                  </a:cubicBezTo>
                  <a:cubicBezTo>
                    <a:pt x="1663444" y="1727113"/>
                    <a:pt x="1638243" y="1744417"/>
                    <a:pt x="1622183" y="1769109"/>
                  </a:cubicBezTo>
                  <a:cubicBezTo>
                    <a:pt x="1588756" y="1820539"/>
                    <a:pt x="1603331" y="1889374"/>
                    <a:pt x="1654760" y="1922788"/>
                  </a:cubicBezTo>
                  <a:cubicBezTo>
                    <a:pt x="1803830" y="2024212"/>
                    <a:pt x="1945613" y="2135932"/>
                    <a:pt x="2079017" y="2257187"/>
                  </a:cubicBezTo>
                  <a:cubicBezTo>
                    <a:pt x="1950323" y="2307969"/>
                    <a:pt x="1806407" y="2303563"/>
                    <a:pt x="1681039" y="2244986"/>
                  </a:cubicBezTo>
                  <a:close/>
                  <a:moveTo>
                    <a:pt x="1909507" y="4060578"/>
                  </a:moveTo>
                  <a:cubicBezTo>
                    <a:pt x="1479791" y="4147262"/>
                    <a:pt x="1119011" y="4090983"/>
                    <a:pt x="836194" y="3893848"/>
                  </a:cubicBezTo>
                  <a:cubicBezTo>
                    <a:pt x="438915" y="3616972"/>
                    <a:pt x="289642" y="3127207"/>
                    <a:pt x="241348" y="2911536"/>
                  </a:cubicBezTo>
                  <a:cubicBezTo>
                    <a:pt x="961473" y="2815330"/>
                    <a:pt x="1458780" y="2914660"/>
                    <a:pt x="1721005" y="3207594"/>
                  </a:cubicBezTo>
                  <a:lnTo>
                    <a:pt x="1721005" y="3207544"/>
                  </a:lnTo>
                  <a:cubicBezTo>
                    <a:pt x="1855399" y="3368027"/>
                    <a:pt x="1929045" y="3570609"/>
                    <a:pt x="1929096" y="3779881"/>
                  </a:cubicBezTo>
                  <a:cubicBezTo>
                    <a:pt x="1673003" y="3584040"/>
                    <a:pt x="1383534" y="3436316"/>
                    <a:pt x="1074730" y="3343817"/>
                  </a:cubicBezTo>
                  <a:cubicBezTo>
                    <a:pt x="1015264" y="3328836"/>
                    <a:pt x="954872" y="3364891"/>
                    <a:pt x="939891" y="3424408"/>
                  </a:cubicBezTo>
                  <a:cubicBezTo>
                    <a:pt x="924859" y="3483861"/>
                    <a:pt x="960966" y="3544266"/>
                    <a:pt x="1020431" y="3559246"/>
                  </a:cubicBezTo>
                  <a:cubicBezTo>
                    <a:pt x="1347085" y="3662841"/>
                    <a:pt x="1649796" y="3830510"/>
                    <a:pt x="1910853" y="4052491"/>
                  </a:cubicBezTo>
                  <a:cubicBezTo>
                    <a:pt x="1910408" y="4055067"/>
                    <a:pt x="1909951" y="4058089"/>
                    <a:pt x="1909507" y="4060578"/>
                  </a:cubicBezTo>
                  <a:close/>
                  <a:moveTo>
                    <a:pt x="2775681" y="646386"/>
                  </a:moveTo>
                  <a:cubicBezTo>
                    <a:pt x="2950446" y="358808"/>
                    <a:pt x="3373510" y="263440"/>
                    <a:pt x="3568449" y="234177"/>
                  </a:cubicBezTo>
                  <a:cubicBezTo>
                    <a:pt x="3614572" y="614647"/>
                    <a:pt x="3551640" y="899800"/>
                    <a:pt x="3381089" y="1082843"/>
                  </a:cubicBezTo>
                  <a:lnTo>
                    <a:pt x="3381140" y="1082793"/>
                  </a:lnTo>
                  <a:cubicBezTo>
                    <a:pt x="3256420" y="1207462"/>
                    <a:pt x="3093105" y="1286123"/>
                    <a:pt x="2917908" y="1306004"/>
                  </a:cubicBezTo>
                  <a:cubicBezTo>
                    <a:pt x="2947222" y="1211538"/>
                    <a:pt x="2993877" y="1123355"/>
                    <a:pt x="3055578" y="1046039"/>
                  </a:cubicBezTo>
                  <a:cubicBezTo>
                    <a:pt x="3076957" y="1025663"/>
                    <a:pt x="3089398" y="997644"/>
                    <a:pt x="3090096" y="968127"/>
                  </a:cubicBezTo>
                  <a:cubicBezTo>
                    <a:pt x="3090782" y="938623"/>
                    <a:pt x="3079674" y="910058"/>
                    <a:pt x="3059297" y="888692"/>
                  </a:cubicBezTo>
                  <a:cubicBezTo>
                    <a:pt x="3038870" y="867363"/>
                    <a:pt x="3010801" y="855061"/>
                    <a:pt x="2981284" y="854414"/>
                  </a:cubicBezTo>
                  <a:cubicBezTo>
                    <a:pt x="2951779" y="853830"/>
                    <a:pt x="2923215" y="864977"/>
                    <a:pt x="2901937" y="885467"/>
                  </a:cubicBezTo>
                  <a:cubicBezTo>
                    <a:pt x="2826361" y="968534"/>
                    <a:pt x="2768038" y="1065781"/>
                    <a:pt x="2730396" y="1171610"/>
                  </a:cubicBezTo>
                  <a:cubicBezTo>
                    <a:pt x="2671730" y="997885"/>
                    <a:pt x="2688145" y="807500"/>
                    <a:pt x="2775681" y="646382"/>
                  </a:cubicBezTo>
                  <a:close/>
                  <a:moveTo>
                    <a:pt x="4337223" y="4336831"/>
                  </a:moveTo>
                  <a:cubicBezTo>
                    <a:pt x="4131417" y="4474843"/>
                    <a:pt x="3844829" y="4472558"/>
                    <a:pt x="3486182" y="4334203"/>
                  </a:cubicBezTo>
                  <a:lnTo>
                    <a:pt x="3486233" y="4334203"/>
                  </a:lnTo>
                  <a:cubicBezTo>
                    <a:pt x="3744649" y="4112324"/>
                    <a:pt x="4035160" y="3930830"/>
                    <a:pt x="4347887" y="3795890"/>
                  </a:cubicBezTo>
                  <a:cubicBezTo>
                    <a:pt x="4405067" y="3773673"/>
                    <a:pt x="4433429" y="3709307"/>
                    <a:pt x="4411212" y="3652126"/>
                  </a:cubicBezTo>
                  <a:cubicBezTo>
                    <a:pt x="4389046" y="3594946"/>
                    <a:pt x="4324680" y="3566584"/>
                    <a:pt x="4267499" y="3588801"/>
                  </a:cubicBezTo>
                  <a:cubicBezTo>
                    <a:pt x="3984771" y="3707225"/>
                    <a:pt x="3718966" y="3862592"/>
                    <a:pt x="3477054" y="4050853"/>
                  </a:cubicBezTo>
                  <a:cubicBezTo>
                    <a:pt x="3520650" y="3884428"/>
                    <a:pt x="3607970" y="3732679"/>
                    <a:pt x="3729973" y="3611323"/>
                  </a:cubicBezTo>
                  <a:cubicBezTo>
                    <a:pt x="3955419" y="3393621"/>
                    <a:pt x="4298743" y="3295422"/>
                    <a:pt x="4747845" y="3319175"/>
                  </a:cubicBezTo>
                  <a:cubicBezTo>
                    <a:pt x="4738971" y="3547351"/>
                    <a:pt x="4681346" y="4105900"/>
                    <a:pt x="4337223" y="4336843"/>
                  </a:cubicBez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C36DD5B8-36D9-8112-9FF6-C2613089483A}"/>
              </a:ext>
            </a:extLst>
          </p:cNvPr>
          <p:cNvGrpSpPr/>
          <p:nvPr/>
        </p:nvGrpSpPr>
        <p:grpSpPr>
          <a:xfrm>
            <a:off x="14840247" y="7328780"/>
            <a:ext cx="4390206" cy="5908092"/>
            <a:chOff x="14840247" y="7158660"/>
            <a:chExt cx="4390206" cy="5908092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0691C2A4-53CF-DDBF-DA45-99D25A5962AE}"/>
                </a:ext>
              </a:extLst>
            </p:cNvPr>
            <p:cNvSpPr/>
            <p:nvPr/>
          </p:nvSpPr>
          <p:spPr>
            <a:xfrm>
              <a:off x="14840247" y="7158660"/>
              <a:ext cx="4390206" cy="5908092"/>
            </a:xfrm>
            <a:prstGeom prst="roundRect">
              <a:avLst>
                <a:gd name="adj" fmla="val 11697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4D21107-6D47-40D2-1C48-2BDFCDA87D26}"/>
                </a:ext>
              </a:extLst>
            </p:cNvPr>
            <p:cNvSpPr txBox="1"/>
            <p:nvPr/>
          </p:nvSpPr>
          <p:spPr>
            <a:xfrm>
              <a:off x="15136348" y="8909392"/>
              <a:ext cx="4094105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Laboratórios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controle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qualidade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Good Laboratory Practices (GLPs)</a:t>
              </a:r>
              <a:b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 ISO 17025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9" name="Agrupar 148">
              <a:extLst>
                <a:ext uri="{FF2B5EF4-FFF2-40B4-BE49-F238E27FC236}">
                  <a16:creationId xmlns:a16="http://schemas.microsoft.com/office/drawing/2014/main" id="{B0B9E3F1-DA99-57A7-5A61-7BF3C48C29E5}"/>
                </a:ext>
              </a:extLst>
            </p:cNvPr>
            <p:cNvGrpSpPr/>
            <p:nvPr/>
          </p:nvGrpSpPr>
          <p:grpSpPr>
            <a:xfrm>
              <a:off x="15281182" y="7789536"/>
              <a:ext cx="1171982" cy="969054"/>
              <a:chOff x="15679388" y="2378579"/>
              <a:chExt cx="6589431" cy="5448475"/>
            </a:xfrm>
            <a:solidFill>
              <a:srgbClr val="D2DF44"/>
            </a:solidFill>
          </p:grpSpPr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85A6E83F-2D85-D33B-27EC-13034429BA03}"/>
                  </a:ext>
                </a:extLst>
              </p:cNvPr>
              <p:cNvSpPr/>
              <p:nvPr/>
            </p:nvSpPr>
            <p:spPr>
              <a:xfrm>
                <a:off x="16331926" y="2378579"/>
                <a:ext cx="1388665" cy="4422988"/>
              </a:xfrm>
              <a:custGeom>
                <a:avLst/>
                <a:gdLst>
                  <a:gd name="connsiteX0" fmla="*/ 694379 w 1388668"/>
                  <a:gd name="connsiteY0" fmla="*/ 4422936 h 4422986"/>
                  <a:gd name="connsiteX1" fmla="*/ 0 w 1388668"/>
                  <a:gd name="connsiteY1" fmla="*/ 3728507 h 4422986"/>
                  <a:gd name="connsiteX2" fmla="*/ 0 w 1388668"/>
                  <a:gd name="connsiteY2" fmla="*/ 108903 h 4422986"/>
                  <a:gd name="connsiteX3" fmla="*/ 108902 w 1388668"/>
                  <a:gd name="connsiteY3" fmla="*/ 0 h 4422986"/>
                  <a:gd name="connsiteX4" fmla="*/ 1279766 w 1388668"/>
                  <a:gd name="connsiteY4" fmla="*/ 0 h 4422986"/>
                  <a:gd name="connsiteX5" fmla="*/ 1388668 w 1388668"/>
                  <a:gd name="connsiteY5" fmla="*/ 108903 h 4422986"/>
                  <a:gd name="connsiteX6" fmla="*/ 1388668 w 1388668"/>
                  <a:gd name="connsiteY6" fmla="*/ 3728507 h 4422986"/>
                  <a:gd name="connsiteX7" fmla="*/ 694379 w 1388668"/>
                  <a:gd name="connsiteY7" fmla="*/ 4422987 h 4422986"/>
                  <a:gd name="connsiteX8" fmla="*/ 217905 w 1388668"/>
                  <a:gd name="connsiteY8" fmla="*/ 217944 h 4422986"/>
                  <a:gd name="connsiteX9" fmla="*/ 217905 w 1388668"/>
                  <a:gd name="connsiteY9" fmla="*/ 3728621 h 4422986"/>
                  <a:gd name="connsiteX10" fmla="*/ 694379 w 1388668"/>
                  <a:gd name="connsiteY10" fmla="*/ 4205044 h 4422986"/>
                  <a:gd name="connsiteX11" fmla="*/ 1170852 w 1388668"/>
                  <a:gd name="connsiteY11" fmla="*/ 3728621 h 4422986"/>
                  <a:gd name="connsiteX12" fmla="*/ 1170852 w 1388668"/>
                  <a:gd name="connsiteY12" fmla="*/ 217944 h 442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8668" h="4422986">
                    <a:moveTo>
                      <a:pt x="694379" y="4422936"/>
                    </a:moveTo>
                    <a:cubicBezTo>
                      <a:pt x="311483" y="4422936"/>
                      <a:pt x="0" y="4111453"/>
                      <a:pt x="0" y="3728507"/>
                    </a:cubicBezTo>
                    <a:lnTo>
                      <a:pt x="0" y="108903"/>
                    </a:lnTo>
                    <a:cubicBezTo>
                      <a:pt x="0" y="48748"/>
                      <a:pt x="48497" y="0"/>
                      <a:pt x="108902" y="0"/>
                    </a:cubicBezTo>
                    <a:lnTo>
                      <a:pt x="1279766" y="0"/>
                    </a:lnTo>
                    <a:cubicBezTo>
                      <a:pt x="1339778" y="0"/>
                      <a:pt x="1388668" y="48748"/>
                      <a:pt x="1388668" y="108903"/>
                    </a:cubicBezTo>
                    <a:lnTo>
                      <a:pt x="1388668" y="3728507"/>
                    </a:lnTo>
                    <a:cubicBezTo>
                      <a:pt x="1388770" y="4111504"/>
                      <a:pt x="1077286" y="4422987"/>
                      <a:pt x="694379" y="4422987"/>
                    </a:cubicBezTo>
                    <a:close/>
                    <a:moveTo>
                      <a:pt x="217905" y="217944"/>
                    </a:moveTo>
                    <a:lnTo>
                      <a:pt x="217905" y="3728621"/>
                    </a:lnTo>
                    <a:cubicBezTo>
                      <a:pt x="217905" y="3991303"/>
                      <a:pt x="431494" y="4205044"/>
                      <a:pt x="694379" y="4205044"/>
                    </a:cubicBezTo>
                    <a:cubicBezTo>
                      <a:pt x="956870" y="4205044"/>
                      <a:pt x="1170852" y="3991354"/>
                      <a:pt x="1170852" y="3728621"/>
                    </a:cubicBezTo>
                    <a:lnTo>
                      <a:pt x="1170852" y="217944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6" name="Forma Livre: Forma 135">
                <a:extLst>
                  <a:ext uri="{FF2B5EF4-FFF2-40B4-BE49-F238E27FC236}">
                    <a16:creationId xmlns:a16="http://schemas.microsoft.com/office/drawing/2014/main" id="{1B8FC854-4453-A4B2-1365-AF79E3DC6CED}"/>
                  </a:ext>
                </a:extLst>
              </p:cNvPr>
              <p:cNvSpPr/>
              <p:nvPr/>
            </p:nvSpPr>
            <p:spPr>
              <a:xfrm>
                <a:off x="16047659" y="2378641"/>
                <a:ext cx="1957056" cy="217805"/>
              </a:xfrm>
              <a:custGeom>
                <a:avLst/>
                <a:gdLst>
                  <a:gd name="connsiteX0" fmla="*/ 1848155 w 1957056"/>
                  <a:gd name="connsiteY0" fmla="*/ 217806 h 217805"/>
                  <a:gd name="connsiteX1" fmla="*/ 109003 w 1957056"/>
                  <a:gd name="connsiteY1" fmla="*/ 217806 h 217805"/>
                  <a:gd name="connsiteX2" fmla="*/ 0 w 1957056"/>
                  <a:gd name="connsiteY2" fmla="*/ 108903 h 217805"/>
                  <a:gd name="connsiteX3" fmla="*/ 109003 w 1957056"/>
                  <a:gd name="connsiteY3" fmla="*/ 0 h 217805"/>
                  <a:gd name="connsiteX4" fmla="*/ 1848155 w 1957056"/>
                  <a:gd name="connsiteY4" fmla="*/ 0 h 217805"/>
                  <a:gd name="connsiteX5" fmla="*/ 1957057 w 1957056"/>
                  <a:gd name="connsiteY5" fmla="*/ 108903 h 217805"/>
                  <a:gd name="connsiteX6" fmla="*/ 1848155 w 1957056"/>
                  <a:gd name="connsiteY6" fmla="*/ 217806 h 2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7056" h="217805">
                    <a:moveTo>
                      <a:pt x="1848155" y="217806"/>
                    </a:moveTo>
                    <a:lnTo>
                      <a:pt x="109003" y="217806"/>
                    </a:lnTo>
                    <a:cubicBezTo>
                      <a:pt x="48992" y="217806"/>
                      <a:pt x="0" y="169058"/>
                      <a:pt x="0" y="108903"/>
                    </a:cubicBezTo>
                    <a:cubicBezTo>
                      <a:pt x="0" y="48748"/>
                      <a:pt x="48903" y="0"/>
                      <a:pt x="109003" y="0"/>
                    </a:cubicBezTo>
                    <a:lnTo>
                      <a:pt x="1848155" y="0"/>
                    </a:lnTo>
                    <a:cubicBezTo>
                      <a:pt x="1908217" y="0"/>
                      <a:pt x="1957057" y="48748"/>
                      <a:pt x="1957057" y="108903"/>
                    </a:cubicBezTo>
                    <a:cubicBezTo>
                      <a:pt x="1957158" y="169008"/>
                      <a:pt x="1908255" y="217806"/>
                      <a:pt x="1848155" y="217806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" name="Forma Livre: Forma 136">
                <a:extLst>
                  <a:ext uri="{FF2B5EF4-FFF2-40B4-BE49-F238E27FC236}">
                    <a16:creationId xmlns:a16="http://schemas.microsoft.com/office/drawing/2014/main" id="{2ED96A9E-DA97-0E95-568A-4A77F055096E}"/>
                  </a:ext>
                </a:extLst>
              </p:cNvPr>
              <p:cNvSpPr/>
              <p:nvPr/>
            </p:nvSpPr>
            <p:spPr>
              <a:xfrm>
                <a:off x="18292486" y="2378579"/>
                <a:ext cx="1388654" cy="4422988"/>
              </a:xfrm>
              <a:custGeom>
                <a:avLst/>
                <a:gdLst>
                  <a:gd name="connsiteX0" fmla="*/ 694379 w 1388655"/>
                  <a:gd name="connsiteY0" fmla="*/ 4422936 h 4422986"/>
                  <a:gd name="connsiteX1" fmla="*/ 0 w 1388655"/>
                  <a:gd name="connsiteY1" fmla="*/ 3728507 h 4422986"/>
                  <a:gd name="connsiteX2" fmla="*/ 0 w 1388655"/>
                  <a:gd name="connsiteY2" fmla="*/ 108903 h 4422986"/>
                  <a:gd name="connsiteX3" fmla="*/ 108902 w 1388655"/>
                  <a:gd name="connsiteY3" fmla="*/ 0 h 4422986"/>
                  <a:gd name="connsiteX4" fmla="*/ 1279804 w 1388655"/>
                  <a:gd name="connsiteY4" fmla="*/ 0 h 4422986"/>
                  <a:gd name="connsiteX5" fmla="*/ 1388655 w 1388655"/>
                  <a:gd name="connsiteY5" fmla="*/ 108903 h 4422986"/>
                  <a:gd name="connsiteX6" fmla="*/ 1388655 w 1388655"/>
                  <a:gd name="connsiteY6" fmla="*/ 3728507 h 4422986"/>
                  <a:gd name="connsiteX7" fmla="*/ 694366 w 1388655"/>
                  <a:gd name="connsiteY7" fmla="*/ 4422987 h 4422986"/>
                  <a:gd name="connsiteX8" fmla="*/ 217854 w 1388655"/>
                  <a:gd name="connsiteY8" fmla="*/ 217944 h 4422986"/>
                  <a:gd name="connsiteX9" fmla="*/ 217854 w 1388655"/>
                  <a:gd name="connsiteY9" fmla="*/ 3728621 h 4422986"/>
                  <a:gd name="connsiteX10" fmla="*/ 694379 w 1388655"/>
                  <a:gd name="connsiteY10" fmla="*/ 4205044 h 4422986"/>
                  <a:gd name="connsiteX11" fmla="*/ 1170852 w 1388655"/>
                  <a:gd name="connsiteY11" fmla="*/ 3728621 h 4422986"/>
                  <a:gd name="connsiteX12" fmla="*/ 1170852 w 1388655"/>
                  <a:gd name="connsiteY12" fmla="*/ 217944 h 442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8655" h="4422986">
                    <a:moveTo>
                      <a:pt x="694379" y="4422936"/>
                    </a:moveTo>
                    <a:cubicBezTo>
                      <a:pt x="311483" y="4422936"/>
                      <a:pt x="0" y="4111453"/>
                      <a:pt x="0" y="3728507"/>
                    </a:cubicBezTo>
                    <a:lnTo>
                      <a:pt x="0" y="108903"/>
                    </a:lnTo>
                    <a:cubicBezTo>
                      <a:pt x="0" y="48748"/>
                      <a:pt x="48497" y="0"/>
                      <a:pt x="108902" y="0"/>
                    </a:cubicBezTo>
                    <a:lnTo>
                      <a:pt x="1279804" y="0"/>
                    </a:lnTo>
                    <a:cubicBezTo>
                      <a:pt x="1339765" y="0"/>
                      <a:pt x="1388655" y="48748"/>
                      <a:pt x="1388655" y="108903"/>
                    </a:cubicBezTo>
                    <a:lnTo>
                      <a:pt x="1388655" y="3728507"/>
                    </a:lnTo>
                    <a:cubicBezTo>
                      <a:pt x="1388706" y="4111504"/>
                      <a:pt x="1077223" y="4422987"/>
                      <a:pt x="694366" y="4422987"/>
                    </a:cubicBezTo>
                    <a:close/>
                    <a:moveTo>
                      <a:pt x="217854" y="217944"/>
                    </a:moveTo>
                    <a:lnTo>
                      <a:pt x="217854" y="3728621"/>
                    </a:lnTo>
                    <a:cubicBezTo>
                      <a:pt x="217854" y="3991303"/>
                      <a:pt x="431494" y="4205044"/>
                      <a:pt x="694379" y="4205044"/>
                    </a:cubicBezTo>
                    <a:cubicBezTo>
                      <a:pt x="956870" y="4205044"/>
                      <a:pt x="1170852" y="3991354"/>
                      <a:pt x="1170852" y="3728621"/>
                    </a:cubicBezTo>
                    <a:lnTo>
                      <a:pt x="1170852" y="217944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Forma Livre: Forma 137">
                <a:extLst>
                  <a:ext uri="{FF2B5EF4-FFF2-40B4-BE49-F238E27FC236}">
                    <a16:creationId xmlns:a16="http://schemas.microsoft.com/office/drawing/2014/main" id="{D2100555-68BE-083C-8D11-F7181B7D987A}"/>
                  </a:ext>
                </a:extLst>
              </p:cNvPr>
              <p:cNvSpPr/>
              <p:nvPr/>
            </p:nvSpPr>
            <p:spPr>
              <a:xfrm>
                <a:off x="18008194" y="2378641"/>
                <a:ext cx="1957082" cy="217805"/>
              </a:xfrm>
              <a:custGeom>
                <a:avLst/>
                <a:gdLst>
                  <a:gd name="connsiteX0" fmla="*/ 1848180 w 1957082"/>
                  <a:gd name="connsiteY0" fmla="*/ 217806 h 217805"/>
                  <a:gd name="connsiteX1" fmla="*/ 108902 w 1957082"/>
                  <a:gd name="connsiteY1" fmla="*/ 217806 h 217805"/>
                  <a:gd name="connsiteX2" fmla="*/ 0 w 1957082"/>
                  <a:gd name="connsiteY2" fmla="*/ 108903 h 217805"/>
                  <a:gd name="connsiteX3" fmla="*/ 108902 w 1957082"/>
                  <a:gd name="connsiteY3" fmla="*/ 0 h 217805"/>
                  <a:gd name="connsiteX4" fmla="*/ 1848180 w 1957082"/>
                  <a:gd name="connsiteY4" fmla="*/ 0 h 217805"/>
                  <a:gd name="connsiteX5" fmla="*/ 1957082 w 1957082"/>
                  <a:gd name="connsiteY5" fmla="*/ 108903 h 217805"/>
                  <a:gd name="connsiteX6" fmla="*/ 1848130 w 1957082"/>
                  <a:gd name="connsiteY6" fmla="*/ 217806 h 2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7082" h="217805">
                    <a:moveTo>
                      <a:pt x="1848180" y="217806"/>
                    </a:moveTo>
                    <a:lnTo>
                      <a:pt x="108902" y="217806"/>
                    </a:lnTo>
                    <a:cubicBezTo>
                      <a:pt x="48941" y="217806"/>
                      <a:pt x="0" y="169058"/>
                      <a:pt x="0" y="108903"/>
                    </a:cubicBezTo>
                    <a:cubicBezTo>
                      <a:pt x="0" y="48748"/>
                      <a:pt x="48890" y="0"/>
                      <a:pt x="108902" y="0"/>
                    </a:cubicBezTo>
                    <a:lnTo>
                      <a:pt x="1848180" y="0"/>
                    </a:lnTo>
                    <a:cubicBezTo>
                      <a:pt x="1908192" y="0"/>
                      <a:pt x="1957082" y="48748"/>
                      <a:pt x="1957082" y="108903"/>
                    </a:cubicBezTo>
                    <a:cubicBezTo>
                      <a:pt x="1957082" y="169008"/>
                      <a:pt x="1908141" y="217806"/>
                      <a:pt x="1848130" y="217806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FE04A802-852A-5ED5-1BAD-0B99A4C798C7}"/>
                  </a:ext>
                </a:extLst>
              </p:cNvPr>
              <p:cNvSpPr/>
              <p:nvPr/>
            </p:nvSpPr>
            <p:spPr>
              <a:xfrm>
                <a:off x="20252967" y="2378579"/>
                <a:ext cx="1388705" cy="4422988"/>
              </a:xfrm>
              <a:custGeom>
                <a:avLst/>
                <a:gdLst>
                  <a:gd name="connsiteX0" fmla="*/ 694327 w 1388705"/>
                  <a:gd name="connsiteY0" fmla="*/ 4422936 h 4422986"/>
                  <a:gd name="connsiteX1" fmla="*/ 0 w 1388705"/>
                  <a:gd name="connsiteY1" fmla="*/ 3728507 h 4422986"/>
                  <a:gd name="connsiteX2" fmla="*/ 0 w 1388705"/>
                  <a:gd name="connsiteY2" fmla="*/ 108903 h 4422986"/>
                  <a:gd name="connsiteX3" fmla="*/ 108851 w 1388705"/>
                  <a:gd name="connsiteY3" fmla="*/ 0 h 4422986"/>
                  <a:gd name="connsiteX4" fmla="*/ 1279855 w 1388705"/>
                  <a:gd name="connsiteY4" fmla="*/ 0 h 4422986"/>
                  <a:gd name="connsiteX5" fmla="*/ 1388706 w 1388705"/>
                  <a:gd name="connsiteY5" fmla="*/ 108903 h 4422986"/>
                  <a:gd name="connsiteX6" fmla="*/ 1388706 w 1388705"/>
                  <a:gd name="connsiteY6" fmla="*/ 3728507 h 4422986"/>
                  <a:gd name="connsiteX7" fmla="*/ 694327 w 1388705"/>
                  <a:gd name="connsiteY7" fmla="*/ 4422987 h 4422986"/>
                  <a:gd name="connsiteX8" fmla="*/ 217854 w 1388705"/>
                  <a:gd name="connsiteY8" fmla="*/ 217944 h 4422986"/>
                  <a:gd name="connsiteX9" fmla="*/ 217854 w 1388705"/>
                  <a:gd name="connsiteY9" fmla="*/ 3728621 h 4422986"/>
                  <a:gd name="connsiteX10" fmla="*/ 694327 w 1388705"/>
                  <a:gd name="connsiteY10" fmla="*/ 4205044 h 4422986"/>
                  <a:gd name="connsiteX11" fmla="*/ 1170801 w 1388705"/>
                  <a:gd name="connsiteY11" fmla="*/ 3728621 h 4422986"/>
                  <a:gd name="connsiteX12" fmla="*/ 1170801 w 1388705"/>
                  <a:gd name="connsiteY12" fmla="*/ 217944 h 442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8705" h="4422986">
                    <a:moveTo>
                      <a:pt x="694327" y="4422936"/>
                    </a:moveTo>
                    <a:cubicBezTo>
                      <a:pt x="311432" y="4422936"/>
                      <a:pt x="0" y="4111453"/>
                      <a:pt x="0" y="3728507"/>
                    </a:cubicBezTo>
                    <a:lnTo>
                      <a:pt x="0" y="108903"/>
                    </a:lnTo>
                    <a:cubicBezTo>
                      <a:pt x="0" y="48748"/>
                      <a:pt x="48547" y="0"/>
                      <a:pt x="108851" y="0"/>
                    </a:cubicBezTo>
                    <a:lnTo>
                      <a:pt x="1279855" y="0"/>
                    </a:lnTo>
                    <a:cubicBezTo>
                      <a:pt x="1339714" y="0"/>
                      <a:pt x="1388706" y="48748"/>
                      <a:pt x="1388706" y="108903"/>
                    </a:cubicBezTo>
                    <a:lnTo>
                      <a:pt x="1388706" y="3728507"/>
                    </a:lnTo>
                    <a:cubicBezTo>
                      <a:pt x="1388706" y="4111504"/>
                      <a:pt x="1077223" y="4422987"/>
                      <a:pt x="694327" y="4422987"/>
                    </a:cubicBezTo>
                    <a:close/>
                    <a:moveTo>
                      <a:pt x="217854" y="217944"/>
                    </a:moveTo>
                    <a:lnTo>
                      <a:pt x="217854" y="3728621"/>
                    </a:lnTo>
                    <a:cubicBezTo>
                      <a:pt x="217854" y="3991303"/>
                      <a:pt x="431442" y="4205044"/>
                      <a:pt x="694327" y="4205044"/>
                    </a:cubicBezTo>
                    <a:cubicBezTo>
                      <a:pt x="956718" y="4205044"/>
                      <a:pt x="1170801" y="3991354"/>
                      <a:pt x="1170801" y="3728621"/>
                    </a:cubicBezTo>
                    <a:lnTo>
                      <a:pt x="1170801" y="217944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Forma Livre: Forma 139">
                <a:extLst>
                  <a:ext uri="{FF2B5EF4-FFF2-40B4-BE49-F238E27FC236}">
                    <a16:creationId xmlns:a16="http://schemas.microsoft.com/office/drawing/2014/main" id="{8817C555-34E3-A39C-F11C-49748DCB23C1}"/>
                  </a:ext>
                </a:extLst>
              </p:cNvPr>
              <p:cNvSpPr/>
              <p:nvPr/>
            </p:nvSpPr>
            <p:spPr>
              <a:xfrm>
                <a:off x="19968755" y="2378641"/>
                <a:ext cx="1957082" cy="217805"/>
              </a:xfrm>
              <a:custGeom>
                <a:avLst/>
                <a:gdLst>
                  <a:gd name="connsiteX0" fmla="*/ 1848180 w 1957082"/>
                  <a:gd name="connsiteY0" fmla="*/ 217806 h 217805"/>
                  <a:gd name="connsiteX1" fmla="*/ 108902 w 1957082"/>
                  <a:gd name="connsiteY1" fmla="*/ 217806 h 217805"/>
                  <a:gd name="connsiteX2" fmla="*/ 0 w 1957082"/>
                  <a:gd name="connsiteY2" fmla="*/ 108903 h 217805"/>
                  <a:gd name="connsiteX3" fmla="*/ 108902 w 1957082"/>
                  <a:gd name="connsiteY3" fmla="*/ 0 h 217805"/>
                  <a:gd name="connsiteX4" fmla="*/ 1848180 w 1957082"/>
                  <a:gd name="connsiteY4" fmla="*/ 0 h 217805"/>
                  <a:gd name="connsiteX5" fmla="*/ 1957082 w 1957082"/>
                  <a:gd name="connsiteY5" fmla="*/ 108903 h 217805"/>
                  <a:gd name="connsiteX6" fmla="*/ 1848130 w 1957082"/>
                  <a:gd name="connsiteY6" fmla="*/ 217806 h 2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7082" h="217805">
                    <a:moveTo>
                      <a:pt x="1848180" y="217806"/>
                    </a:moveTo>
                    <a:lnTo>
                      <a:pt x="108902" y="217806"/>
                    </a:lnTo>
                    <a:cubicBezTo>
                      <a:pt x="48941" y="217806"/>
                      <a:pt x="0" y="169058"/>
                      <a:pt x="0" y="108903"/>
                    </a:cubicBezTo>
                    <a:cubicBezTo>
                      <a:pt x="0" y="48748"/>
                      <a:pt x="48992" y="0"/>
                      <a:pt x="108902" y="0"/>
                    </a:cubicBezTo>
                    <a:lnTo>
                      <a:pt x="1848180" y="0"/>
                    </a:lnTo>
                    <a:cubicBezTo>
                      <a:pt x="1908243" y="0"/>
                      <a:pt x="1957082" y="48748"/>
                      <a:pt x="1957082" y="108903"/>
                    </a:cubicBezTo>
                    <a:cubicBezTo>
                      <a:pt x="1957133" y="169008"/>
                      <a:pt x="1908230" y="217806"/>
                      <a:pt x="1848130" y="217806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Forma Livre: Forma 140">
                <a:extLst>
                  <a:ext uri="{FF2B5EF4-FFF2-40B4-BE49-F238E27FC236}">
                    <a16:creationId xmlns:a16="http://schemas.microsoft.com/office/drawing/2014/main" id="{98AA194A-65B5-865D-C946-9A2ABD61716E}"/>
                  </a:ext>
                </a:extLst>
              </p:cNvPr>
              <p:cNvSpPr/>
              <p:nvPr/>
            </p:nvSpPr>
            <p:spPr>
              <a:xfrm>
                <a:off x="15679388" y="4111626"/>
                <a:ext cx="6589431" cy="3715428"/>
              </a:xfrm>
              <a:custGeom>
                <a:avLst/>
                <a:gdLst>
                  <a:gd name="connsiteX0" fmla="*/ 6480580 w 6589430"/>
                  <a:gd name="connsiteY0" fmla="*/ 3715430 h 3715429"/>
                  <a:gd name="connsiteX1" fmla="*/ 108853 w 6589430"/>
                  <a:gd name="connsiteY1" fmla="*/ 3715430 h 3715429"/>
                  <a:gd name="connsiteX2" fmla="*/ 0 w 6589430"/>
                  <a:gd name="connsiteY2" fmla="*/ 3606579 h 3715429"/>
                  <a:gd name="connsiteX3" fmla="*/ 0 w 6589430"/>
                  <a:gd name="connsiteY3" fmla="*/ 108851 h 3715429"/>
                  <a:gd name="connsiteX4" fmla="*/ 108853 w 6589430"/>
                  <a:gd name="connsiteY4" fmla="*/ 0 h 3715429"/>
                  <a:gd name="connsiteX5" fmla="*/ 6480580 w 6589430"/>
                  <a:gd name="connsiteY5" fmla="*/ 0 h 3715429"/>
                  <a:gd name="connsiteX6" fmla="*/ 6589431 w 6589430"/>
                  <a:gd name="connsiteY6" fmla="*/ 108851 h 3715429"/>
                  <a:gd name="connsiteX7" fmla="*/ 6589431 w 6589430"/>
                  <a:gd name="connsiteY7" fmla="*/ 3606452 h 3715429"/>
                  <a:gd name="connsiteX8" fmla="*/ 6480529 w 6589430"/>
                  <a:gd name="connsiteY8" fmla="*/ 3715353 h 3715429"/>
                  <a:gd name="connsiteX9" fmla="*/ 217781 w 6589430"/>
                  <a:gd name="connsiteY9" fmla="*/ 3497677 h 3715429"/>
                  <a:gd name="connsiteX10" fmla="*/ 6371526 w 6589430"/>
                  <a:gd name="connsiteY10" fmla="*/ 3497677 h 3715429"/>
                  <a:gd name="connsiteX11" fmla="*/ 6371526 w 6589430"/>
                  <a:gd name="connsiteY11" fmla="*/ 217930 h 3715429"/>
                  <a:gd name="connsiteX12" fmla="*/ 217781 w 6589430"/>
                  <a:gd name="connsiteY12" fmla="*/ 217930 h 371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89430" h="3715429">
                    <a:moveTo>
                      <a:pt x="6480580" y="3715430"/>
                    </a:moveTo>
                    <a:lnTo>
                      <a:pt x="108853" y="3715430"/>
                    </a:lnTo>
                    <a:cubicBezTo>
                      <a:pt x="48897" y="3715430"/>
                      <a:pt x="0" y="3666781"/>
                      <a:pt x="0" y="3606579"/>
                    </a:cubicBezTo>
                    <a:lnTo>
                      <a:pt x="0" y="108851"/>
                    </a:lnTo>
                    <a:cubicBezTo>
                      <a:pt x="0" y="48700"/>
                      <a:pt x="48898" y="0"/>
                      <a:pt x="108853" y="0"/>
                    </a:cubicBezTo>
                    <a:lnTo>
                      <a:pt x="6480580" y="0"/>
                    </a:lnTo>
                    <a:cubicBezTo>
                      <a:pt x="6540934" y="0"/>
                      <a:pt x="6589431" y="48700"/>
                      <a:pt x="6589431" y="108851"/>
                    </a:cubicBezTo>
                    <a:lnTo>
                      <a:pt x="6589431" y="3606452"/>
                    </a:lnTo>
                    <a:cubicBezTo>
                      <a:pt x="6589381" y="3666755"/>
                      <a:pt x="6540833" y="3715353"/>
                      <a:pt x="6480529" y="3715353"/>
                    </a:cubicBezTo>
                    <a:close/>
                    <a:moveTo>
                      <a:pt x="217781" y="3497677"/>
                    </a:moveTo>
                    <a:lnTo>
                      <a:pt x="6371526" y="3497677"/>
                    </a:lnTo>
                    <a:lnTo>
                      <a:pt x="6371526" y="217930"/>
                    </a:lnTo>
                    <a:lnTo>
                      <a:pt x="217781" y="217930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Forma Livre: Forma 141">
                <a:extLst>
                  <a:ext uri="{FF2B5EF4-FFF2-40B4-BE49-F238E27FC236}">
                    <a16:creationId xmlns:a16="http://schemas.microsoft.com/office/drawing/2014/main" id="{1C363E22-AAAC-D4D5-9E1C-36CE1FD86507}"/>
                  </a:ext>
                </a:extLst>
              </p:cNvPr>
              <p:cNvSpPr/>
              <p:nvPr/>
            </p:nvSpPr>
            <p:spPr>
              <a:xfrm>
                <a:off x="17137361" y="5764092"/>
                <a:ext cx="217803" cy="314161"/>
              </a:xfrm>
              <a:custGeom>
                <a:avLst/>
                <a:gdLst>
                  <a:gd name="connsiteX0" fmla="*/ 108952 w 217803"/>
                  <a:gd name="connsiteY0" fmla="*/ 314162 h 314161"/>
                  <a:gd name="connsiteX1" fmla="*/ 51 w 217803"/>
                  <a:gd name="connsiteY1" fmla="*/ 205311 h 314161"/>
                  <a:gd name="connsiteX2" fmla="*/ 0 w 217803"/>
                  <a:gd name="connsiteY2" fmla="*/ 109003 h 314161"/>
                  <a:gd name="connsiteX3" fmla="*/ 108902 w 217803"/>
                  <a:gd name="connsiteY3" fmla="*/ 0 h 314161"/>
                  <a:gd name="connsiteX4" fmla="*/ 217803 w 217803"/>
                  <a:gd name="connsiteY4" fmla="*/ 109003 h 314161"/>
                  <a:gd name="connsiteX5" fmla="*/ 217803 w 217803"/>
                  <a:gd name="connsiteY5" fmla="*/ 205362 h 314161"/>
                  <a:gd name="connsiteX6" fmla="*/ 108952 w 217803"/>
                  <a:gd name="connsiteY6" fmla="*/ 314162 h 31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314161">
                    <a:moveTo>
                      <a:pt x="108952" y="314162"/>
                    </a:moveTo>
                    <a:cubicBezTo>
                      <a:pt x="48941" y="314162"/>
                      <a:pt x="51" y="265411"/>
                      <a:pt x="51" y="205311"/>
                    </a:cubicBezTo>
                    <a:lnTo>
                      <a:pt x="0" y="109003"/>
                    </a:lnTo>
                    <a:cubicBezTo>
                      <a:pt x="0" y="48700"/>
                      <a:pt x="48903" y="0"/>
                      <a:pt x="108902" y="0"/>
                    </a:cubicBezTo>
                    <a:cubicBezTo>
                      <a:pt x="169357" y="0"/>
                      <a:pt x="217803" y="48751"/>
                      <a:pt x="217803" y="109003"/>
                    </a:cubicBezTo>
                    <a:lnTo>
                      <a:pt x="217803" y="205362"/>
                    </a:lnTo>
                    <a:cubicBezTo>
                      <a:pt x="217753" y="265462"/>
                      <a:pt x="169307" y="314162"/>
                      <a:pt x="108952" y="314162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58D38984-2D4C-D199-880A-B63278E1909A}"/>
                  </a:ext>
                </a:extLst>
              </p:cNvPr>
              <p:cNvSpPr/>
              <p:nvPr/>
            </p:nvSpPr>
            <p:spPr>
              <a:xfrm>
                <a:off x="17137361" y="4480977"/>
                <a:ext cx="217803" cy="1159792"/>
              </a:xfrm>
              <a:custGeom>
                <a:avLst/>
                <a:gdLst>
                  <a:gd name="connsiteX0" fmla="*/ 108952 w 217803"/>
                  <a:gd name="connsiteY0" fmla="*/ 1159794 h 1159794"/>
                  <a:gd name="connsiteX1" fmla="*/ 51 w 217803"/>
                  <a:gd name="connsiteY1" fmla="*/ 1050791 h 1159794"/>
                  <a:gd name="connsiteX2" fmla="*/ 0 w 217803"/>
                  <a:gd name="connsiteY2" fmla="*/ 108902 h 1159794"/>
                  <a:gd name="connsiteX3" fmla="*/ 108902 w 217803"/>
                  <a:gd name="connsiteY3" fmla="*/ 0 h 1159794"/>
                  <a:gd name="connsiteX4" fmla="*/ 217803 w 217803"/>
                  <a:gd name="connsiteY4" fmla="*/ 108902 h 1159794"/>
                  <a:gd name="connsiteX5" fmla="*/ 217803 w 217803"/>
                  <a:gd name="connsiteY5" fmla="*/ 1050842 h 1159794"/>
                  <a:gd name="connsiteX6" fmla="*/ 108952 w 217803"/>
                  <a:gd name="connsiteY6" fmla="*/ 1159794 h 115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1159794">
                    <a:moveTo>
                      <a:pt x="108952" y="1159794"/>
                    </a:moveTo>
                    <a:cubicBezTo>
                      <a:pt x="48941" y="1159794"/>
                      <a:pt x="51" y="1111044"/>
                      <a:pt x="51" y="1050791"/>
                    </a:cubicBezTo>
                    <a:lnTo>
                      <a:pt x="0" y="108902"/>
                    </a:lnTo>
                    <a:cubicBezTo>
                      <a:pt x="0" y="48751"/>
                      <a:pt x="48903" y="0"/>
                      <a:pt x="108902" y="0"/>
                    </a:cubicBezTo>
                    <a:cubicBezTo>
                      <a:pt x="169357" y="0"/>
                      <a:pt x="217803" y="48751"/>
                      <a:pt x="217803" y="108902"/>
                    </a:cubicBezTo>
                    <a:lnTo>
                      <a:pt x="217803" y="1050842"/>
                    </a:lnTo>
                    <a:cubicBezTo>
                      <a:pt x="217753" y="1111044"/>
                      <a:pt x="169307" y="1159794"/>
                      <a:pt x="108952" y="1159794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Forma Livre: Forma 143">
                <a:extLst>
                  <a:ext uri="{FF2B5EF4-FFF2-40B4-BE49-F238E27FC236}">
                    <a16:creationId xmlns:a16="http://schemas.microsoft.com/office/drawing/2014/main" id="{93FAAB9F-D853-5A16-C379-C594B558A823}"/>
                  </a:ext>
                </a:extLst>
              </p:cNvPr>
              <p:cNvSpPr/>
              <p:nvPr/>
            </p:nvSpPr>
            <p:spPr>
              <a:xfrm>
                <a:off x="21058279" y="5764092"/>
                <a:ext cx="217803" cy="314161"/>
              </a:xfrm>
              <a:custGeom>
                <a:avLst/>
                <a:gdLst>
                  <a:gd name="connsiteX0" fmla="*/ 108902 w 217803"/>
                  <a:gd name="connsiteY0" fmla="*/ 314162 h 314161"/>
                  <a:gd name="connsiteX1" fmla="*/ 0 w 217803"/>
                  <a:gd name="connsiteY1" fmla="*/ 205311 h 314161"/>
                  <a:gd name="connsiteX2" fmla="*/ 0 w 217803"/>
                  <a:gd name="connsiteY2" fmla="*/ 109003 h 314161"/>
                  <a:gd name="connsiteX3" fmla="*/ 108902 w 217803"/>
                  <a:gd name="connsiteY3" fmla="*/ 0 h 314161"/>
                  <a:gd name="connsiteX4" fmla="*/ 217803 w 217803"/>
                  <a:gd name="connsiteY4" fmla="*/ 109003 h 314161"/>
                  <a:gd name="connsiteX5" fmla="*/ 217803 w 217803"/>
                  <a:gd name="connsiteY5" fmla="*/ 205362 h 314161"/>
                  <a:gd name="connsiteX6" fmla="*/ 108902 w 217803"/>
                  <a:gd name="connsiteY6" fmla="*/ 314162 h 31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314161">
                    <a:moveTo>
                      <a:pt x="108902" y="314162"/>
                    </a:moveTo>
                    <a:cubicBezTo>
                      <a:pt x="49042" y="314162"/>
                      <a:pt x="0" y="265411"/>
                      <a:pt x="0" y="205311"/>
                    </a:cubicBezTo>
                    <a:lnTo>
                      <a:pt x="0" y="109003"/>
                    </a:lnTo>
                    <a:cubicBezTo>
                      <a:pt x="0" y="48700"/>
                      <a:pt x="49042" y="0"/>
                      <a:pt x="108902" y="0"/>
                    </a:cubicBezTo>
                    <a:cubicBezTo>
                      <a:pt x="169408" y="0"/>
                      <a:pt x="217803" y="48751"/>
                      <a:pt x="217803" y="109003"/>
                    </a:cubicBezTo>
                    <a:lnTo>
                      <a:pt x="217803" y="205362"/>
                    </a:lnTo>
                    <a:cubicBezTo>
                      <a:pt x="217803" y="265462"/>
                      <a:pt x="169358" y="314162"/>
                      <a:pt x="108902" y="314162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E8D79450-F5B9-9353-D136-4C3EC910B72A}"/>
                  </a:ext>
                </a:extLst>
              </p:cNvPr>
              <p:cNvSpPr/>
              <p:nvPr/>
            </p:nvSpPr>
            <p:spPr>
              <a:xfrm>
                <a:off x="21058279" y="4480977"/>
                <a:ext cx="217803" cy="1159792"/>
              </a:xfrm>
              <a:custGeom>
                <a:avLst/>
                <a:gdLst>
                  <a:gd name="connsiteX0" fmla="*/ 108902 w 217803"/>
                  <a:gd name="connsiteY0" fmla="*/ 1159794 h 1159794"/>
                  <a:gd name="connsiteX1" fmla="*/ 0 w 217803"/>
                  <a:gd name="connsiteY1" fmla="*/ 1050791 h 1159794"/>
                  <a:gd name="connsiteX2" fmla="*/ 0 w 217803"/>
                  <a:gd name="connsiteY2" fmla="*/ 108902 h 1159794"/>
                  <a:gd name="connsiteX3" fmla="*/ 108902 w 217803"/>
                  <a:gd name="connsiteY3" fmla="*/ 0 h 1159794"/>
                  <a:gd name="connsiteX4" fmla="*/ 217803 w 217803"/>
                  <a:gd name="connsiteY4" fmla="*/ 108902 h 1159794"/>
                  <a:gd name="connsiteX5" fmla="*/ 217803 w 217803"/>
                  <a:gd name="connsiteY5" fmla="*/ 1050842 h 1159794"/>
                  <a:gd name="connsiteX6" fmla="*/ 108902 w 217803"/>
                  <a:gd name="connsiteY6" fmla="*/ 1159794 h 115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1159794">
                    <a:moveTo>
                      <a:pt x="108902" y="1159794"/>
                    </a:moveTo>
                    <a:cubicBezTo>
                      <a:pt x="49042" y="1159794"/>
                      <a:pt x="0" y="1111044"/>
                      <a:pt x="0" y="1050791"/>
                    </a:cubicBezTo>
                    <a:lnTo>
                      <a:pt x="0" y="108902"/>
                    </a:lnTo>
                    <a:cubicBezTo>
                      <a:pt x="0" y="48751"/>
                      <a:pt x="49042" y="0"/>
                      <a:pt x="108902" y="0"/>
                    </a:cubicBezTo>
                    <a:cubicBezTo>
                      <a:pt x="169408" y="0"/>
                      <a:pt x="217803" y="48751"/>
                      <a:pt x="217803" y="108902"/>
                    </a:cubicBezTo>
                    <a:lnTo>
                      <a:pt x="217803" y="1050842"/>
                    </a:lnTo>
                    <a:cubicBezTo>
                      <a:pt x="217803" y="1111044"/>
                      <a:pt x="169358" y="1159794"/>
                      <a:pt x="108902" y="1159794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Forma Livre: Forma 145">
                <a:extLst>
                  <a:ext uri="{FF2B5EF4-FFF2-40B4-BE49-F238E27FC236}">
                    <a16:creationId xmlns:a16="http://schemas.microsoft.com/office/drawing/2014/main" id="{51957CAF-4794-E8C1-EE3E-221F0824DC05}"/>
                  </a:ext>
                </a:extLst>
              </p:cNvPr>
              <p:cNvSpPr/>
              <p:nvPr/>
            </p:nvSpPr>
            <p:spPr>
              <a:xfrm>
                <a:off x="19111432" y="5764092"/>
                <a:ext cx="217803" cy="314161"/>
              </a:xfrm>
              <a:custGeom>
                <a:avLst/>
                <a:gdLst>
                  <a:gd name="connsiteX0" fmla="*/ 108902 w 217803"/>
                  <a:gd name="connsiteY0" fmla="*/ 314162 h 314161"/>
                  <a:gd name="connsiteX1" fmla="*/ 0 w 217803"/>
                  <a:gd name="connsiteY1" fmla="*/ 205311 h 314161"/>
                  <a:gd name="connsiteX2" fmla="*/ 0 w 217803"/>
                  <a:gd name="connsiteY2" fmla="*/ 109003 h 314161"/>
                  <a:gd name="connsiteX3" fmla="*/ 108902 w 217803"/>
                  <a:gd name="connsiteY3" fmla="*/ 0 h 314161"/>
                  <a:gd name="connsiteX4" fmla="*/ 217803 w 217803"/>
                  <a:gd name="connsiteY4" fmla="*/ 109003 h 314161"/>
                  <a:gd name="connsiteX5" fmla="*/ 217803 w 217803"/>
                  <a:gd name="connsiteY5" fmla="*/ 205362 h 314161"/>
                  <a:gd name="connsiteX6" fmla="*/ 108902 w 217803"/>
                  <a:gd name="connsiteY6" fmla="*/ 314162 h 31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314161">
                    <a:moveTo>
                      <a:pt x="108902" y="314162"/>
                    </a:moveTo>
                    <a:cubicBezTo>
                      <a:pt x="48890" y="314162"/>
                      <a:pt x="0" y="265411"/>
                      <a:pt x="0" y="205311"/>
                    </a:cubicBezTo>
                    <a:lnTo>
                      <a:pt x="0" y="109003"/>
                    </a:lnTo>
                    <a:cubicBezTo>
                      <a:pt x="0" y="48700"/>
                      <a:pt x="48890" y="0"/>
                      <a:pt x="108902" y="0"/>
                    </a:cubicBezTo>
                    <a:cubicBezTo>
                      <a:pt x="169357" y="0"/>
                      <a:pt x="217803" y="48751"/>
                      <a:pt x="217803" y="109003"/>
                    </a:cubicBezTo>
                    <a:lnTo>
                      <a:pt x="217803" y="205362"/>
                    </a:lnTo>
                    <a:cubicBezTo>
                      <a:pt x="217854" y="265462"/>
                      <a:pt x="169307" y="314162"/>
                      <a:pt x="108902" y="314162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Forma Livre: Forma 146">
                <a:extLst>
                  <a:ext uri="{FF2B5EF4-FFF2-40B4-BE49-F238E27FC236}">
                    <a16:creationId xmlns:a16="http://schemas.microsoft.com/office/drawing/2014/main" id="{F076271D-1094-F803-E9EF-A448771C7E0F}"/>
                  </a:ext>
                </a:extLst>
              </p:cNvPr>
              <p:cNvSpPr/>
              <p:nvPr/>
            </p:nvSpPr>
            <p:spPr>
              <a:xfrm>
                <a:off x="19111432" y="4480977"/>
                <a:ext cx="217803" cy="1159792"/>
              </a:xfrm>
              <a:custGeom>
                <a:avLst/>
                <a:gdLst>
                  <a:gd name="connsiteX0" fmla="*/ 108902 w 217803"/>
                  <a:gd name="connsiteY0" fmla="*/ 1159794 h 1159794"/>
                  <a:gd name="connsiteX1" fmla="*/ 0 w 217803"/>
                  <a:gd name="connsiteY1" fmla="*/ 1050791 h 1159794"/>
                  <a:gd name="connsiteX2" fmla="*/ 0 w 217803"/>
                  <a:gd name="connsiteY2" fmla="*/ 108902 h 1159794"/>
                  <a:gd name="connsiteX3" fmla="*/ 108902 w 217803"/>
                  <a:gd name="connsiteY3" fmla="*/ 0 h 1159794"/>
                  <a:gd name="connsiteX4" fmla="*/ 217803 w 217803"/>
                  <a:gd name="connsiteY4" fmla="*/ 108902 h 1159794"/>
                  <a:gd name="connsiteX5" fmla="*/ 217803 w 217803"/>
                  <a:gd name="connsiteY5" fmla="*/ 1050842 h 1159794"/>
                  <a:gd name="connsiteX6" fmla="*/ 108902 w 217803"/>
                  <a:gd name="connsiteY6" fmla="*/ 1159794 h 115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03" h="1159794">
                    <a:moveTo>
                      <a:pt x="108902" y="1159794"/>
                    </a:moveTo>
                    <a:cubicBezTo>
                      <a:pt x="48890" y="1159794"/>
                      <a:pt x="0" y="1111044"/>
                      <a:pt x="0" y="1050791"/>
                    </a:cubicBezTo>
                    <a:lnTo>
                      <a:pt x="0" y="108902"/>
                    </a:lnTo>
                    <a:cubicBezTo>
                      <a:pt x="0" y="48751"/>
                      <a:pt x="48890" y="0"/>
                      <a:pt x="108902" y="0"/>
                    </a:cubicBezTo>
                    <a:cubicBezTo>
                      <a:pt x="169357" y="0"/>
                      <a:pt x="217803" y="48751"/>
                      <a:pt x="217803" y="108902"/>
                    </a:cubicBezTo>
                    <a:lnTo>
                      <a:pt x="217803" y="1050842"/>
                    </a:lnTo>
                    <a:cubicBezTo>
                      <a:pt x="217854" y="1111044"/>
                      <a:pt x="169307" y="1159794"/>
                      <a:pt x="108902" y="1159794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0" name="Agrupar 229">
            <a:extLst>
              <a:ext uri="{FF2B5EF4-FFF2-40B4-BE49-F238E27FC236}">
                <a16:creationId xmlns:a16="http://schemas.microsoft.com/office/drawing/2014/main" id="{9B014B2B-FE79-B531-61EE-351D4432E456}"/>
              </a:ext>
            </a:extLst>
          </p:cNvPr>
          <p:cNvGrpSpPr/>
          <p:nvPr/>
        </p:nvGrpSpPr>
        <p:grpSpPr>
          <a:xfrm>
            <a:off x="5555954" y="7328780"/>
            <a:ext cx="4390206" cy="5908092"/>
            <a:chOff x="5555954" y="7158660"/>
            <a:chExt cx="4390206" cy="5908092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2FF58420-9924-EB71-8DE0-486320BF7740}"/>
                </a:ext>
              </a:extLst>
            </p:cNvPr>
            <p:cNvSpPr/>
            <p:nvPr/>
          </p:nvSpPr>
          <p:spPr>
            <a:xfrm>
              <a:off x="5555954" y="7158660"/>
              <a:ext cx="4390206" cy="5908092"/>
            </a:xfrm>
            <a:prstGeom prst="roundRect">
              <a:avLst>
                <a:gd name="adj" fmla="val 11697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9C1FBBA-A9A1-D6EF-9A11-3F16753B2C69}"/>
                </a:ext>
              </a:extLst>
            </p:cNvPr>
            <p:cNvSpPr txBox="1"/>
            <p:nvPr/>
          </p:nvSpPr>
          <p:spPr>
            <a:xfrm>
              <a:off x="5826951" y="8909392"/>
              <a:ext cx="3793300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Corpo técnico altamente qualificado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+300 cientistas</a:t>
              </a:r>
              <a:b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 50 PhDs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C4130C53-E795-E551-45E8-DF26F3C7047C}"/>
                </a:ext>
              </a:extLst>
            </p:cNvPr>
            <p:cNvSpPr/>
            <p:nvPr/>
          </p:nvSpPr>
          <p:spPr>
            <a:xfrm>
              <a:off x="5985395" y="7564134"/>
              <a:ext cx="938049" cy="1194456"/>
            </a:xfrm>
            <a:custGeom>
              <a:avLst/>
              <a:gdLst>
                <a:gd name="connsiteX0" fmla="*/ 148232 w 5569220"/>
                <a:gd name="connsiteY0" fmla="*/ 6188005 h 7091515"/>
                <a:gd name="connsiteX1" fmla="*/ 1199823 w 5569220"/>
                <a:gd name="connsiteY1" fmla="*/ 6188005 h 7091515"/>
                <a:gd name="connsiteX2" fmla="*/ 1199874 w 5569220"/>
                <a:gd name="connsiteY2" fmla="*/ 6943386 h 7091515"/>
                <a:gd name="connsiteX3" fmla="*/ 1348004 w 5569220"/>
                <a:gd name="connsiteY3" fmla="*/ 7091516 h 7091515"/>
                <a:gd name="connsiteX4" fmla="*/ 5421090 w 5569220"/>
                <a:gd name="connsiteY4" fmla="*/ 7091516 h 7091515"/>
                <a:gd name="connsiteX5" fmla="*/ 5569221 w 5569220"/>
                <a:gd name="connsiteY5" fmla="*/ 6943386 h 7091515"/>
                <a:gd name="connsiteX6" fmla="*/ 5569221 w 5569220"/>
                <a:gd name="connsiteY6" fmla="*/ 6039875 h 7091515"/>
                <a:gd name="connsiteX7" fmla="*/ 5421090 w 5569220"/>
                <a:gd name="connsiteY7" fmla="*/ 5891744 h 7091515"/>
                <a:gd name="connsiteX8" fmla="*/ 4473145 w 5569220"/>
                <a:gd name="connsiteY8" fmla="*/ 5891744 h 7091515"/>
                <a:gd name="connsiteX9" fmla="*/ 4843447 w 5569220"/>
                <a:gd name="connsiteY9" fmla="*/ 4484706 h 7091515"/>
                <a:gd name="connsiteX10" fmla="*/ 3643725 w 5569220"/>
                <a:gd name="connsiteY10" fmla="*/ 2129697 h 7091515"/>
                <a:gd name="connsiteX11" fmla="*/ 3451160 w 5569220"/>
                <a:gd name="connsiteY11" fmla="*/ 1744618 h 7091515"/>
                <a:gd name="connsiteX12" fmla="*/ 3910330 w 5569220"/>
                <a:gd name="connsiteY12" fmla="*/ 1255843 h 7091515"/>
                <a:gd name="connsiteX13" fmla="*/ 3865896 w 5569220"/>
                <a:gd name="connsiteY13" fmla="*/ 248686 h 7091515"/>
                <a:gd name="connsiteX14" fmla="*/ 3806633 w 5569220"/>
                <a:gd name="connsiteY14" fmla="*/ 189424 h 7091515"/>
                <a:gd name="connsiteX15" fmla="*/ 2799477 w 5569220"/>
                <a:gd name="connsiteY15" fmla="*/ 233858 h 7091515"/>
                <a:gd name="connsiteX16" fmla="*/ 873956 w 5569220"/>
                <a:gd name="connsiteY16" fmla="*/ 2337115 h 7091515"/>
                <a:gd name="connsiteX17" fmla="*/ 696219 w 5569220"/>
                <a:gd name="connsiteY17" fmla="*/ 2929587 h 7091515"/>
                <a:gd name="connsiteX18" fmla="*/ 355575 w 5569220"/>
                <a:gd name="connsiteY18" fmla="*/ 3299889 h 7091515"/>
                <a:gd name="connsiteX19" fmla="*/ 370403 w 5569220"/>
                <a:gd name="connsiteY19" fmla="*/ 3818270 h 7091515"/>
                <a:gd name="connsiteX20" fmla="*/ 548139 w 5569220"/>
                <a:gd name="connsiteY20" fmla="*/ 3981178 h 7091515"/>
                <a:gd name="connsiteX21" fmla="*/ 1066521 w 5569220"/>
                <a:gd name="connsiteY21" fmla="*/ 3966350 h 7091515"/>
                <a:gd name="connsiteX22" fmla="*/ 1407165 w 5569220"/>
                <a:gd name="connsiteY22" fmla="*/ 3596048 h 7091515"/>
                <a:gd name="connsiteX23" fmla="*/ 1984809 w 5569220"/>
                <a:gd name="connsiteY23" fmla="*/ 3359049 h 7091515"/>
                <a:gd name="connsiteX24" fmla="*/ 2369888 w 5569220"/>
                <a:gd name="connsiteY24" fmla="*/ 2929537 h 7091515"/>
                <a:gd name="connsiteX25" fmla="*/ 3095662 w 5569220"/>
                <a:gd name="connsiteY25" fmla="*/ 3048011 h 7091515"/>
                <a:gd name="connsiteX26" fmla="*/ 3791780 w 5569220"/>
                <a:gd name="connsiteY26" fmla="*/ 4499483 h 7091515"/>
                <a:gd name="connsiteX27" fmla="*/ 3154874 w 5569220"/>
                <a:gd name="connsiteY27" fmla="*/ 5906521 h 7091515"/>
                <a:gd name="connsiteX28" fmla="*/ 2206929 w 5569220"/>
                <a:gd name="connsiteY28" fmla="*/ 5906521 h 7091515"/>
                <a:gd name="connsiteX29" fmla="*/ 2206929 w 5569220"/>
                <a:gd name="connsiteY29" fmla="*/ 5447352 h 7091515"/>
                <a:gd name="connsiteX30" fmla="*/ 2058798 w 5569220"/>
                <a:gd name="connsiteY30" fmla="*/ 5299221 h 7091515"/>
                <a:gd name="connsiteX31" fmla="*/ 148131 w 5569220"/>
                <a:gd name="connsiteY31" fmla="*/ 5299323 h 7091515"/>
                <a:gd name="connsiteX32" fmla="*/ 0 w 5569220"/>
                <a:gd name="connsiteY32" fmla="*/ 5447453 h 7091515"/>
                <a:gd name="connsiteX33" fmla="*/ 0 w 5569220"/>
                <a:gd name="connsiteY33" fmla="*/ 6054703 h 7091515"/>
                <a:gd name="connsiteX34" fmla="*/ 148131 w 5569220"/>
                <a:gd name="connsiteY34" fmla="*/ 6188005 h 7091515"/>
                <a:gd name="connsiteX35" fmla="*/ 844401 w 5569220"/>
                <a:gd name="connsiteY35" fmla="*/ 3744128 h 7091515"/>
                <a:gd name="connsiteX36" fmla="*/ 740704 w 5569220"/>
                <a:gd name="connsiteY36" fmla="*/ 3744128 h 7091515"/>
                <a:gd name="connsiteX37" fmla="*/ 562968 w 5569220"/>
                <a:gd name="connsiteY37" fmla="*/ 3581220 h 7091515"/>
                <a:gd name="connsiteX38" fmla="*/ 562968 w 5569220"/>
                <a:gd name="connsiteY38" fmla="*/ 3477524 h 7091515"/>
                <a:gd name="connsiteX39" fmla="*/ 814744 w 5569220"/>
                <a:gd name="connsiteY39" fmla="*/ 3196091 h 7091515"/>
                <a:gd name="connsiteX40" fmla="*/ 1096177 w 5569220"/>
                <a:gd name="connsiteY40" fmla="*/ 3447867 h 7091515"/>
                <a:gd name="connsiteX41" fmla="*/ 2266293 w 5569220"/>
                <a:gd name="connsiteY41" fmla="*/ 1715012 h 7091515"/>
                <a:gd name="connsiteX42" fmla="*/ 2177424 w 5569220"/>
                <a:gd name="connsiteY42" fmla="*/ 2692563 h 7091515"/>
                <a:gd name="connsiteX43" fmla="*/ 1777517 w 5569220"/>
                <a:gd name="connsiteY43" fmla="*/ 3136904 h 7091515"/>
                <a:gd name="connsiteX44" fmla="*/ 1185045 w 5569220"/>
                <a:gd name="connsiteY44" fmla="*/ 3166510 h 7091515"/>
                <a:gd name="connsiteX45" fmla="*/ 1125783 w 5569220"/>
                <a:gd name="connsiteY45" fmla="*/ 3092470 h 7091515"/>
                <a:gd name="connsiteX46" fmla="*/ 1096177 w 5569220"/>
                <a:gd name="connsiteY46" fmla="*/ 2499998 h 7091515"/>
                <a:gd name="connsiteX47" fmla="*/ 3021698 w 5569220"/>
                <a:gd name="connsiteY47" fmla="*/ 396741 h 7091515"/>
                <a:gd name="connsiteX48" fmla="*/ 3614170 w 5569220"/>
                <a:gd name="connsiteY48" fmla="*/ 367135 h 7091515"/>
                <a:gd name="connsiteX49" fmla="*/ 3673382 w 5569220"/>
                <a:gd name="connsiteY49" fmla="*/ 441224 h 7091515"/>
                <a:gd name="connsiteX50" fmla="*/ 3702988 w 5569220"/>
                <a:gd name="connsiteY50" fmla="*/ 1033696 h 7091515"/>
                <a:gd name="connsiteX51" fmla="*/ 3229041 w 5569220"/>
                <a:gd name="connsiteY51" fmla="*/ 1552079 h 7091515"/>
                <a:gd name="connsiteX52" fmla="*/ 2266318 w 5569220"/>
                <a:gd name="connsiteY52" fmla="*/ 1714987 h 7091515"/>
                <a:gd name="connsiteX53" fmla="*/ 2858714 w 5569220"/>
                <a:gd name="connsiteY53" fmla="*/ 2781431 h 7091515"/>
                <a:gd name="connsiteX54" fmla="*/ 2355110 w 5569220"/>
                <a:gd name="connsiteY54" fmla="*/ 2277828 h 7091515"/>
                <a:gd name="connsiteX55" fmla="*/ 2858714 w 5569220"/>
                <a:gd name="connsiteY55" fmla="*/ 1774224 h 7091515"/>
                <a:gd name="connsiteX56" fmla="*/ 3362317 w 5569220"/>
                <a:gd name="connsiteY56" fmla="*/ 2277828 h 7091515"/>
                <a:gd name="connsiteX57" fmla="*/ 2858714 w 5569220"/>
                <a:gd name="connsiteY57" fmla="*/ 2781431 h 7091515"/>
                <a:gd name="connsiteX58" fmla="*/ 4088092 w 5569220"/>
                <a:gd name="connsiteY58" fmla="*/ 4484782 h 7091515"/>
                <a:gd name="connsiteX59" fmla="*/ 3377146 w 5569220"/>
                <a:gd name="connsiteY59" fmla="*/ 2885153 h 7091515"/>
                <a:gd name="connsiteX60" fmla="*/ 3628922 w 5569220"/>
                <a:gd name="connsiteY60" fmla="*/ 2500074 h 7091515"/>
                <a:gd name="connsiteX61" fmla="*/ 4547211 w 5569220"/>
                <a:gd name="connsiteY61" fmla="*/ 4499610 h 7091515"/>
                <a:gd name="connsiteX62" fmla="*/ 4132475 w 5569220"/>
                <a:gd name="connsiteY62" fmla="*/ 5906649 h 7091515"/>
                <a:gd name="connsiteX63" fmla="*/ 3554831 w 5569220"/>
                <a:gd name="connsiteY63" fmla="*/ 5906649 h 7091515"/>
                <a:gd name="connsiteX64" fmla="*/ 4088092 w 5569220"/>
                <a:gd name="connsiteY64" fmla="*/ 4484757 h 7091515"/>
                <a:gd name="connsiteX65" fmla="*/ 5272985 w 5569220"/>
                <a:gd name="connsiteY65" fmla="*/ 6188005 h 7091515"/>
                <a:gd name="connsiteX66" fmla="*/ 5272985 w 5569220"/>
                <a:gd name="connsiteY66" fmla="*/ 6795306 h 7091515"/>
                <a:gd name="connsiteX67" fmla="*/ 1496084 w 5569220"/>
                <a:gd name="connsiteY67" fmla="*/ 6795306 h 7091515"/>
                <a:gd name="connsiteX68" fmla="*/ 1496084 w 5569220"/>
                <a:gd name="connsiteY68" fmla="*/ 6188056 h 7091515"/>
                <a:gd name="connsiteX69" fmla="*/ 296363 w 5569220"/>
                <a:gd name="connsiteY69" fmla="*/ 5580756 h 7091515"/>
                <a:gd name="connsiteX70" fmla="*/ 1910845 w 5569220"/>
                <a:gd name="connsiteY70" fmla="*/ 5580756 h 7091515"/>
                <a:gd name="connsiteX71" fmla="*/ 1910845 w 5569220"/>
                <a:gd name="connsiteY71" fmla="*/ 5891795 h 7091515"/>
                <a:gd name="connsiteX72" fmla="*/ 296363 w 5569220"/>
                <a:gd name="connsiteY72" fmla="*/ 5891795 h 709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69220" h="7091515">
                  <a:moveTo>
                    <a:pt x="148232" y="6188005"/>
                  </a:moveTo>
                  <a:lnTo>
                    <a:pt x="1199823" y="6188005"/>
                  </a:lnTo>
                  <a:lnTo>
                    <a:pt x="1199874" y="6943386"/>
                  </a:lnTo>
                  <a:cubicBezTo>
                    <a:pt x="1199874" y="7032254"/>
                    <a:pt x="1259136" y="7091516"/>
                    <a:pt x="1348004" y="7091516"/>
                  </a:cubicBezTo>
                  <a:lnTo>
                    <a:pt x="5421090" y="7091516"/>
                  </a:lnTo>
                  <a:cubicBezTo>
                    <a:pt x="5509959" y="7091516"/>
                    <a:pt x="5569221" y="7032254"/>
                    <a:pt x="5569221" y="6943386"/>
                  </a:cubicBezTo>
                  <a:lnTo>
                    <a:pt x="5569221" y="6039875"/>
                  </a:lnTo>
                  <a:cubicBezTo>
                    <a:pt x="5569221" y="5951006"/>
                    <a:pt x="5509959" y="5891744"/>
                    <a:pt x="5421090" y="5891744"/>
                  </a:cubicBezTo>
                  <a:lnTo>
                    <a:pt x="4473145" y="5891744"/>
                  </a:lnTo>
                  <a:cubicBezTo>
                    <a:pt x="4710144" y="5462231"/>
                    <a:pt x="4843447" y="4973456"/>
                    <a:pt x="4843447" y="4484706"/>
                  </a:cubicBezTo>
                  <a:cubicBezTo>
                    <a:pt x="4843447" y="3551589"/>
                    <a:pt x="4399106" y="2677760"/>
                    <a:pt x="3643725" y="2129697"/>
                  </a:cubicBezTo>
                  <a:cubicBezTo>
                    <a:pt x="3628897" y="2055657"/>
                    <a:pt x="3599291" y="1892698"/>
                    <a:pt x="3451160" y="1744618"/>
                  </a:cubicBezTo>
                  <a:lnTo>
                    <a:pt x="3910330" y="1255843"/>
                  </a:lnTo>
                  <a:cubicBezTo>
                    <a:pt x="4176935" y="959632"/>
                    <a:pt x="4162106" y="515291"/>
                    <a:pt x="3865896" y="248686"/>
                  </a:cubicBezTo>
                  <a:lnTo>
                    <a:pt x="3806633" y="189424"/>
                  </a:lnTo>
                  <a:cubicBezTo>
                    <a:pt x="3510423" y="-77181"/>
                    <a:pt x="3066082" y="-62353"/>
                    <a:pt x="2799477" y="233858"/>
                  </a:cubicBezTo>
                  <a:lnTo>
                    <a:pt x="873956" y="2337115"/>
                  </a:lnTo>
                  <a:cubicBezTo>
                    <a:pt x="725825" y="2500024"/>
                    <a:pt x="666613" y="2722194"/>
                    <a:pt x="696219" y="2929587"/>
                  </a:cubicBezTo>
                  <a:lnTo>
                    <a:pt x="355575" y="3299889"/>
                  </a:lnTo>
                  <a:cubicBezTo>
                    <a:pt x="222272" y="3448020"/>
                    <a:pt x="222272" y="3684968"/>
                    <a:pt x="370403" y="3818270"/>
                  </a:cubicBezTo>
                  <a:lnTo>
                    <a:pt x="548139" y="3981178"/>
                  </a:lnTo>
                  <a:cubicBezTo>
                    <a:pt x="622179" y="4055218"/>
                    <a:pt x="859178" y="4158915"/>
                    <a:pt x="1066521" y="3966350"/>
                  </a:cubicBezTo>
                  <a:lnTo>
                    <a:pt x="1407165" y="3596048"/>
                  </a:lnTo>
                  <a:cubicBezTo>
                    <a:pt x="1421994" y="3596048"/>
                    <a:pt x="1747810" y="3625654"/>
                    <a:pt x="1984809" y="3359049"/>
                  </a:cubicBezTo>
                  <a:lnTo>
                    <a:pt x="2369888" y="2929537"/>
                  </a:lnTo>
                  <a:cubicBezTo>
                    <a:pt x="2710532" y="3166536"/>
                    <a:pt x="3006794" y="3077667"/>
                    <a:pt x="3095662" y="3048011"/>
                  </a:cubicBezTo>
                  <a:cubicBezTo>
                    <a:pt x="3540003" y="3403484"/>
                    <a:pt x="3791780" y="3936693"/>
                    <a:pt x="3791780" y="4499483"/>
                  </a:cubicBezTo>
                  <a:cubicBezTo>
                    <a:pt x="3791780" y="5047521"/>
                    <a:pt x="3554781" y="5551074"/>
                    <a:pt x="3154874" y="5906521"/>
                  </a:cubicBezTo>
                  <a:lnTo>
                    <a:pt x="2206929" y="5906521"/>
                  </a:lnTo>
                  <a:lnTo>
                    <a:pt x="2206929" y="5447352"/>
                  </a:lnTo>
                  <a:cubicBezTo>
                    <a:pt x="2206929" y="5358484"/>
                    <a:pt x="2147666" y="5299221"/>
                    <a:pt x="2058798" y="5299221"/>
                  </a:cubicBezTo>
                  <a:lnTo>
                    <a:pt x="148131" y="5299323"/>
                  </a:lnTo>
                  <a:cubicBezTo>
                    <a:pt x="59262" y="5299323"/>
                    <a:pt x="0" y="5358585"/>
                    <a:pt x="0" y="5447453"/>
                  </a:cubicBezTo>
                  <a:lnTo>
                    <a:pt x="0" y="6054703"/>
                  </a:lnTo>
                  <a:cubicBezTo>
                    <a:pt x="51" y="6113965"/>
                    <a:pt x="59262" y="6188005"/>
                    <a:pt x="148131" y="6188005"/>
                  </a:cubicBezTo>
                  <a:close/>
                  <a:moveTo>
                    <a:pt x="844401" y="3744128"/>
                  </a:moveTo>
                  <a:cubicBezTo>
                    <a:pt x="814795" y="3773734"/>
                    <a:pt x="770361" y="3773734"/>
                    <a:pt x="740704" y="3744128"/>
                  </a:cubicBezTo>
                  <a:lnTo>
                    <a:pt x="562968" y="3581220"/>
                  </a:lnTo>
                  <a:cubicBezTo>
                    <a:pt x="533362" y="3551614"/>
                    <a:pt x="533362" y="3507180"/>
                    <a:pt x="562968" y="3477524"/>
                  </a:cubicBezTo>
                  <a:lnTo>
                    <a:pt x="814744" y="3196091"/>
                  </a:lnTo>
                  <a:cubicBezTo>
                    <a:pt x="888784" y="3314565"/>
                    <a:pt x="1051743" y="3433089"/>
                    <a:pt x="1096177" y="3447867"/>
                  </a:cubicBezTo>
                  <a:close/>
                  <a:moveTo>
                    <a:pt x="2266293" y="1715012"/>
                  </a:moveTo>
                  <a:cubicBezTo>
                    <a:pt x="2192253" y="1803881"/>
                    <a:pt x="1881214" y="2174182"/>
                    <a:pt x="2177424" y="2692563"/>
                  </a:cubicBezTo>
                  <a:lnTo>
                    <a:pt x="1777517" y="3136904"/>
                  </a:lnTo>
                  <a:cubicBezTo>
                    <a:pt x="1703478" y="3240601"/>
                    <a:pt x="1422044" y="3373903"/>
                    <a:pt x="1185045" y="3166510"/>
                  </a:cubicBezTo>
                  <a:lnTo>
                    <a:pt x="1125783" y="3092470"/>
                  </a:lnTo>
                  <a:cubicBezTo>
                    <a:pt x="962875" y="2929562"/>
                    <a:pt x="948046" y="2677735"/>
                    <a:pt x="1096177" y="2499998"/>
                  </a:cubicBezTo>
                  <a:lnTo>
                    <a:pt x="3021698" y="396741"/>
                  </a:lnTo>
                  <a:cubicBezTo>
                    <a:pt x="3184606" y="233832"/>
                    <a:pt x="3436434" y="219004"/>
                    <a:pt x="3614170" y="367135"/>
                  </a:cubicBezTo>
                  <a:lnTo>
                    <a:pt x="3673382" y="441224"/>
                  </a:lnTo>
                  <a:cubicBezTo>
                    <a:pt x="3836290" y="604132"/>
                    <a:pt x="3851118" y="855960"/>
                    <a:pt x="3702988" y="1033696"/>
                  </a:cubicBezTo>
                  <a:lnTo>
                    <a:pt x="3229041" y="1552079"/>
                  </a:lnTo>
                  <a:cubicBezTo>
                    <a:pt x="2710659" y="1285474"/>
                    <a:pt x="2340358" y="1640947"/>
                    <a:pt x="2266318" y="1714987"/>
                  </a:cubicBezTo>
                  <a:close/>
                  <a:moveTo>
                    <a:pt x="2858714" y="2781431"/>
                  </a:moveTo>
                  <a:cubicBezTo>
                    <a:pt x="2577281" y="2781431"/>
                    <a:pt x="2355110" y="2559261"/>
                    <a:pt x="2355110" y="2277828"/>
                  </a:cubicBezTo>
                  <a:cubicBezTo>
                    <a:pt x="2355110" y="1996395"/>
                    <a:pt x="2577281" y="1774224"/>
                    <a:pt x="2858714" y="1774224"/>
                  </a:cubicBezTo>
                  <a:cubicBezTo>
                    <a:pt x="3140147" y="1774224"/>
                    <a:pt x="3362317" y="1996395"/>
                    <a:pt x="3362317" y="2277828"/>
                  </a:cubicBezTo>
                  <a:cubicBezTo>
                    <a:pt x="3377146" y="2544432"/>
                    <a:pt x="3140147" y="2781431"/>
                    <a:pt x="2858714" y="2781431"/>
                  </a:cubicBezTo>
                  <a:close/>
                  <a:moveTo>
                    <a:pt x="4088092" y="4484782"/>
                  </a:moveTo>
                  <a:cubicBezTo>
                    <a:pt x="4088092" y="3862704"/>
                    <a:pt x="3836316" y="3299889"/>
                    <a:pt x="3377146" y="2885153"/>
                  </a:cubicBezTo>
                  <a:cubicBezTo>
                    <a:pt x="3584488" y="2722245"/>
                    <a:pt x="3628922" y="2500074"/>
                    <a:pt x="3628922" y="2500074"/>
                  </a:cubicBezTo>
                  <a:cubicBezTo>
                    <a:pt x="4206566" y="3003678"/>
                    <a:pt x="4547211" y="3729402"/>
                    <a:pt x="4547211" y="4499610"/>
                  </a:cubicBezTo>
                  <a:cubicBezTo>
                    <a:pt x="4547211" y="5003214"/>
                    <a:pt x="4399080" y="5477161"/>
                    <a:pt x="4132475" y="5906649"/>
                  </a:cubicBezTo>
                  <a:lnTo>
                    <a:pt x="3554831" y="5906649"/>
                  </a:lnTo>
                  <a:cubicBezTo>
                    <a:pt x="3895527" y="5491913"/>
                    <a:pt x="4088092" y="5003138"/>
                    <a:pt x="4088092" y="4484757"/>
                  </a:cubicBezTo>
                  <a:close/>
                  <a:moveTo>
                    <a:pt x="5272985" y="6188005"/>
                  </a:moveTo>
                  <a:lnTo>
                    <a:pt x="5272985" y="6795306"/>
                  </a:lnTo>
                  <a:lnTo>
                    <a:pt x="1496084" y="6795306"/>
                  </a:lnTo>
                  <a:lnTo>
                    <a:pt x="1496084" y="6188056"/>
                  </a:lnTo>
                  <a:close/>
                  <a:moveTo>
                    <a:pt x="296363" y="5580756"/>
                  </a:moveTo>
                  <a:lnTo>
                    <a:pt x="1910845" y="5580756"/>
                  </a:lnTo>
                  <a:lnTo>
                    <a:pt x="1910845" y="5891795"/>
                  </a:lnTo>
                  <a:lnTo>
                    <a:pt x="296363" y="5891795"/>
                  </a:ln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965528F4-510A-2435-F3AD-7FA01F200E91}"/>
              </a:ext>
            </a:extLst>
          </p:cNvPr>
          <p:cNvGrpSpPr/>
          <p:nvPr/>
        </p:nvGrpSpPr>
        <p:grpSpPr>
          <a:xfrm>
            <a:off x="10198100" y="7328780"/>
            <a:ext cx="4390206" cy="5908092"/>
            <a:chOff x="10198100" y="7158660"/>
            <a:chExt cx="4390206" cy="5908092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EF0B534-FDC3-7CA1-BB05-7AB53EEA105E}"/>
                </a:ext>
              </a:extLst>
            </p:cNvPr>
            <p:cNvSpPr/>
            <p:nvPr/>
          </p:nvSpPr>
          <p:spPr>
            <a:xfrm>
              <a:off x="10198100" y="7158660"/>
              <a:ext cx="4390206" cy="5908092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65342A5-BCE9-A048-0ECC-15604D5C8D15}"/>
                </a:ext>
              </a:extLst>
            </p:cNvPr>
            <p:cNvSpPr txBox="1"/>
            <p:nvPr/>
          </p:nvSpPr>
          <p:spPr>
            <a:xfrm>
              <a:off x="10456101" y="8909392"/>
              <a:ext cx="4094105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Instalações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fabricação de última geração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Good Manufacturing Practices (cGMPs)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9" name="Agrupar 218">
              <a:extLst>
                <a:ext uri="{FF2B5EF4-FFF2-40B4-BE49-F238E27FC236}">
                  <a16:creationId xmlns:a16="http://schemas.microsoft.com/office/drawing/2014/main" id="{6152F6B5-9848-6782-617E-0CCC699442B8}"/>
                </a:ext>
              </a:extLst>
            </p:cNvPr>
            <p:cNvGrpSpPr/>
            <p:nvPr/>
          </p:nvGrpSpPr>
          <p:grpSpPr>
            <a:xfrm>
              <a:off x="10550046" y="7564134"/>
              <a:ext cx="1247747" cy="1207631"/>
              <a:chOff x="8744165" y="2636266"/>
              <a:chExt cx="6893998" cy="6672351"/>
            </a:xfrm>
            <a:solidFill>
              <a:srgbClr val="D2DF44"/>
            </a:solidFill>
          </p:grpSpPr>
          <p:sp>
            <p:nvSpPr>
              <p:cNvPr id="214" name="Forma Livre: Forma 213">
                <a:extLst>
                  <a:ext uri="{FF2B5EF4-FFF2-40B4-BE49-F238E27FC236}">
                    <a16:creationId xmlns:a16="http://schemas.microsoft.com/office/drawing/2014/main" id="{643F3398-71F5-26F5-F7B9-7671064F82C2}"/>
                  </a:ext>
                </a:extLst>
              </p:cNvPr>
              <p:cNvSpPr/>
              <p:nvPr/>
            </p:nvSpPr>
            <p:spPr>
              <a:xfrm>
                <a:off x="8744165" y="3082435"/>
                <a:ext cx="6893998" cy="6226182"/>
              </a:xfrm>
              <a:custGeom>
                <a:avLst/>
                <a:gdLst>
                  <a:gd name="connsiteX0" fmla="*/ 6409274 w 6893998"/>
                  <a:gd name="connsiteY0" fmla="*/ 96951 h 6226182"/>
                  <a:gd name="connsiteX1" fmla="*/ 6301565 w 6893998"/>
                  <a:gd name="connsiteY1" fmla="*/ 0 h 6226182"/>
                  <a:gd name="connsiteX2" fmla="*/ 5364437 w 6893998"/>
                  <a:gd name="connsiteY2" fmla="*/ 0 h 6226182"/>
                  <a:gd name="connsiteX3" fmla="*/ 5256716 w 6893998"/>
                  <a:gd name="connsiteY3" fmla="*/ 96951 h 6226182"/>
                  <a:gd name="connsiteX4" fmla="*/ 5062818 w 6893998"/>
                  <a:gd name="connsiteY4" fmla="*/ 3619308 h 6226182"/>
                  <a:gd name="connsiteX5" fmla="*/ 4793535 w 6893998"/>
                  <a:gd name="connsiteY5" fmla="*/ 3619308 h 6226182"/>
                  <a:gd name="connsiteX6" fmla="*/ 4610390 w 6893998"/>
                  <a:gd name="connsiteY6" fmla="*/ 1626501 h 6226182"/>
                  <a:gd name="connsiteX7" fmla="*/ 4502682 w 6893998"/>
                  <a:gd name="connsiteY7" fmla="*/ 1529546 h 6226182"/>
                  <a:gd name="connsiteX8" fmla="*/ 3802501 w 6893998"/>
                  <a:gd name="connsiteY8" fmla="*/ 1529546 h 6226182"/>
                  <a:gd name="connsiteX9" fmla="*/ 3694780 w 6893998"/>
                  <a:gd name="connsiteY9" fmla="*/ 1626501 h 6226182"/>
                  <a:gd name="connsiteX10" fmla="*/ 3511636 w 6893998"/>
                  <a:gd name="connsiteY10" fmla="*/ 3619308 h 6226182"/>
                  <a:gd name="connsiteX11" fmla="*/ 3156163 w 6893998"/>
                  <a:gd name="connsiteY11" fmla="*/ 3619308 h 6226182"/>
                  <a:gd name="connsiteX12" fmla="*/ 2973017 w 6893998"/>
                  <a:gd name="connsiteY12" fmla="*/ 1626501 h 6226182"/>
                  <a:gd name="connsiteX13" fmla="*/ 2865309 w 6893998"/>
                  <a:gd name="connsiteY13" fmla="*/ 1529546 h 6226182"/>
                  <a:gd name="connsiteX14" fmla="*/ 2154414 w 6893998"/>
                  <a:gd name="connsiteY14" fmla="*/ 1529546 h 6226182"/>
                  <a:gd name="connsiteX15" fmla="*/ 2046706 w 6893998"/>
                  <a:gd name="connsiteY15" fmla="*/ 1626501 h 6226182"/>
                  <a:gd name="connsiteX16" fmla="*/ 1863561 w 6893998"/>
                  <a:gd name="connsiteY16" fmla="*/ 3619308 h 6226182"/>
                  <a:gd name="connsiteX17" fmla="*/ 1508088 w 6893998"/>
                  <a:gd name="connsiteY17" fmla="*/ 3619308 h 6226182"/>
                  <a:gd name="connsiteX18" fmla="*/ 1324943 w 6893998"/>
                  <a:gd name="connsiteY18" fmla="*/ 1626501 h 6226182"/>
                  <a:gd name="connsiteX19" fmla="*/ 1217222 w 6893998"/>
                  <a:gd name="connsiteY19" fmla="*/ 1529546 h 6226182"/>
                  <a:gd name="connsiteX20" fmla="*/ 517042 w 6893998"/>
                  <a:gd name="connsiteY20" fmla="*/ 1529546 h 6226182"/>
                  <a:gd name="connsiteX21" fmla="*/ 409334 w 6893998"/>
                  <a:gd name="connsiteY21" fmla="*/ 1626501 h 6226182"/>
                  <a:gd name="connsiteX22" fmla="*/ 226237 w 6893998"/>
                  <a:gd name="connsiteY22" fmla="*/ 3619308 h 6226182"/>
                  <a:gd name="connsiteX23" fmla="*/ 107713 w 6893998"/>
                  <a:gd name="connsiteY23" fmla="*/ 3619308 h 6226182"/>
                  <a:gd name="connsiteX24" fmla="*/ 0 w 6893998"/>
                  <a:gd name="connsiteY24" fmla="*/ 3727016 h 6226182"/>
                  <a:gd name="connsiteX25" fmla="*/ 0 w 6893998"/>
                  <a:gd name="connsiteY25" fmla="*/ 6118461 h 6226182"/>
                  <a:gd name="connsiteX26" fmla="*/ 107713 w 6893998"/>
                  <a:gd name="connsiteY26" fmla="*/ 6226182 h 6226182"/>
                  <a:gd name="connsiteX27" fmla="*/ 6786291 w 6893998"/>
                  <a:gd name="connsiteY27" fmla="*/ 6226182 h 6226182"/>
                  <a:gd name="connsiteX28" fmla="*/ 6893999 w 6893998"/>
                  <a:gd name="connsiteY28" fmla="*/ 6118461 h 6226182"/>
                  <a:gd name="connsiteX29" fmla="*/ 6409236 w 6893998"/>
                  <a:gd name="connsiteY29" fmla="*/ 97007 h 6226182"/>
                  <a:gd name="connsiteX30" fmla="*/ 3899380 w 6893998"/>
                  <a:gd name="connsiteY30" fmla="*/ 1745077 h 6226182"/>
                  <a:gd name="connsiteX31" fmla="*/ 4405663 w 6893998"/>
                  <a:gd name="connsiteY31" fmla="*/ 1745077 h 6226182"/>
                  <a:gd name="connsiteX32" fmla="*/ 4577991 w 6893998"/>
                  <a:gd name="connsiteY32" fmla="*/ 3619435 h 6226182"/>
                  <a:gd name="connsiteX33" fmla="*/ 3727001 w 6893998"/>
                  <a:gd name="connsiteY33" fmla="*/ 3619435 h 6226182"/>
                  <a:gd name="connsiteX34" fmla="*/ 2262046 w 6893998"/>
                  <a:gd name="connsiteY34" fmla="*/ 1745077 h 6226182"/>
                  <a:gd name="connsiteX35" fmla="*/ 2768329 w 6893998"/>
                  <a:gd name="connsiteY35" fmla="*/ 1745077 h 6226182"/>
                  <a:gd name="connsiteX36" fmla="*/ 2940657 w 6893998"/>
                  <a:gd name="connsiteY36" fmla="*/ 3619435 h 6226182"/>
                  <a:gd name="connsiteX37" fmla="*/ 2089667 w 6893998"/>
                  <a:gd name="connsiteY37" fmla="*/ 3619435 h 6226182"/>
                  <a:gd name="connsiteX38" fmla="*/ 613921 w 6893998"/>
                  <a:gd name="connsiteY38" fmla="*/ 1745077 h 6226182"/>
                  <a:gd name="connsiteX39" fmla="*/ 1120203 w 6893998"/>
                  <a:gd name="connsiteY39" fmla="*/ 1745077 h 6226182"/>
                  <a:gd name="connsiteX40" fmla="*/ 1292582 w 6893998"/>
                  <a:gd name="connsiteY40" fmla="*/ 3619308 h 6226182"/>
                  <a:gd name="connsiteX41" fmla="*/ 441593 w 6893998"/>
                  <a:gd name="connsiteY41" fmla="*/ 3619308 h 6226182"/>
                  <a:gd name="connsiteX42" fmla="*/ 5041211 w 6893998"/>
                  <a:gd name="connsiteY42" fmla="*/ 6010753 h 6226182"/>
                  <a:gd name="connsiteX43" fmla="*/ 215410 w 6893998"/>
                  <a:gd name="connsiteY43" fmla="*/ 6010753 h 6226182"/>
                  <a:gd name="connsiteX44" fmla="*/ 215410 w 6893998"/>
                  <a:gd name="connsiteY44" fmla="*/ 3834877 h 6226182"/>
                  <a:gd name="connsiteX45" fmla="*/ 5041211 w 6893998"/>
                  <a:gd name="connsiteY45" fmla="*/ 3834877 h 6226182"/>
                  <a:gd name="connsiteX46" fmla="*/ 6032244 w 6893998"/>
                  <a:gd name="connsiteY46" fmla="*/ 4502659 h 6226182"/>
                  <a:gd name="connsiteX47" fmla="*/ 6032244 w 6893998"/>
                  <a:gd name="connsiteY47" fmla="*/ 6010753 h 6226182"/>
                  <a:gd name="connsiteX48" fmla="*/ 5267444 w 6893998"/>
                  <a:gd name="connsiteY48" fmla="*/ 6010753 h 6226182"/>
                  <a:gd name="connsiteX49" fmla="*/ 5267444 w 6893998"/>
                  <a:gd name="connsiteY49" fmla="*/ 3727093 h 6226182"/>
                  <a:gd name="connsiteX50" fmla="*/ 5472107 w 6893998"/>
                  <a:gd name="connsiteY50" fmla="*/ 215400 h 6226182"/>
                  <a:gd name="connsiteX51" fmla="*/ 6204572 w 6893998"/>
                  <a:gd name="connsiteY51" fmla="*/ 215400 h 6226182"/>
                  <a:gd name="connsiteX52" fmla="*/ 6667753 w 6893998"/>
                  <a:gd name="connsiteY52" fmla="*/ 4125603 h 6226182"/>
                  <a:gd name="connsiteX53" fmla="*/ 6419989 w 6893998"/>
                  <a:gd name="connsiteY53" fmla="*/ 4125603 h 6226182"/>
                  <a:gd name="connsiteX54" fmla="*/ 6032231 w 6893998"/>
                  <a:gd name="connsiteY54" fmla="*/ 4502595 h 6226182"/>
                  <a:gd name="connsiteX55" fmla="*/ 6678570 w 6893998"/>
                  <a:gd name="connsiteY55" fmla="*/ 6010753 h 6226182"/>
                  <a:gd name="connsiteX56" fmla="*/ 6247711 w 6893998"/>
                  <a:gd name="connsiteY56" fmla="*/ 6010753 h 6226182"/>
                  <a:gd name="connsiteX57" fmla="*/ 6247660 w 6893998"/>
                  <a:gd name="connsiteY57" fmla="*/ 4502659 h 6226182"/>
                  <a:gd name="connsiteX58" fmla="*/ 6409236 w 6893998"/>
                  <a:gd name="connsiteY58" fmla="*/ 4341084 h 6226182"/>
                  <a:gd name="connsiteX59" fmla="*/ 6678570 w 6893998"/>
                  <a:gd name="connsiteY59" fmla="*/ 4341084 h 6226182"/>
                  <a:gd name="connsiteX60" fmla="*/ 6678570 w 6893998"/>
                  <a:gd name="connsiteY60" fmla="*/ 6010791 h 622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893998" h="6226182">
                    <a:moveTo>
                      <a:pt x="6409274" y="96951"/>
                    </a:moveTo>
                    <a:cubicBezTo>
                      <a:pt x="6398508" y="43095"/>
                      <a:pt x="6355420" y="0"/>
                      <a:pt x="6301565" y="0"/>
                    </a:cubicBezTo>
                    <a:lnTo>
                      <a:pt x="5364437" y="0"/>
                    </a:lnTo>
                    <a:cubicBezTo>
                      <a:pt x="5310570" y="0"/>
                      <a:pt x="5256716" y="43095"/>
                      <a:pt x="5256716" y="96951"/>
                    </a:cubicBezTo>
                    <a:lnTo>
                      <a:pt x="5062818" y="3619308"/>
                    </a:lnTo>
                    <a:lnTo>
                      <a:pt x="4793535" y="3619308"/>
                    </a:lnTo>
                    <a:lnTo>
                      <a:pt x="4610390" y="1626501"/>
                    </a:lnTo>
                    <a:cubicBezTo>
                      <a:pt x="4610390" y="1572647"/>
                      <a:pt x="4556536" y="1529546"/>
                      <a:pt x="4502682" y="1529546"/>
                    </a:cubicBezTo>
                    <a:lnTo>
                      <a:pt x="3802501" y="1529546"/>
                    </a:lnTo>
                    <a:cubicBezTo>
                      <a:pt x="3748647" y="1529546"/>
                      <a:pt x="3705546" y="1572647"/>
                      <a:pt x="3694780" y="1626501"/>
                    </a:cubicBezTo>
                    <a:lnTo>
                      <a:pt x="3511636" y="3619308"/>
                    </a:lnTo>
                    <a:lnTo>
                      <a:pt x="3156163" y="3619308"/>
                    </a:lnTo>
                    <a:lnTo>
                      <a:pt x="2973017" y="1626501"/>
                    </a:lnTo>
                    <a:cubicBezTo>
                      <a:pt x="2973017" y="1572647"/>
                      <a:pt x="2919164" y="1529546"/>
                      <a:pt x="2865309" y="1529546"/>
                    </a:cubicBezTo>
                    <a:lnTo>
                      <a:pt x="2154414" y="1529546"/>
                    </a:lnTo>
                    <a:cubicBezTo>
                      <a:pt x="2100560" y="1529546"/>
                      <a:pt x="2057459" y="1572647"/>
                      <a:pt x="2046706" y="1626501"/>
                    </a:cubicBezTo>
                    <a:lnTo>
                      <a:pt x="1863561" y="3619308"/>
                    </a:lnTo>
                    <a:lnTo>
                      <a:pt x="1508088" y="3619308"/>
                    </a:lnTo>
                    <a:lnTo>
                      <a:pt x="1324943" y="1626501"/>
                    </a:lnTo>
                    <a:cubicBezTo>
                      <a:pt x="1324943" y="1572647"/>
                      <a:pt x="1271076" y="1529546"/>
                      <a:pt x="1217222" y="1529546"/>
                    </a:cubicBezTo>
                    <a:lnTo>
                      <a:pt x="517042" y="1529546"/>
                    </a:lnTo>
                    <a:cubicBezTo>
                      <a:pt x="463188" y="1529546"/>
                      <a:pt x="420099" y="1572647"/>
                      <a:pt x="409334" y="1626501"/>
                    </a:cubicBezTo>
                    <a:lnTo>
                      <a:pt x="226237" y="3619308"/>
                    </a:lnTo>
                    <a:lnTo>
                      <a:pt x="107713" y="3619308"/>
                    </a:lnTo>
                    <a:cubicBezTo>
                      <a:pt x="43096" y="3619308"/>
                      <a:pt x="0" y="3662397"/>
                      <a:pt x="0" y="3727016"/>
                    </a:cubicBezTo>
                    <a:lnTo>
                      <a:pt x="0" y="6118461"/>
                    </a:lnTo>
                    <a:cubicBezTo>
                      <a:pt x="0" y="6183081"/>
                      <a:pt x="43095" y="6226182"/>
                      <a:pt x="107713" y="6226182"/>
                    </a:cubicBezTo>
                    <a:lnTo>
                      <a:pt x="6786291" y="6226182"/>
                    </a:lnTo>
                    <a:cubicBezTo>
                      <a:pt x="6850911" y="6226182"/>
                      <a:pt x="6893999" y="6183081"/>
                      <a:pt x="6893999" y="6118461"/>
                    </a:cubicBezTo>
                    <a:cubicBezTo>
                      <a:pt x="6818576" y="2682180"/>
                      <a:pt x="7098663" y="5870697"/>
                      <a:pt x="6409236" y="97007"/>
                    </a:cubicBezTo>
                    <a:close/>
                    <a:moveTo>
                      <a:pt x="3899380" y="1745077"/>
                    </a:moveTo>
                    <a:lnTo>
                      <a:pt x="4405663" y="1745077"/>
                    </a:lnTo>
                    <a:lnTo>
                      <a:pt x="4577991" y="3619435"/>
                    </a:lnTo>
                    <a:lnTo>
                      <a:pt x="3727001" y="3619435"/>
                    </a:lnTo>
                    <a:close/>
                    <a:moveTo>
                      <a:pt x="2262046" y="1745077"/>
                    </a:moveTo>
                    <a:lnTo>
                      <a:pt x="2768329" y="1745077"/>
                    </a:lnTo>
                    <a:lnTo>
                      <a:pt x="2940657" y="3619435"/>
                    </a:lnTo>
                    <a:lnTo>
                      <a:pt x="2089667" y="3619435"/>
                    </a:lnTo>
                    <a:close/>
                    <a:moveTo>
                      <a:pt x="613921" y="1745077"/>
                    </a:moveTo>
                    <a:lnTo>
                      <a:pt x="1120203" y="1745077"/>
                    </a:lnTo>
                    <a:lnTo>
                      <a:pt x="1292582" y="3619308"/>
                    </a:lnTo>
                    <a:lnTo>
                      <a:pt x="441593" y="3619308"/>
                    </a:lnTo>
                    <a:close/>
                    <a:moveTo>
                      <a:pt x="5041211" y="6010753"/>
                    </a:moveTo>
                    <a:lnTo>
                      <a:pt x="215410" y="6010753"/>
                    </a:lnTo>
                    <a:lnTo>
                      <a:pt x="215410" y="3834877"/>
                    </a:lnTo>
                    <a:lnTo>
                      <a:pt x="5041211" y="3834877"/>
                    </a:lnTo>
                    <a:close/>
                    <a:moveTo>
                      <a:pt x="6032244" y="4502659"/>
                    </a:moveTo>
                    <a:lnTo>
                      <a:pt x="6032244" y="6010753"/>
                    </a:lnTo>
                    <a:lnTo>
                      <a:pt x="5267444" y="6010753"/>
                    </a:lnTo>
                    <a:lnTo>
                      <a:pt x="5267444" y="3727093"/>
                    </a:lnTo>
                    <a:lnTo>
                      <a:pt x="5472107" y="215400"/>
                    </a:lnTo>
                    <a:lnTo>
                      <a:pt x="6204572" y="215400"/>
                    </a:lnTo>
                    <a:cubicBezTo>
                      <a:pt x="6495425" y="2617509"/>
                      <a:pt x="6624665" y="3328455"/>
                      <a:pt x="6667753" y="4125603"/>
                    </a:cubicBezTo>
                    <a:lnTo>
                      <a:pt x="6419989" y="4125603"/>
                    </a:lnTo>
                    <a:cubicBezTo>
                      <a:pt x="6204560" y="4125552"/>
                      <a:pt x="6032231" y="4287179"/>
                      <a:pt x="6032231" y="4502595"/>
                    </a:cubicBezTo>
                    <a:close/>
                    <a:moveTo>
                      <a:pt x="6678570" y="6010753"/>
                    </a:moveTo>
                    <a:lnTo>
                      <a:pt x="6247711" y="6010753"/>
                    </a:lnTo>
                    <a:lnTo>
                      <a:pt x="6247660" y="4502659"/>
                    </a:lnTo>
                    <a:cubicBezTo>
                      <a:pt x="6247660" y="4416469"/>
                      <a:pt x="6323046" y="4341084"/>
                      <a:pt x="6409236" y="4341084"/>
                    </a:cubicBezTo>
                    <a:lnTo>
                      <a:pt x="6678570" y="4341084"/>
                    </a:lnTo>
                    <a:lnTo>
                      <a:pt x="6678570" y="6010791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" name="Forma Livre: Forma 214">
                <a:extLst>
                  <a:ext uri="{FF2B5EF4-FFF2-40B4-BE49-F238E27FC236}">
                    <a16:creationId xmlns:a16="http://schemas.microsoft.com/office/drawing/2014/main" id="{86B5086D-148D-7CA6-98FF-CAE78F7570CB}"/>
                  </a:ext>
                </a:extLst>
              </p:cNvPr>
              <p:cNvSpPr/>
              <p:nvPr/>
            </p:nvSpPr>
            <p:spPr>
              <a:xfrm>
                <a:off x="9390536" y="7326551"/>
                <a:ext cx="1120260" cy="678610"/>
              </a:xfrm>
              <a:custGeom>
                <a:avLst/>
                <a:gdLst>
                  <a:gd name="connsiteX0" fmla="*/ 107708 w 1120260"/>
                  <a:gd name="connsiteY0" fmla="*/ 678610 h 678610"/>
                  <a:gd name="connsiteX1" fmla="*/ 1012552 w 1120260"/>
                  <a:gd name="connsiteY1" fmla="*/ 678610 h 678610"/>
                  <a:gd name="connsiteX2" fmla="*/ 1120260 w 1120260"/>
                  <a:gd name="connsiteY2" fmla="*/ 570902 h 678610"/>
                  <a:gd name="connsiteX3" fmla="*/ 1120260 w 1120260"/>
                  <a:gd name="connsiteY3" fmla="*/ 107721 h 678610"/>
                  <a:gd name="connsiteX4" fmla="*/ 1012552 w 1120260"/>
                  <a:gd name="connsiteY4" fmla="*/ 0 h 678610"/>
                  <a:gd name="connsiteX5" fmla="*/ 107708 w 1120260"/>
                  <a:gd name="connsiteY5" fmla="*/ 0 h 678610"/>
                  <a:gd name="connsiteX6" fmla="*/ 0 w 1120260"/>
                  <a:gd name="connsiteY6" fmla="*/ 107721 h 678610"/>
                  <a:gd name="connsiteX7" fmla="*/ 0 w 1120260"/>
                  <a:gd name="connsiteY7" fmla="*/ 570902 h 678610"/>
                  <a:gd name="connsiteX8" fmla="*/ 107708 w 1120260"/>
                  <a:gd name="connsiteY8" fmla="*/ 678610 h 678610"/>
                  <a:gd name="connsiteX9" fmla="*/ 215417 w 1120260"/>
                  <a:gd name="connsiteY9" fmla="*/ 204664 h 678610"/>
                  <a:gd name="connsiteX10" fmla="*/ 904844 w 1120260"/>
                  <a:gd name="connsiteY10" fmla="*/ 204664 h 678610"/>
                  <a:gd name="connsiteX11" fmla="*/ 904844 w 1120260"/>
                  <a:gd name="connsiteY11" fmla="*/ 452428 h 678610"/>
                  <a:gd name="connsiteX12" fmla="*/ 215417 w 1120260"/>
                  <a:gd name="connsiteY12" fmla="*/ 452428 h 67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0260" h="678610">
                    <a:moveTo>
                      <a:pt x="107708" y="678610"/>
                    </a:moveTo>
                    <a:lnTo>
                      <a:pt x="1012552" y="678610"/>
                    </a:lnTo>
                    <a:cubicBezTo>
                      <a:pt x="1077172" y="678610"/>
                      <a:pt x="1120260" y="635522"/>
                      <a:pt x="1120260" y="570902"/>
                    </a:cubicBezTo>
                    <a:lnTo>
                      <a:pt x="1120260" y="107721"/>
                    </a:lnTo>
                    <a:cubicBezTo>
                      <a:pt x="1120260" y="43101"/>
                      <a:pt x="1077172" y="0"/>
                      <a:pt x="1012552" y="0"/>
                    </a:cubicBezTo>
                    <a:lnTo>
                      <a:pt x="107708" y="0"/>
                    </a:lnTo>
                    <a:cubicBezTo>
                      <a:pt x="43088" y="0"/>
                      <a:pt x="0" y="43101"/>
                      <a:pt x="0" y="107721"/>
                    </a:cubicBezTo>
                    <a:lnTo>
                      <a:pt x="0" y="570902"/>
                    </a:lnTo>
                    <a:cubicBezTo>
                      <a:pt x="0" y="624757"/>
                      <a:pt x="43088" y="678610"/>
                      <a:pt x="107708" y="678610"/>
                    </a:cubicBezTo>
                    <a:close/>
                    <a:moveTo>
                      <a:pt x="215417" y="204664"/>
                    </a:moveTo>
                    <a:lnTo>
                      <a:pt x="904844" y="204664"/>
                    </a:lnTo>
                    <a:lnTo>
                      <a:pt x="904844" y="452428"/>
                    </a:lnTo>
                    <a:lnTo>
                      <a:pt x="215417" y="452428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6" name="Forma Livre: Forma 215">
                <a:extLst>
                  <a:ext uri="{FF2B5EF4-FFF2-40B4-BE49-F238E27FC236}">
                    <a16:creationId xmlns:a16="http://schemas.microsoft.com/office/drawing/2014/main" id="{698BF134-561D-C18A-2629-F91E00711F9A}"/>
                  </a:ext>
                </a:extLst>
              </p:cNvPr>
              <p:cNvSpPr/>
              <p:nvPr/>
            </p:nvSpPr>
            <p:spPr>
              <a:xfrm>
                <a:off x="10812428" y="7326551"/>
                <a:ext cx="1120260" cy="678610"/>
              </a:xfrm>
              <a:custGeom>
                <a:avLst/>
                <a:gdLst>
                  <a:gd name="connsiteX0" fmla="*/ 107708 w 1120260"/>
                  <a:gd name="connsiteY0" fmla="*/ 678610 h 678610"/>
                  <a:gd name="connsiteX1" fmla="*/ 1012552 w 1120260"/>
                  <a:gd name="connsiteY1" fmla="*/ 678610 h 678610"/>
                  <a:gd name="connsiteX2" fmla="*/ 1120260 w 1120260"/>
                  <a:gd name="connsiteY2" fmla="*/ 570902 h 678610"/>
                  <a:gd name="connsiteX3" fmla="*/ 1120260 w 1120260"/>
                  <a:gd name="connsiteY3" fmla="*/ 107721 h 678610"/>
                  <a:gd name="connsiteX4" fmla="*/ 1012552 w 1120260"/>
                  <a:gd name="connsiteY4" fmla="*/ 0 h 678610"/>
                  <a:gd name="connsiteX5" fmla="*/ 107708 w 1120260"/>
                  <a:gd name="connsiteY5" fmla="*/ 0 h 678610"/>
                  <a:gd name="connsiteX6" fmla="*/ 0 w 1120260"/>
                  <a:gd name="connsiteY6" fmla="*/ 107721 h 678610"/>
                  <a:gd name="connsiteX7" fmla="*/ 0 w 1120260"/>
                  <a:gd name="connsiteY7" fmla="*/ 570902 h 678610"/>
                  <a:gd name="connsiteX8" fmla="*/ 107708 w 1120260"/>
                  <a:gd name="connsiteY8" fmla="*/ 678610 h 678610"/>
                  <a:gd name="connsiteX9" fmla="*/ 215417 w 1120260"/>
                  <a:gd name="connsiteY9" fmla="*/ 204664 h 678610"/>
                  <a:gd name="connsiteX10" fmla="*/ 904844 w 1120260"/>
                  <a:gd name="connsiteY10" fmla="*/ 204664 h 678610"/>
                  <a:gd name="connsiteX11" fmla="*/ 904844 w 1120260"/>
                  <a:gd name="connsiteY11" fmla="*/ 452428 h 678610"/>
                  <a:gd name="connsiteX12" fmla="*/ 215417 w 1120260"/>
                  <a:gd name="connsiteY12" fmla="*/ 452428 h 67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0260" h="678610">
                    <a:moveTo>
                      <a:pt x="107708" y="678610"/>
                    </a:moveTo>
                    <a:lnTo>
                      <a:pt x="1012552" y="678610"/>
                    </a:lnTo>
                    <a:cubicBezTo>
                      <a:pt x="1077172" y="678610"/>
                      <a:pt x="1120260" y="635522"/>
                      <a:pt x="1120260" y="570902"/>
                    </a:cubicBezTo>
                    <a:lnTo>
                      <a:pt x="1120260" y="107721"/>
                    </a:lnTo>
                    <a:cubicBezTo>
                      <a:pt x="1120260" y="43101"/>
                      <a:pt x="1077172" y="0"/>
                      <a:pt x="1012552" y="0"/>
                    </a:cubicBezTo>
                    <a:lnTo>
                      <a:pt x="107708" y="0"/>
                    </a:lnTo>
                    <a:cubicBezTo>
                      <a:pt x="43088" y="0"/>
                      <a:pt x="0" y="43101"/>
                      <a:pt x="0" y="107721"/>
                    </a:cubicBezTo>
                    <a:lnTo>
                      <a:pt x="0" y="570902"/>
                    </a:lnTo>
                    <a:cubicBezTo>
                      <a:pt x="0" y="624757"/>
                      <a:pt x="43088" y="678610"/>
                      <a:pt x="107708" y="678610"/>
                    </a:cubicBezTo>
                    <a:close/>
                    <a:moveTo>
                      <a:pt x="215417" y="204664"/>
                    </a:moveTo>
                    <a:lnTo>
                      <a:pt x="904844" y="204664"/>
                    </a:lnTo>
                    <a:lnTo>
                      <a:pt x="904844" y="452428"/>
                    </a:lnTo>
                    <a:lnTo>
                      <a:pt x="215417" y="452428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7" name="Forma Livre: Forma 216">
                <a:extLst>
                  <a:ext uri="{FF2B5EF4-FFF2-40B4-BE49-F238E27FC236}">
                    <a16:creationId xmlns:a16="http://schemas.microsoft.com/office/drawing/2014/main" id="{5365E38D-F563-1DBD-831A-9FBD0A85FC86}"/>
                  </a:ext>
                </a:extLst>
              </p:cNvPr>
              <p:cNvSpPr/>
              <p:nvPr/>
            </p:nvSpPr>
            <p:spPr>
              <a:xfrm>
                <a:off x="12234320" y="7326551"/>
                <a:ext cx="1120260" cy="678610"/>
              </a:xfrm>
              <a:custGeom>
                <a:avLst/>
                <a:gdLst>
                  <a:gd name="connsiteX0" fmla="*/ 107708 w 1120260"/>
                  <a:gd name="connsiteY0" fmla="*/ 678610 h 678610"/>
                  <a:gd name="connsiteX1" fmla="*/ 1012552 w 1120260"/>
                  <a:gd name="connsiteY1" fmla="*/ 678610 h 678610"/>
                  <a:gd name="connsiteX2" fmla="*/ 1120260 w 1120260"/>
                  <a:gd name="connsiteY2" fmla="*/ 570902 h 678610"/>
                  <a:gd name="connsiteX3" fmla="*/ 1120260 w 1120260"/>
                  <a:gd name="connsiteY3" fmla="*/ 107721 h 678610"/>
                  <a:gd name="connsiteX4" fmla="*/ 1012552 w 1120260"/>
                  <a:gd name="connsiteY4" fmla="*/ 0 h 678610"/>
                  <a:gd name="connsiteX5" fmla="*/ 107708 w 1120260"/>
                  <a:gd name="connsiteY5" fmla="*/ 0 h 678610"/>
                  <a:gd name="connsiteX6" fmla="*/ 0 w 1120260"/>
                  <a:gd name="connsiteY6" fmla="*/ 107721 h 678610"/>
                  <a:gd name="connsiteX7" fmla="*/ 0 w 1120260"/>
                  <a:gd name="connsiteY7" fmla="*/ 570902 h 678610"/>
                  <a:gd name="connsiteX8" fmla="*/ 107708 w 1120260"/>
                  <a:gd name="connsiteY8" fmla="*/ 678610 h 678610"/>
                  <a:gd name="connsiteX9" fmla="*/ 215417 w 1120260"/>
                  <a:gd name="connsiteY9" fmla="*/ 204664 h 678610"/>
                  <a:gd name="connsiteX10" fmla="*/ 904844 w 1120260"/>
                  <a:gd name="connsiteY10" fmla="*/ 204664 h 678610"/>
                  <a:gd name="connsiteX11" fmla="*/ 904844 w 1120260"/>
                  <a:gd name="connsiteY11" fmla="*/ 452428 h 678610"/>
                  <a:gd name="connsiteX12" fmla="*/ 215417 w 1120260"/>
                  <a:gd name="connsiteY12" fmla="*/ 452428 h 67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0260" h="678610">
                    <a:moveTo>
                      <a:pt x="107708" y="678610"/>
                    </a:moveTo>
                    <a:lnTo>
                      <a:pt x="1012552" y="678610"/>
                    </a:lnTo>
                    <a:cubicBezTo>
                      <a:pt x="1077172" y="678610"/>
                      <a:pt x="1120260" y="635522"/>
                      <a:pt x="1120260" y="570902"/>
                    </a:cubicBezTo>
                    <a:lnTo>
                      <a:pt x="1120260" y="107721"/>
                    </a:lnTo>
                    <a:cubicBezTo>
                      <a:pt x="1120260" y="43101"/>
                      <a:pt x="1077172" y="0"/>
                      <a:pt x="1012552" y="0"/>
                    </a:cubicBezTo>
                    <a:lnTo>
                      <a:pt x="107708" y="0"/>
                    </a:lnTo>
                    <a:cubicBezTo>
                      <a:pt x="43089" y="0"/>
                      <a:pt x="0" y="43101"/>
                      <a:pt x="0" y="107721"/>
                    </a:cubicBezTo>
                    <a:lnTo>
                      <a:pt x="0" y="570902"/>
                    </a:lnTo>
                    <a:cubicBezTo>
                      <a:pt x="0" y="624757"/>
                      <a:pt x="43089" y="678610"/>
                      <a:pt x="107708" y="678610"/>
                    </a:cubicBezTo>
                    <a:close/>
                    <a:moveTo>
                      <a:pt x="215417" y="204664"/>
                    </a:moveTo>
                    <a:lnTo>
                      <a:pt x="904844" y="204664"/>
                    </a:lnTo>
                    <a:lnTo>
                      <a:pt x="904844" y="452428"/>
                    </a:lnTo>
                    <a:lnTo>
                      <a:pt x="215417" y="452428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8" name="Forma Livre: Forma 217">
                <a:extLst>
                  <a:ext uri="{FF2B5EF4-FFF2-40B4-BE49-F238E27FC236}">
                    <a16:creationId xmlns:a16="http://schemas.microsoft.com/office/drawing/2014/main" id="{02ECC436-D459-3501-B1F3-908BC16F18D2}"/>
                  </a:ext>
                </a:extLst>
              </p:cNvPr>
              <p:cNvSpPr/>
              <p:nvPr/>
            </p:nvSpPr>
            <p:spPr>
              <a:xfrm>
                <a:off x="9184513" y="2636266"/>
                <a:ext cx="3605617" cy="1751442"/>
              </a:xfrm>
              <a:custGeom>
                <a:avLst/>
                <a:gdLst>
                  <a:gd name="connsiteX0" fmla="*/ 1520182 w 3605617"/>
                  <a:gd name="connsiteY0" fmla="*/ 1695716 h 1751442"/>
                  <a:gd name="connsiteX1" fmla="*/ 3512989 w 3605617"/>
                  <a:gd name="connsiteY1" fmla="*/ 1620331 h 1751442"/>
                  <a:gd name="connsiteX2" fmla="*/ 3599178 w 3605617"/>
                  <a:gd name="connsiteY2" fmla="*/ 1555723 h 1751442"/>
                  <a:gd name="connsiteX3" fmla="*/ 3577659 w 3605617"/>
                  <a:gd name="connsiteY3" fmla="*/ 1448002 h 1751442"/>
                  <a:gd name="connsiteX4" fmla="*/ 2144976 w 3605617"/>
                  <a:gd name="connsiteY4" fmla="*/ 58361 h 1751442"/>
                  <a:gd name="connsiteX5" fmla="*/ 1089323 w 3605617"/>
                  <a:gd name="connsiteY5" fmla="*/ 403068 h 1751442"/>
                  <a:gd name="connsiteX6" fmla="*/ 119859 w 3605617"/>
                  <a:gd name="connsiteY6" fmla="*/ 198404 h 1751442"/>
                  <a:gd name="connsiteX7" fmla="*/ 1385 w 3605617"/>
                  <a:gd name="connsiteY7" fmla="*/ 295356 h 1751442"/>
                  <a:gd name="connsiteX8" fmla="*/ 98328 w 3605617"/>
                  <a:gd name="connsiteY8" fmla="*/ 413830 h 1751442"/>
                  <a:gd name="connsiteX9" fmla="*/ 981615 w 3605617"/>
                  <a:gd name="connsiteY9" fmla="*/ 607728 h 1751442"/>
                  <a:gd name="connsiteX10" fmla="*/ 1520220 w 3605617"/>
                  <a:gd name="connsiteY10" fmla="*/ 1695666 h 1751442"/>
                  <a:gd name="connsiteX11" fmla="*/ 1207810 w 3605617"/>
                  <a:gd name="connsiteY11" fmla="*/ 672398 h 1751442"/>
                  <a:gd name="connsiteX12" fmla="*/ 1983376 w 3605617"/>
                  <a:gd name="connsiteY12" fmla="*/ 1124827 h 1751442"/>
                  <a:gd name="connsiteX13" fmla="*/ 2134185 w 3605617"/>
                  <a:gd name="connsiteY13" fmla="*/ 1114061 h 1751442"/>
                  <a:gd name="connsiteX14" fmla="*/ 2123419 w 3605617"/>
                  <a:gd name="connsiteY14" fmla="*/ 963255 h 1751442"/>
                  <a:gd name="connsiteX15" fmla="*/ 1304765 w 3605617"/>
                  <a:gd name="connsiteY15" fmla="*/ 489308 h 1751442"/>
                  <a:gd name="connsiteX16" fmla="*/ 2069565 w 3605617"/>
                  <a:gd name="connsiteY16" fmla="*/ 263126 h 1751442"/>
                  <a:gd name="connsiteX17" fmla="*/ 3286793 w 3605617"/>
                  <a:gd name="connsiteY17" fmla="*/ 1437249 h 1751442"/>
                  <a:gd name="connsiteX18" fmla="*/ 1595631 w 3605617"/>
                  <a:gd name="connsiteY18" fmla="*/ 1501819 h 1751442"/>
                  <a:gd name="connsiteX19" fmla="*/ 1207873 w 3605617"/>
                  <a:gd name="connsiteY19" fmla="*/ 672401 h 175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5617" h="1751442">
                    <a:moveTo>
                      <a:pt x="1520182" y="1695716"/>
                    </a:moveTo>
                    <a:cubicBezTo>
                      <a:pt x="1897174" y="1835760"/>
                      <a:pt x="3114351" y="1674198"/>
                      <a:pt x="3512989" y="1620331"/>
                    </a:cubicBezTo>
                    <a:cubicBezTo>
                      <a:pt x="3556090" y="1609578"/>
                      <a:pt x="3588374" y="1588008"/>
                      <a:pt x="3599178" y="1555723"/>
                    </a:cubicBezTo>
                    <a:cubicBezTo>
                      <a:pt x="3609944" y="1523388"/>
                      <a:pt x="3609944" y="1480338"/>
                      <a:pt x="3577659" y="1448002"/>
                    </a:cubicBezTo>
                    <a:cubicBezTo>
                      <a:pt x="3480653" y="1318661"/>
                      <a:pt x="2565044" y="209157"/>
                      <a:pt x="2144976" y="58361"/>
                    </a:cubicBezTo>
                    <a:cubicBezTo>
                      <a:pt x="1746402" y="-92449"/>
                      <a:pt x="1315556" y="58361"/>
                      <a:pt x="1089323" y="403068"/>
                    </a:cubicBezTo>
                    <a:cubicBezTo>
                      <a:pt x="809236" y="306116"/>
                      <a:pt x="486085" y="219923"/>
                      <a:pt x="119859" y="198404"/>
                    </a:cubicBezTo>
                    <a:cubicBezTo>
                      <a:pt x="55239" y="198404"/>
                      <a:pt x="12138" y="241499"/>
                      <a:pt x="1385" y="295356"/>
                    </a:cubicBezTo>
                    <a:cubicBezTo>
                      <a:pt x="-9381" y="349212"/>
                      <a:pt x="44473" y="403069"/>
                      <a:pt x="98328" y="413830"/>
                    </a:cubicBezTo>
                    <a:cubicBezTo>
                      <a:pt x="432294" y="435352"/>
                      <a:pt x="733888" y="510781"/>
                      <a:pt x="981615" y="607728"/>
                    </a:cubicBezTo>
                    <a:cubicBezTo>
                      <a:pt x="852362" y="1038586"/>
                      <a:pt x="1078557" y="1523286"/>
                      <a:pt x="1520220" y="1695666"/>
                    </a:cubicBezTo>
                    <a:close/>
                    <a:moveTo>
                      <a:pt x="1207810" y="672398"/>
                    </a:moveTo>
                    <a:cubicBezTo>
                      <a:pt x="1692573" y="877062"/>
                      <a:pt x="1983376" y="1114061"/>
                      <a:pt x="1983376" y="1124827"/>
                    </a:cubicBezTo>
                    <a:cubicBezTo>
                      <a:pt x="2026464" y="1167915"/>
                      <a:pt x="2101850" y="1157162"/>
                      <a:pt x="2134185" y="1114061"/>
                    </a:cubicBezTo>
                    <a:cubicBezTo>
                      <a:pt x="2177274" y="1070973"/>
                      <a:pt x="2166521" y="1006351"/>
                      <a:pt x="2123419" y="963255"/>
                    </a:cubicBezTo>
                    <a:cubicBezTo>
                      <a:pt x="2101900" y="941733"/>
                      <a:pt x="1811047" y="693972"/>
                      <a:pt x="1304765" y="489308"/>
                    </a:cubicBezTo>
                    <a:cubicBezTo>
                      <a:pt x="1487910" y="241544"/>
                      <a:pt x="1811047" y="166171"/>
                      <a:pt x="2069565" y="263126"/>
                    </a:cubicBezTo>
                    <a:cubicBezTo>
                      <a:pt x="2338849" y="360077"/>
                      <a:pt x="2952839" y="1049454"/>
                      <a:pt x="3286793" y="1437249"/>
                    </a:cubicBezTo>
                    <a:cubicBezTo>
                      <a:pt x="2780511" y="1501819"/>
                      <a:pt x="1864901" y="1598774"/>
                      <a:pt x="1595631" y="1501819"/>
                    </a:cubicBezTo>
                    <a:cubicBezTo>
                      <a:pt x="1272493" y="1372528"/>
                      <a:pt x="1089348" y="1017057"/>
                      <a:pt x="1207873" y="672401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3" name="Agrupar 232">
            <a:extLst>
              <a:ext uri="{FF2B5EF4-FFF2-40B4-BE49-F238E27FC236}">
                <a16:creationId xmlns:a16="http://schemas.microsoft.com/office/drawing/2014/main" id="{07004C32-14A5-E539-95B5-A9DDA5B5D390}"/>
              </a:ext>
            </a:extLst>
          </p:cNvPr>
          <p:cNvGrpSpPr/>
          <p:nvPr/>
        </p:nvGrpSpPr>
        <p:grpSpPr>
          <a:xfrm>
            <a:off x="19482393" y="7328780"/>
            <a:ext cx="4396260" cy="5908092"/>
            <a:chOff x="19482393" y="7158660"/>
            <a:chExt cx="4396260" cy="5908092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818414E0-4214-0AB7-CB8E-79ADAF480162}"/>
                </a:ext>
              </a:extLst>
            </p:cNvPr>
            <p:cNvSpPr/>
            <p:nvPr/>
          </p:nvSpPr>
          <p:spPr>
            <a:xfrm>
              <a:off x="19482393" y="7158660"/>
              <a:ext cx="4390206" cy="5908092"/>
            </a:xfrm>
            <a:prstGeom prst="roundRect">
              <a:avLst>
                <a:gd name="adj" fmla="val 1169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A612DE1-52AB-9A07-4E52-F7D2AA0E7828}"/>
                </a:ext>
              </a:extLst>
            </p:cNvPr>
            <p:cNvSpPr txBox="1"/>
            <p:nvPr/>
          </p:nvSpPr>
          <p:spPr>
            <a:xfrm>
              <a:off x="19784548" y="8909392"/>
              <a:ext cx="4094105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≅ US$ 400 milhões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investimento em transformação digital – 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Nova Plataforma Herbalife One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2" name="Gráfico 220">
              <a:extLst>
                <a:ext uri="{FF2B5EF4-FFF2-40B4-BE49-F238E27FC236}">
                  <a16:creationId xmlns:a16="http://schemas.microsoft.com/office/drawing/2014/main" id="{B07E14C5-F2DC-5D6B-ACF0-EC854315ABAB}"/>
                </a:ext>
              </a:extLst>
            </p:cNvPr>
            <p:cNvGrpSpPr/>
            <p:nvPr/>
          </p:nvGrpSpPr>
          <p:grpSpPr>
            <a:xfrm rot="5400000">
              <a:off x="20087851" y="7470506"/>
              <a:ext cx="1123495" cy="1494893"/>
              <a:chOff x="9534312" y="2433828"/>
              <a:chExt cx="5314016" cy="7070692"/>
            </a:xfrm>
            <a:solidFill>
              <a:srgbClr val="000000"/>
            </a:solidFill>
          </p:grpSpPr>
          <p:sp>
            <p:nvSpPr>
              <p:cNvPr id="223" name="Forma Livre: Forma 222">
                <a:extLst>
                  <a:ext uri="{FF2B5EF4-FFF2-40B4-BE49-F238E27FC236}">
                    <a16:creationId xmlns:a16="http://schemas.microsoft.com/office/drawing/2014/main" id="{91977540-3BC6-5C1C-7548-DB42F693A316}"/>
                  </a:ext>
                </a:extLst>
              </p:cNvPr>
              <p:cNvSpPr/>
              <p:nvPr/>
            </p:nvSpPr>
            <p:spPr>
              <a:xfrm>
                <a:off x="9534312" y="2433828"/>
                <a:ext cx="5314016" cy="7070692"/>
              </a:xfrm>
              <a:custGeom>
                <a:avLst/>
                <a:gdLst>
                  <a:gd name="connsiteX0" fmla="*/ 1920430 w 5314016"/>
                  <a:gd name="connsiteY0" fmla="*/ 0 h 7070692"/>
                  <a:gd name="connsiteX1" fmla="*/ 921259 w 5314016"/>
                  <a:gd name="connsiteY1" fmla="*/ 0 h 7070692"/>
                  <a:gd name="connsiteX2" fmla="*/ 0 w 5314016"/>
                  <a:gd name="connsiteY2" fmla="*/ 921564 h 7070692"/>
                  <a:gd name="connsiteX3" fmla="*/ 0 w 5314016"/>
                  <a:gd name="connsiteY3" fmla="*/ 6149434 h 7070692"/>
                  <a:gd name="connsiteX4" fmla="*/ 921259 w 5314016"/>
                  <a:gd name="connsiteY4" fmla="*/ 7070693 h 7070692"/>
                  <a:gd name="connsiteX5" fmla="*/ 4392453 w 5314016"/>
                  <a:gd name="connsiteY5" fmla="*/ 7070693 h 7070692"/>
                  <a:gd name="connsiteX6" fmla="*/ 5314017 w 5314016"/>
                  <a:gd name="connsiteY6" fmla="*/ 6149434 h 7070692"/>
                  <a:gd name="connsiteX7" fmla="*/ 5314017 w 5314016"/>
                  <a:gd name="connsiteY7" fmla="*/ 921564 h 7070692"/>
                  <a:gd name="connsiteX8" fmla="*/ 4392453 w 5314016"/>
                  <a:gd name="connsiteY8" fmla="*/ 0 h 7070692"/>
                  <a:gd name="connsiteX9" fmla="*/ 1920392 w 5314016"/>
                  <a:gd name="connsiteY9" fmla="*/ 0 h 7070692"/>
                  <a:gd name="connsiteX10" fmla="*/ 5076739 w 5314016"/>
                  <a:gd name="connsiteY10" fmla="*/ 6149688 h 7070692"/>
                  <a:gd name="connsiteX11" fmla="*/ 4392174 w 5314016"/>
                  <a:gd name="connsiteY11" fmla="*/ 6833949 h 7070692"/>
                  <a:gd name="connsiteX12" fmla="*/ 921234 w 5314016"/>
                  <a:gd name="connsiteY12" fmla="*/ 6833949 h 7070692"/>
                  <a:gd name="connsiteX13" fmla="*/ 236974 w 5314016"/>
                  <a:gd name="connsiteY13" fmla="*/ 6149688 h 7070692"/>
                  <a:gd name="connsiteX14" fmla="*/ 236974 w 5314016"/>
                  <a:gd name="connsiteY14" fmla="*/ 921564 h 7070692"/>
                  <a:gd name="connsiteX15" fmla="*/ 921234 w 5314016"/>
                  <a:gd name="connsiteY15" fmla="*/ 236999 h 7070692"/>
                  <a:gd name="connsiteX16" fmla="*/ 4392428 w 5314016"/>
                  <a:gd name="connsiteY16" fmla="*/ 236999 h 7070692"/>
                  <a:gd name="connsiteX17" fmla="*/ 5076993 w 5314016"/>
                  <a:gd name="connsiteY17" fmla="*/ 921564 h 7070692"/>
                  <a:gd name="connsiteX18" fmla="*/ 5076993 w 5314016"/>
                  <a:gd name="connsiteY18" fmla="*/ 6149688 h 707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14016" h="7070692">
                    <a:moveTo>
                      <a:pt x="1920430" y="0"/>
                    </a:moveTo>
                    <a:lnTo>
                      <a:pt x="921259" y="0"/>
                    </a:lnTo>
                    <a:cubicBezTo>
                      <a:pt x="413237" y="0"/>
                      <a:pt x="0" y="413542"/>
                      <a:pt x="0" y="921564"/>
                    </a:cubicBezTo>
                    <a:lnTo>
                      <a:pt x="0" y="6149434"/>
                    </a:lnTo>
                    <a:cubicBezTo>
                      <a:pt x="0" y="6657456"/>
                      <a:pt x="413542" y="7070693"/>
                      <a:pt x="921259" y="7070693"/>
                    </a:cubicBezTo>
                    <a:lnTo>
                      <a:pt x="4392453" y="7070693"/>
                    </a:lnTo>
                    <a:cubicBezTo>
                      <a:pt x="4900767" y="7070693"/>
                      <a:pt x="5314017" y="6657151"/>
                      <a:pt x="5314017" y="6149434"/>
                    </a:cubicBezTo>
                    <a:lnTo>
                      <a:pt x="5314017" y="921564"/>
                    </a:lnTo>
                    <a:cubicBezTo>
                      <a:pt x="5314017" y="413250"/>
                      <a:pt x="4900475" y="0"/>
                      <a:pt x="4392453" y="0"/>
                    </a:cubicBezTo>
                    <a:lnTo>
                      <a:pt x="1920392" y="0"/>
                    </a:lnTo>
                    <a:moveTo>
                      <a:pt x="5076739" y="6149688"/>
                    </a:moveTo>
                    <a:cubicBezTo>
                      <a:pt x="5076739" y="6526782"/>
                      <a:pt x="4769864" y="6833949"/>
                      <a:pt x="4392174" y="6833949"/>
                    </a:cubicBezTo>
                    <a:lnTo>
                      <a:pt x="921234" y="6833949"/>
                    </a:lnTo>
                    <a:cubicBezTo>
                      <a:pt x="544140" y="6833949"/>
                      <a:pt x="236974" y="6527074"/>
                      <a:pt x="236974" y="6149688"/>
                    </a:cubicBezTo>
                    <a:lnTo>
                      <a:pt x="236974" y="921564"/>
                    </a:lnTo>
                    <a:cubicBezTo>
                      <a:pt x="236974" y="544166"/>
                      <a:pt x="543848" y="236999"/>
                      <a:pt x="921234" y="236999"/>
                    </a:cubicBezTo>
                    <a:lnTo>
                      <a:pt x="4392428" y="236999"/>
                    </a:lnTo>
                    <a:cubicBezTo>
                      <a:pt x="4769826" y="236999"/>
                      <a:pt x="5076993" y="543874"/>
                      <a:pt x="5076993" y="921564"/>
                    </a:cubicBezTo>
                    <a:lnTo>
                      <a:pt x="5076993" y="6149688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4" name="Forma Livre: Forma 223">
                <a:extLst>
                  <a:ext uri="{FF2B5EF4-FFF2-40B4-BE49-F238E27FC236}">
                    <a16:creationId xmlns:a16="http://schemas.microsoft.com/office/drawing/2014/main" id="{F4E08EF9-9461-8127-9296-72EED6EBBA85}"/>
                  </a:ext>
                </a:extLst>
              </p:cNvPr>
              <p:cNvSpPr/>
              <p:nvPr/>
            </p:nvSpPr>
            <p:spPr>
              <a:xfrm>
                <a:off x="10045342" y="3226552"/>
                <a:ext cx="4291805" cy="5189574"/>
              </a:xfrm>
              <a:custGeom>
                <a:avLst/>
                <a:gdLst>
                  <a:gd name="connsiteX0" fmla="*/ 4173202 w 4291803"/>
                  <a:gd name="connsiteY0" fmla="*/ 0 h 5189575"/>
                  <a:gd name="connsiteX1" fmla="*/ 118525 w 4291803"/>
                  <a:gd name="connsiteY1" fmla="*/ 0 h 5189575"/>
                  <a:gd name="connsiteX2" fmla="*/ 51 w 4291803"/>
                  <a:gd name="connsiteY2" fmla="*/ 118474 h 5189575"/>
                  <a:gd name="connsiteX3" fmla="*/ 0 w 4291803"/>
                  <a:gd name="connsiteY3" fmla="*/ 5071102 h 5189575"/>
                  <a:gd name="connsiteX4" fmla="*/ 118474 w 4291803"/>
                  <a:gd name="connsiteY4" fmla="*/ 5189576 h 5189575"/>
                  <a:gd name="connsiteX5" fmla="*/ 4173279 w 4291803"/>
                  <a:gd name="connsiteY5" fmla="*/ 5189576 h 5189575"/>
                  <a:gd name="connsiteX6" fmla="*/ 4291753 w 4291803"/>
                  <a:gd name="connsiteY6" fmla="*/ 5071102 h 5189575"/>
                  <a:gd name="connsiteX7" fmla="*/ 4291803 w 4291803"/>
                  <a:gd name="connsiteY7" fmla="*/ 118474 h 5189575"/>
                  <a:gd name="connsiteX8" fmla="*/ 4173279 w 4291803"/>
                  <a:gd name="connsiteY8" fmla="*/ 0 h 5189575"/>
                  <a:gd name="connsiteX9" fmla="*/ 4054436 w 4291803"/>
                  <a:gd name="connsiteY9" fmla="*/ 4952374 h 5189575"/>
                  <a:gd name="connsiteX10" fmla="*/ 237291 w 4291803"/>
                  <a:gd name="connsiteY10" fmla="*/ 4952374 h 5189575"/>
                  <a:gd name="connsiteX11" fmla="*/ 237291 w 4291803"/>
                  <a:gd name="connsiteY11" fmla="*/ 237405 h 5189575"/>
                  <a:gd name="connsiteX12" fmla="*/ 4054817 w 4291803"/>
                  <a:gd name="connsiteY12" fmla="*/ 237405 h 5189575"/>
                  <a:gd name="connsiteX13" fmla="*/ 4054817 w 4291803"/>
                  <a:gd name="connsiteY13" fmla="*/ 4952374 h 518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91803" h="5189575">
                    <a:moveTo>
                      <a:pt x="4173202" y="0"/>
                    </a:moveTo>
                    <a:lnTo>
                      <a:pt x="118525" y="0"/>
                    </a:lnTo>
                    <a:cubicBezTo>
                      <a:pt x="53067" y="0"/>
                      <a:pt x="51" y="53311"/>
                      <a:pt x="51" y="118474"/>
                    </a:cubicBezTo>
                    <a:lnTo>
                      <a:pt x="0" y="5071102"/>
                    </a:lnTo>
                    <a:cubicBezTo>
                      <a:pt x="0" y="5136560"/>
                      <a:pt x="53308" y="5189576"/>
                      <a:pt x="118474" y="5189576"/>
                    </a:cubicBezTo>
                    <a:lnTo>
                      <a:pt x="4173279" y="5189576"/>
                    </a:lnTo>
                    <a:cubicBezTo>
                      <a:pt x="4238736" y="5189576"/>
                      <a:pt x="4291753" y="5136268"/>
                      <a:pt x="4291753" y="5071102"/>
                    </a:cubicBezTo>
                    <a:lnTo>
                      <a:pt x="4291803" y="118474"/>
                    </a:lnTo>
                    <a:cubicBezTo>
                      <a:pt x="4291803" y="53014"/>
                      <a:pt x="4238495" y="0"/>
                      <a:pt x="4173279" y="0"/>
                    </a:cubicBezTo>
                    <a:close/>
                    <a:moveTo>
                      <a:pt x="4054436" y="4952374"/>
                    </a:moveTo>
                    <a:lnTo>
                      <a:pt x="237291" y="4952374"/>
                    </a:lnTo>
                    <a:lnTo>
                      <a:pt x="237291" y="237405"/>
                    </a:lnTo>
                    <a:lnTo>
                      <a:pt x="4054817" y="237405"/>
                    </a:lnTo>
                    <a:lnTo>
                      <a:pt x="4054817" y="4952374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5" name="Forma Livre: Forma 224">
                <a:extLst>
                  <a:ext uri="{FF2B5EF4-FFF2-40B4-BE49-F238E27FC236}">
                    <a16:creationId xmlns:a16="http://schemas.microsoft.com/office/drawing/2014/main" id="{C6E32ECA-B73F-000B-EA0E-004402E9406A}"/>
                  </a:ext>
                </a:extLst>
              </p:cNvPr>
              <p:cNvSpPr/>
              <p:nvPr/>
            </p:nvSpPr>
            <p:spPr>
              <a:xfrm>
                <a:off x="12010778" y="8663156"/>
                <a:ext cx="360830" cy="360830"/>
              </a:xfrm>
              <a:custGeom>
                <a:avLst/>
                <a:gdLst>
                  <a:gd name="connsiteX0" fmla="*/ 360830 w 360830"/>
                  <a:gd name="connsiteY0" fmla="*/ 180415 h 360830"/>
                  <a:gd name="connsiteX1" fmla="*/ 180415 w 360830"/>
                  <a:gd name="connsiteY1" fmla="*/ 360831 h 360830"/>
                  <a:gd name="connsiteX2" fmla="*/ 0 w 360830"/>
                  <a:gd name="connsiteY2" fmla="*/ 180415 h 360830"/>
                  <a:gd name="connsiteX3" fmla="*/ 180415 w 360830"/>
                  <a:gd name="connsiteY3" fmla="*/ 0 h 360830"/>
                  <a:gd name="connsiteX4" fmla="*/ 360830 w 360830"/>
                  <a:gd name="connsiteY4" fmla="*/ 180415 h 36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830" h="360830">
                    <a:moveTo>
                      <a:pt x="360830" y="180415"/>
                    </a:moveTo>
                    <a:cubicBezTo>
                      <a:pt x="360830" y="280049"/>
                      <a:pt x="280049" y="360831"/>
                      <a:pt x="180415" y="360831"/>
                    </a:cubicBezTo>
                    <a:cubicBezTo>
                      <a:pt x="80781" y="360831"/>
                      <a:pt x="0" y="280049"/>
                      <a:pt x="0" y="180415"/>
                    </a:cubicBezTo>
                    <a:cubicBezTo>
                      <a:pt x="0" y="80781"/>
                      <a:pt x="80781" y="0"/>
                      <a:pt x="180415" y="0"/>
                    </a:cubicBezTo>
                    <a:cubicBezTo>
                      <a:pt x="280049" y="0"/>
                      <a:pt x="360830" y="80781"/>
                      <a:pt x="360830" y="180415"/>
                    </a:cubicBezTo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Forma Livre: Forma 225">
                <a:extLst>
                  <a:ext uri="{FF2B5EF4-FFF2-40B4-BE49-F238E27FC236}">
                    <a16:creationId xmlns:a16="http://schemas.microsoft.com/office/drawing/2014/main" id="{A6296591-E939-9128-6BDE-1ECF9736E01B}"/>
                  </a:ext>
                </a:extLst>
              </p:cNvPr>
              <p:cNvSpPr/>
              <p:nvPr/>
            </p:nvSpPr>
            <p:spPr>
              <a:xfrm>
                <a:off x="11903882" y="2830515"/>
                <a:ext cx="574966" cy="236949"/>
              </a:xfrm>
              <a:custGeom>
                <a:avLst/>
                <a:gdLst>
                  <a:gd name="connsiteX0" fmla="*/ 118474 w 574964"/>
                  <a:gd name="connsiteY0" fmla="*/ 236948 h 236948"/>
                  <a:gd name="connsiteX1" fmla="*/ 456491 w 574964"/>
                  <a:gd name="connsiteY1" fmla="*/ 236948 h 236948"/>
                  <a:gd name="connsiteX2" fmla="*/ 574965 w 574964"/>
                  <a:gd name="connsiteY2" fmla="*/ 118474 h 236948"/>
                  <a:gd name="connsiteX3" fmla="*/ 456491 w 574964"/>
                  <a:gd name="connsiteY3" fmla="*/ 0 h 236948"/>
                  <a:gd name="connsiteX4" fmla="*/ 118474 w 574964"/>
                  <a:gd name="connsiteY4" fmla="*/ 0 h 236948"/>
                  <a:gd name="connsiteX5" fmla="*/ 0 w 574964"/>
                  <a:gd name="connsiteY5" fmla="*/ 118474 h 236948"/>
                  <a:gd name="connsiteX6" fmla="*/ 118474 w 574964"/>
                  <a:gd name="connsiteY6" fmla="*/ 236948 h 23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964" h="236948">
                    <a:moveTo>
                      <a:pt x="118474" y="236948"/>
                    </a:moveTo>
                    <a:lnTo>
                      <a:pt x="456491" y="236948"/>
                    </a:lnTo>
                    <a:cubicBezTo>
                      <a:pt x="521948" y="236948"/>
                      <a:pt x="574965" y="183637"/>
                      <a:pt x="574965" y="118474"/>
                    </a:cubicBezTo>
                    <a:cubicBezTo>
                      <a:pt x="574965" y="53311"/>
                      <a:pt x="521657" y="0"/>
                      <a:pt x="456491" y="0"/>
                    </a:cubicBezTo>
                    <a:lnTo>
                      <a:pt x="118474" y="0"/>
                    </a:lnTo>
                    <a:cubicBezTo>
                      <a:pt x="53016" y="0"/>
                      <a:pt x="0" y="53311"/>
                      <a:pt x="0" y="118474"/>
                    </a:cubicBezTo>
                    <a:cubicBezTo>
                      <a:pt x="0" y="183637"/>
                      <a:pt x="53016" y="236948"/>
                      <a:pt x="118474" y="23694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Forma Livre: Forma 226">
                <a:extLst>
                  <a:ext uri="{FF2B5EF4-FFF2-40B4-BE49-F238E27FC236}">
                    <a16:creationId xmlns:a16="http://schemas.microsoft.com/office/drawing/2014/main" id="{0246DA3F-48CB-3505-6C87-79C17481E6E9}"/>
                  </a:ext>
                </a:extLst>
              </p:cNvPr>
              <p:cNvSpPr/>
              <p:nvPr/>
            </p:nvSpPr>
            <p:spPr>
              <a:xfrm>
                <a:off x="11139840" y="4770244"/>
                <a:ext cx="2101990" cy="2101986"/>
              </a:xfrm>
              <a:custGeom>
                <a:avLst/>
                <a:gdLst>
                  <a:gd name="connsiteX0" fmla="*/ 157602 w 2101988"/>
                  <a:gd name="connsiteY0" fmla="*/ 1363226 h 2101988"/>
                  <a:gd name="connsiteX1" fmla="*/ 274882 w 2101988"/>
                  <a:gd name="connsiteY1" fmla="*/ 1363226 h 2101988"/>
                  <a:gd name="connsiteX2" fmla="*/ 281382 w 2101988"/>
                  <a:gd name="connsiteY2" fmla="*/ 1379540 h 2101988"/>
                  <a:gd name="connsiteX3" fmla="*/ 199611 w 2101988"/>
                  <a:gd name="connsiteY3" fmla="*/ 1461616 h 2101988"/>
                  <a:gd name="connsiteX4" fmla="*/ 152790 w 2101988"/>
                  <a:gd name="connsiteY4" fmla="*/ 1573590 h 2101988"/>
                  <a:gd name="connsiteX5" fmla="*/ 198710 w 2101988"/>
                  <a:gd name="connsiteY5" fmla="*/ 1684676 h 2101988"/>
                  <a:gd name="connsiteX6" fmla="*/ 417008 w 2101988"/>
                  <a:gd name="connsiteY6" fmla="*/ 1903571 h 2101988"/>
                  <a:gd name="connsiteX7" fmla="*/ 528398 w 2101988"/>
                  <a:gd name="connsiteY7" fmla="*/ 1948906 h 2101988"/>
                  <a:gd name="connsiteX8" fmla="*/ 639775 w 2101988"/>
                  <a:gd name="connsiteY8" fmla="*/ 1903571 h 2101988"/>
                  <a:gd name="connsiteX9" fmla="*/ 722448 w 2101988"/>
                  <a:gd name="connsiteY9" fmla="*/ 1820606 h 2101988"/>
                  <a:gd name="connsiteX10" fmla="*/ 739054 w 2101988"/>
                  <a:gd name="connsiteY10" fmla="*/ 1827398 h 2101988"/>
                  <a:gd name="connsiteX11" fmla="*/ 739054 w 2101988"/>
                  <a:gd name="connsiteY11" fmla="*/ 1944387 h 2101988"/>
                  <a:gd name="connsiteX12" fmla="*/ 896363 w 2101988"/>
                  <a:gd name="connsiteY12" fmla="*/ 2101988 h 2101988"/>
                  <a:gd name="connsiteX13" fmla="*/ 1205612 w 2101988"/>
                  <a:gd name="connsiteY13" fmla="*/ 2101988 h 2101988"/>
                  <a:gd name="connsiteX14" fmla="*/ 1362921 w 2101988"/>
                  <a:gd name="connsiteY14" fmla="*/ 1944679 h 2101988"/>
                  <a:gd name="connsiteX15" fmla="*/ 1362921 w 2101988"/>
                  <a:gd name="connsiteY15" fmla="*/ 1827690 h 2101988"/>
                  <a:gd name="connsiteX16" fmla="*/ 1379540 w 2101988"/>
                  <a:gd name="connsiteY16" fmla="*/ 1820898 h 2101988"/>
                  <a:gd name="connsiteX17" fmla="*/ 1462213 w 2101988"/>
                  <a:gd name="connsiteY17" fmla="*/ 1903571 h 2101988"/>
                  <a:gd name="connsiteX18" fmla="*/ 1685272 w 2101988"/>
                  <a:gd name="connsiteY18" fmla="*/ 1903571 h 2101988"/>
                  <a:gd name="connsiteX19" fmla="*/ 1905056 w 2101988"/>
                  <a:gd name="connsiteY19" fmla="*/ 1683482 h 2101988"/>
                  <a:gd name="connsiteX20" fmla="*/ 1949490 w 2101988"/>
                  <a:gd name="connsiteY20" fmla="*/ 1573590 h 2101988"/>
                  <a:gd name="connsiteX21" fmla="*/ 1903571 w 2101988"/>
                  <a:gd name="connsiteY21" fmla="*/ 1462200 h 2101988"/>
                  <a:gd name="connsiteX22" fmla="*/ 1820898 w 2101988"/>
                  <a:gd name="connsiteY22" fmla="*/ 1379540 h 2101988"/>
                  <a:gd name="connsiteX23" fmla="*/ 1827398 w 2101988"/>
                  <a:gd name="connsiteY23" fmla="*/ 1363214 h 2101988"/>
                  <a:gd name="connsiteX24" fmla="*/ 1944678 w 2101988"/>
                  <a:gd name="connsiteY24" fmla="*/ 1363214 h 2101988"/>
                  <a:gd name="connsiteX25" fmla="*/ 2101988 w 2101988"/>
                  <a:gd name="connsiteY25" fmla="*/ 1205612 h 2101988"/>
                  <a:gd name="connsiteX26" fmla="*/ 2101988 w 2101988"/>
                  <a:gd name="connsiteY26" fmla="*/ 896655 h 2101988"/>
                  <a:gd name="connsiteX27" fmla="*/ 1944678 w 2101988"/>
                  <a:gd name="connsiteY27" fmla="*/ 739054 h 2101988"/>
                  <a:gd name="connsiteX28" fmla="*/ 1827398 w 2101988"/>
                  <a:gd name="connsiteY28" fmla="*/ 739054 h 2101988"/>
                  <a:gd name="connsiteX29" fmla="*/ 1820898 w 2101988"/>
                  <a:gd name="connsiteY29" fmla="*/ 722740 h 2101988"/>
                  <a:gd name="connsiteX30" fmla="*/ 1903571 w 2101988"/>
                  <a:gd name="connsiteY30" fmla="*/ 640067 h 2101988"/>
                  <a:gd name="connsiteX31" fmla="*/ 1903571 w 2101988"/>
                  <a:gd name="connsiteY31" fmla="*/ 417008 h 2101988"/>
                  <a:gd name="connsiteX32" fmla="*/ 1685272 w 2101988"/>
                  <a:gd name="connsiteY32" fmla="*/ 198710 h 2101988"/>
                  <a:gd name="connsiteX33" fmla="*/ 1462213 w 2101988"/>
                  <a:gd name="connsiteY33" fmla="*/ 198710 h 2101988"/>
                  <a:gd name="connsiteX34" fmla="*/ 1379832 w 2101988"/>
                  <a:gd name="connsiteY34" fmla="*/ 281382 h 2101988"/>
                  <a:gd name="connsiteX35" fmla="*/ 1363226 w 2101988"/>
                  <a:gd name="connsiteY35" fmla="*/ 274590 h 2101988"/>
                  <a:gd name="connsiteX36" fmla="*/ 1363277 w 2101988"/>
                  <a:gd name="connsiteY36" fmla="*/ 157602 h 2101988"/>
                  <a:gd name="connsiteX37" fmla="*/ 1205676 w 2101988"/>
                  <a:gd name="connsiteY37" fmla="*/ 0 h 2101988"/>
                  <a:gd name="connsiteX38" fmla="*/ 896719 w 2101988"/>
                  <a:gd name="connsiteY38" fmla="*/ 0 h 2101988"/>
                  <a:gd name="connsiteX39" fmla="*/ 739117 w 2101988"/>
                  <a:gd name="connsiteY39" fmla="*/ 157602 h 2101988"/>
                  <a:gd name="connsiteX40" fmla="*/ 739117 w 2101988"/>
                  <a:gd name="connsiteY40" fmla="*/ 274882 h 2101988"/>
                  <a:gd name="connsiteX41" fmla="*/ 722499 w 2101988"/>
                  <a:gd name="connsiteY41" fmla="*/ 281382 h 2101988"/>
                  <a:gd name="connsiteX42" fmla="*/ 638391 w 2101988"/>
                  <a:gd name="connsiteY42" fmla="*/ 197275 h 2101988"/>
                  <a:gd name="connsiteX43" fmla="*/ 417109 w 2101988"/>
                  <a:gd name="connsiteY43" fmla="*/ 198760 h 2101988"/>
                  <a:gd name="connsiteX44" fmla="*/ 198811 w 2101988"/>
                  <a:gd name="connsiteY44" fmla="*/ 417059 h 2101988"/>
                  <a:gd name="connsiteX45" fmla="*/ 152891 w 2101988"/>
                  <a:gd name="connsiteY45" fmla="*/ 529338 h 2101988"/>
                  <a:gd name="connsiteX46" fmla="*/ 198811 w 2101988"/>
                  <a:gd name="connsiteY46" fmla="*/ 639534 h 2101988"/>
                  <a:gd name="connsiteX47" fmla="*/ 281484 w 2101988"/>
                  <a:gd name="connsiteY47" fmla="*/ 722499 h 2101988"/>
                  <a:gd name="connsiteX48" fmla="*/ 274984 w 2101988"/>
                  <a:gd name="connsiteY48" fmla="*/ 739117 h 2101988"/>
                  <a:gd name="connsiteX49" fmla="*/ 157602 w 2101988"/>
                  <a:gd name="connsiteY49" fmla="*/ 739067 h 2101988"/>
                  <a:gd name="connsiteX50" fmla="*/ 0 w 2101988"/>
                  <a:gd name="connsiteY50" fmla="*/ 896668 h 2101988"/>
                  <a:gd name="connsiteX51" fmla="*/ 0 w 2101988"/>
                  <a:gd name="connsiteY51" fmla="*/ 1205625 h 2101988"/>
                  <a:gd name="connsiteX52" fmla="*/ 157602 w 2101988"/>
                  <a:gd name="connsiteY52" fmla="*/ 1363226 h 2101988"/>
                  <a:gd name="connsiteX53" fmla="*/ 237291 w 2101988"/>
                  <a:gd name="connsiteY53" fmla="*/ 976357 h 2101988"/>
                  <a:gd name="connsiteX54" fmla="*/ 359345 w 2101988"/>
                  <a:gd name="connsiteY54" fmla="*/ 976357 h 2101988"/>
                  <a:gd name="connsiteX55" fmla="*/ 473401 w 2101988"/>
                  <a:gd name="connsiteY55" fmla="*/ 889876 h 2101988"/>
                  <a:gd name="connsiteX56" fmla="*/ 528792 w 2101988"/>
                  <a:gd name="connsiteY56" fmla="*/ 757158 h 2101988"/>
                  <a:gd name="connsiteX57" fmla="*/ 509558 w 2101988"/>
                  <a:gd name="connsiteY57" fmla="*/ 615286 h 2101988"/>
                  <a:gd name="connsiteX58" fmla="*/ 422772 w 2101988"/>
                  <a:gd name="connsiteY58" fmla="*/ 528449 h 2101988"/>
                  <a:gd name="connsiteX59" fmla="*/ 528499 w 2101988"/>
                  <a:gd name="connsiteY59" fmla="*/ 422721 h 2101988"/>
                  <a:gd name="connsiteX60" fmla="*/ 614981 w 2101988"/>
                  <a:gd name="connsiteY60" fmla="*/ 509203 h 2101988"/>
                  <a:gd name="connsiteX61" fmla="*/ 756866 w 2101988"/>
                  <a:gd name="connsiteY61" fmla="*/ 528449 h 2101988"/>
                  <a:gd name="connsiteX62" fmla="*/ 889571 w 2101988"/>
                  <a:gd name="connsiteY62" fmla="*/ 473046 h 2101988"/>
                  <a:gd name="connsiteX63" fmla="*/ 976065 w 2101988"/>
                  <a:gd name="connsiteY63" fmla="*/ 358990 h 2101988"/>
                  <a:gd name="connsiteX64" fmla="*/ 976116 w 2101988"/>
                  <a:gd name="connsiteY64" fmla="*/ 236999 h 2101988"/>
                  <a:gd name="connsiteX65" fmla="*/ 1126037 w 2101988"/>
                  <a:gd name="connsiteY65" fmla="*/ 236999 h 2101988"/>
                  <a:gd name="connsiteX66" fmla="*/ 1126037 w 2101988"/>
                  <a:gd name="connsiteY66" fmla="*/ 359041 h 2101988"/>
                  <a:gd name="connsiteX67" fmla="*/ 1212823 w 2101988"/>
                  <a:gd name="connsiteY67" fmla="*/ 473401 h 2101988"/>
                  <a:gd name="connsiteX68" fmla="*/ 1345237 w 2101988"/>
                  <a:gd name="connsiteY68" fmla="*/ 528499 h 2101988"/>
                  <a:gd name="connsiteX69" fmla="*/ 1487121 w 2101988"/>
                  <a:gd name="connsiteY69" fmla="*/ 509253 h 2101988"/>
                  <a:gd name="connsiteX70" fmla="*/ 1573603 w 2101988"/>
                  <a:gd name="connsiteY70" fmla="*/ 422759 h 2101988"/>
                  <a:gd name="connsiteX71" fmla="*/ 1679330 w 2101988"/>
                  <a:gd name="connsiteY71" fmla="*/ 528499 h 2101988"/>
                  <a:gd name="connsiteX72" fmla="*/ 1592849 w 2101988"/>
                  <a:gd name="connsiteY72" fmla="*/ 614981 h 2101988"/>
                  <a:gd name="connsiteX73" fmla="*/ 1573603 w 2101988"/>
                  <a:gd name="connsiteY73" fmla="*/ 756866 h 2101988"/>
                  <a:gd name="connsiteX74" fmla="*/ 1628409 w 2101988"/>
                  <a:gd name="connsiteY74" fmla="*/ 889279 h 2101988"/>
                  <a:gd name="connsiteX75" fmla="*/ 1742757 w 2101988"/>
                  <a:gd name="connsiteY75" fmla="*/ 976065 h 2101988"/>
                  <a:gd name="connsiteX76" fmla="*/ 1864811 w 2101988"/>
                  <a:gd name="connsiteY76" fmla="*/ 976065 h 2101988"/>
                  <a:gd name="connsiteX77" fmla="*/ 1864811 w 2101988"/>
                  <a:gd name="connsiteY77" fmla="*/ 1125986 h 2101988"/>
                  <a:gd name="connsiteX78" fmla="*/ 1742757 w 2101988"/>
                  <a:gd name="connsiteY78" fmla="*/ 1125986 h 2101988"/>
                  <a:gd name="connsiteX79" fmla="*/ 1628409 w 2101988"/>
                  <a:gd name="connsiteY79" fmla="*/ 1212773 h 2101988"/>
                  <a:gd name="connsiteX80" fmla="*/ 1573603 w 2101988"/>
                  <a:gd name="connsiteY80" fmla="*/ 1345186 h 2101988"/>
                  <a:gd name="connsiteX81" fmla="*/ 1592849 w 2101988"/>
                  <a:gd name="connsiteY81" fmla="*/ 1487071 h 2101988"/>
                  <a:gd name="connsiteX82" fmla="*/ 1679330 w 2101988"/>
                  <a:gd name="connsiteY82" fmla="*/ 1573552 h 2101988"/>
                  <a:gd name="connsiteX83" fmla="*/ 1573311 w 2101988"/>
                  <a:gd name="connsiteY83" fmla="*/ 1679280 h 2101988"/>
                  <a:gd name="connsiteX84" fmla="*/ 1486525 w 2101988"/>
                  <a:gd name="connsiteY84" fmla="*/ 1592798 h 2101988"/>
                  <a:gd name="connsiteX85" fmla="*/ 1344640 w 2101988"/>
                  <a:gd name="connsiteY85" fmla="*/ 1573857 h 2101988"/>
                  <a:gd name="connsiteX86" fmla="*/ 1212226 w 2101988"/>
                  <a:gd name="connsiteY86" fmla="*/ 1628955 h 2101988"/>
                  <a:gd name="connsiteX87" fmla="*/ 1125732 w 2101988"/>
                  <a:gd name="connsiteY87" fmla="*/ 1743011 h 2101988"/>
                  <a:gd name="connsiteX88" fmla="*/ 1125732 w 2101988"/>
                  <a:gd name="connsiteY88" fmla="*/ 1864761 h 2101988"/>
                  <a:gd name="connsiteX89" fmla="*/ 976116 w 2101988"/>
                  <a:gd name="connsiteY89" fmla="*/ 1864761 h 2101988"/>
                  <a:gd name="connsiteX90" fmla="*/ 976116 w 2101988"/>
                  <a:gd name="connsiteY90" fmla="*/ 1742707 h 2101988"/>
                  <a:gd name="connsiteX91" fmla="*/ 889330 w 2101988"/>
                  <a:gd name="connsiteY91" fmla="*/ 1628358 h 2101988"/>
                  <a:gd name="connsiteX92" fmla="*/ 757221 w 2101988"/>
                  <a:gd name="connsiteY92" fmla="*/ 1573552 h 2101988"/>
                  <a:gd name="connsiteX93" fmla="*/ 615044 w 2101988"/>
                  <a:gd name="connsiteY93" fmla="*/ 1592494 h 2101988"/>
                  <a:gd name="connsiteX94" fmla="*/ 528563 w 2101988"/>
                  <a:gd name="connsiteY94" fmla="*/ 1679280 h 2101988"/>
                  <a:gd name="connsiteX95" fmla="*/ 422835 w 2101988"/>
                  <a:gd name="connsiteY95" fmla="*/ 1573260 h 2101988"/>
                  <a:gd name="connsiteX96" fmla="*/ 509316 w 2101988"/>
                  <a:gd name="connsiteY96" fmla="*/ 1486474 h 2101988"/>
                  <a:gd name="connsiteX97" fmla="*/ 528271 w 2101988"/>
                  <a:gd name="connsiteY97" fmla="*/ 1344590 h 2101988"/>
                  <a:gd name="connsiteX98" fmla="*/ 473173 w 2101988"/>
                  <a:gd name="connsiteY98" fmla="*/ 1212480 h 2101988"/>
                  <a:gd name="connsiteX99" fmla="*/ 359358 w 2101988"/>
                  <a:gd name="connsiteY99" fmla="*/ 1125986 h 2101988"/>
                  <a:gd name="connsiteX100" fmla="*/ 237316 w 2101988"/>
                  <a:gd name="connsiteY100" fmla="*/ 1125986 h 2101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101988" h="2101988">
                    <a:moveTo>
                      <a:pt x="157602" y="1363226"/>
                    </a:moveTo>
                    <a:lnTo>
                      <a:pt x="274882" y="1363226"/>
                    </a:lnTo>
                    <a:cubicBezTo>
                      <a:pt x="276964" y="1368825"/>
                      <a:pt x="279351" y="1373890"/>
                      <a:pt x="281382" y="1379540"/>
                    </a:cubicBezTo>
                    <a:lnTo>
                      <a:pt x="199611" y="1461616"/>
                    </a:lnTo>
                    <a:cubicBezTo>
                      <a:pt x="169700" y="1490930"/>
                      <a:pt x="152790" y="1531543"/>
                      <a:pt x="152790" y="1573590"/>
                    </a:cubicBezTo>
                    <a:cubicBezTo>
                      <a:pt x="152790" y="1615650"/>
                      <a:pt x="169954" y="1656263"/>
                      <a:pt x="198710" y="1684676"/>
                    </a:cubicBezTo>
                    <a:lnTo>
                      <a:pt x="417008" y="1903571"/>
                    </a:lnTo>
                    <a:cubicBezTo>
                      <a:pt x="446030" y="1932580"/>
                      <a:pt x="486643" y="1948906"/>
                      <a:pt x="528398" y="1948906"/>
                    </a:cubicBezTo>
                    <a:cubicBezTo>
                      <a:pt x="559781" y="1948906"/>
                      <a:pt x="617558" y="1925496"/>
                      <a:pt x="639775" y="1903571"/>
                    </a:cubicBezTo>
                    <a:lnTo>
                      <a:pt x="722448" y="1820606"/>
                    </a:lnTo>
                    <a:cubicBezTo>
                      <a:pt x="728047" y="1822992"/>
                      <a:pt x="733404" y="1825367"/>
                      <a:pt x="739054" y="1827398"/>
                    </a:cubicBezTo>
                    <a:lnTo>
                      <a:pt x="739054" y="1944387"/>
                    </a:lnTo>
                    <a:cubicBezTo>
                      <a:pt x="739054" y="2031173"/>
                      <a:pt x="809577" y="2101988"/>
                      <a:pt x="896363" y="2101988"/>
                    </a:cubicBezTo>
                    <a:lnTo>
                      <a:pt x="1205612" y="2101988"/>
                    </a:lnTo>
                    <a:cubicBezTo>
                      <a:pt x="1292398" y="2101988"/>
                      <a:pt x="1362921" y="2031465"/>
                      <a:pt x="1362921" y="1944679"/>
                    </a:cubicBezTo>
                    <a:lnTo>
                      <a:pt x="1362921" y="1827690"/>
                    </a:lnTo>
                    <a:cubicBezTo>
                      <a:pt x="1368533" y="1825316"/>
                      <a:pt x="1373890" y="1822929"/>
                      <a:pt x="1379540" y="1820898"/>
                    </a:cubicBezTo>
                    <a:lnTo>
                      <a:pt x="1462213" y="1903571"/>
                    </a:lnTo>
                    <a:cubicBezTo>
                      <a:pt x="1521171" y="1961640"/>
                      <a:pt x="1621300" y="1964610"/>
                      <a:pt x="1685272" y="1903571"/>
                    </a:cubicBezTo>
                    <a:lnTo>
                      <a:pt x="1905056" y="1683482"/>
                    </a:lnTo>
                    <a:cubicBezTo>
                      <a:pt x="1933760" y="1653572"/>
                      <a:pt x="1949490" y="1614749"/>
                      <a:pt x="1949490" y="1573590"/>
                    </a:cubicBezTo>
                    <a:cubicBezTo>
                      <a:pt x="1949490" y="1531238"/>
                      <a:pt x="1932872" y="1492111"/>
                      <a:pt x="1903571" y="1462200"/>
                    </a:cubicBezTo>
                    <a:lnTo>
                      <a:pt x="1820898" y="1379540"/>
                    </a:lnTo>
                    <a:cubicBezTo>
                      <a:pt x="1823272" y="1374183"/>
                      <a:pt x="1825658" y="1368876"/>
                      <a:pt x="1827398" y="1363214"/>
                    </a:cubicBezTo>
                    <a:lnTo>
                      <a:pt x="1944678" y="1363214"/>
                    </a:lnTo>
                    <a:cubicBezTo>
                      <a:pt x="2031465" y="1363214"/>
                      <a:pt x="2101988" y="1292399"/>
                      <a:pt x="2101988" y="1205612"/>
                    </a:cubicBezTo>
                    <a:lnTo>
                      <a:pt x="2101988" y="896655"/>
                    </a:lnTo>
                    <a:cubicBezTo>
                      <a:pt x="2101988" y="809869"/>
                      <a:pt x="2031465" y="739054"/>
                      <a:pt x="1944678" y="739054"/>
                    </a:cubicBezTo>
                    <a:lnTo>
                      <a:pt x="1827398" y="739054"/>
                    </a:lnTo>
                    <a:cubicBezTo>
                      <a:pt x="1825303" y="733455"/>
                      <a:pt x="1822929" y="728098"/>
                      <a:pt x="1820898" y="722740"/>
                    </a:cubicBezTo>
                    <a:lnTo>
                      <a:pt x="1903571" y="640067"/>
                    </a:lnTo>
                    <a:cubicBezTo>
                      <a:pt x="1964864" y="578482"/>
                      <a:pt x="1964864" y="478645"/>
                      <a:pt x="1903571" y="417008"/>
                    </a:cubicBezTo>
                    <a:lnTo>
                      <a:pt x="1685272" y="198710"/>
                    </a:lnTo>
                    <a:cubicBezTo>
                      <a:pt x="1626899" y="140945"/>
                      <a:pt x="1520574" y="141529"/>
                      <a:pt x="1462213" y="198710"/>
                    </a:cubicBezTo>
                    <a:lnTo>
                      <a:pt x="1379832" y="281382"/>
                    </a:lnTo>
                    <a:cubicBezTo>
                      <a:pt x="1374233" y="279008"/>
                      <a:pt x="1368876" y="276622"/>
                      <a:pt x="1363226" y="274590"/>
                    </a:cubicBezTo>
                    <a:lnTo>
                      <a:pt x="1363277" y="157602"/>
                    </a:lnTo>
                    <a:cubicBezTo>
                      <a:pt x="1363277" y="70815"/>
                      <a:pt x="1292449" y="0"/>
                      <a:pt x="1205676" y="0"/>
                    </a:cubicBezTo>
                    <a:lnTo>
                      <a:pt x="896719" y="0"/>
                    </a:lnTo>
                    <a:cubicBezTo>
                      <a:pt x="809933" y="0"/>
                      <a:pt x="739117" y="70815"/>
                      <a:pt x="739117" y="157602"/>
                    </a:cubicBezTo>
                    <a:lnTo>
                      <a:pt x="739117" y="274882"/>
                    </a:lnTo>
                    <a:cubicBezTo>
                      <a:pt x="733506" y="276964"/>
                      <a:pt x="728148" y="279351"/>
                      <a:pt x="722499" y="281382"/>
                    </a:cubicBezTo>
                    <a:lnTo>
                      <a:pt x="638391" y="197275"/>
                    </a:lnTo>
                    <a:cubicBezTo>
                      <a:pt x="576793" y="138012"/>
                      <a:pt x="471611" y="142177"/>
                      <a:pt x="417109" y="198760"/>
                    </a:cubicBezTo>
                    <a:lnTo>
                      <a:pt x="198811" y="417059"/>
                    </a:lnTo>
                    <a:cubicBezTo>
                      <a:pt x="168862" y="447020"/>
                      <a:pt x="152587" y="486985"/>
                      <a:pt x="152891" y="529338"/>
                    </a:cubicBezTo>
                    <a:cubicBezTo>
                      <a:pt x="152891" y="560429"/>
                      <a:pt x="176886" y="617609"/>
                      <a:pt x="198811" y="639534"/>
                    </a:cubicBezTo>
                    <a:lnTo>
                      <a:pt x="281484" y="722499"/>
                    </a:lnTo>
                    <a:cubicBezTo>
                      <a:pt x="279097" y="728098"/>
                      <a:pt x="276723" y="733455"/>
                      <a:pt x="274984" y="739117"/>
                    </a:cubicBezTo>
                    <a:lnTo>
                      <a:pt x="157602" y="739067"/>
                    </a:lnTo>
                    <a:cubicBezTo>
                      <a:pt x="70815" y="739067"/>
                      <a:pt x="0" y="809882"/>
                      <a:pt x="0" y="896668"/>
                    </a:cubicBezTo>
                    <a:lnTo>
                      <a:pt x="0" y="1205625"/>
                    </a:lnTo>
                    <a:cubicBezTo>
                      <a:pt x="51" y="1292462"/>
                      <a:pt x="70815" y="1363226"/>
                      <a:pt x="157602" y="1363226"/>
                    </a:cubicBezTo>
                    <a:close/>
                    <a:moveTo>
                      <a:pt x="237291" y="976357"/>
                    </a:moveTo>
                    <a:lnTo>
                      <a:pt x="359345" y="976357"/>
                    </a:lnTo>
                    <a:cubicBezTo>
                      <a:pt x="412348" y="976357"/>
                      <a:pt x="458865" y="941102"/>
                      <a:pt x="473401" y="889876"/>
                    </a:cubicBezTo>
                    <a:cubicBezTo>
                      <a:pt x="486744" y="843652"/>
                      <a:pt x="505089" y="798621"/>
                      <a:pt x="528792" y="757158"/>
                    </a:cubicBezTo>
                    <a:cubicBezTo>
                      <a:pt x="554881" y="710946"/>
                      <a:pt x="547149" y="652877"/>
                      <a:pt x="509558" y="615286"/>
                    </a:cubicBezTo>
                    <a:lnTo>
                      <a:pt x="422772" y="528449"/>
                    </a:lnTo>
                    <a:lnTo>
                      <a:pt x="528499" y="422721"/>
                    </a:lnTo>
                    <a:lnTo>
                      <a:pt x="614981" y="509203"/>
                    </a:lnTo>
                    <a:cubicBezTo>
                      <a:pt x="652928" y="546553"/>
                      <a:pt x="710946" y="554233"/>
                      <a:pt x="756866" y="528449"/>
                    </a:cubicBezTo>
                    <a:cubicBezTo>
                      <a:pt x="798926" y="504746"/>
                      <a:pt x="843360" y="486097"/>
                      <a:pt x="889571" y="473046"/>
                    </a:cubicBezTo>
                    <a:cubicBezTo>
                      <a:pt x="940810" y="458814"/>
                      <a:pt x="976065" y="412298"/>
                      <a:pt x="976065" y="358990"/>
                    </a:cubicBezTo>
                    <a:lnTo>
                      <a:pt x="976116" y="236999"/>
                    </a:lnTo>
                    <a:lnTo>
                      <a:pt x="1126037" y="236999"/>
                    </a:lnTo>
                    <a:lnTo>
                      <a:pt x="1126037" y="359041"/>
                    </a:lnTo>
                    <a:cubicBezTo>
                      <a:pt x="1126037" y="412349"/>
                      <a:pt x="1161597" y="458865"/>
                      <a:pt x="1212823" y="473401"/>
                    </a:cubicBezTo>
                    <a:cubicBezTo>
                      <a:pt x="1258146" y="485843"/>
                      <a:pt x="1302872" y="504201"/>
                      <a:pt x="1345237" y="528499"/>
                    </a:cubicBezTo>
                    <a:cubicBezTo>
                      <a:pt x="1391156" y="553979"/>
                      <a:pt x="1449530" y="546248"/>
                      <a:pt x="1487121" y="509253"/>
                    </a:cubicBezTo>
                    <a:lnTo>
                      <a:pt x="1573603" y="422759"/>
                    </a:lnTo>
                    <a:lnTo>
                      <a:pt x="1679330" y="528499"/>
                    </a:lnTo>
                    <a:lnTo>
                      <a:pt x="1592849" y="614981"/>
                    </a:lnTo>
                    <a:cubicBezTo>
                      <a:pt x="1555207" y="652623"/>
                      <a:pt x="1547526" y="710641"/>
                      <a:pt x="1573603" y="756866"/>
                    </a:cubicBezTo>
                    <a:cubicBezTo>
                      <a:pt x="1597305" y="798913"/>
                      <a:pt x="1615663" y="843347"/>
                      <a:pt x="1628409" y="889279"/>
                    </a:cubicBezTo>
                    <a:cubicBezTo>
                      <a:pt x="1642933" y="940505"/>
                      <a:pt x="1689449" y="976065"/>
                      <a:pt x="1742757" y="976065"/>
                    </a:cubicBezTo>
                    <a:lnTo>
                      <a:pt x="1864811" y="976065"/>
                    </a:lnTo>
                    <a:lnTo>
                      <a:pt x="1864811" y="1125986"/>
                    </a:lnTo>
                    <a:lnTo>
                      <a:pt x="1742757" y="1125986"/>
                    </a:lnTo>
                    <a:cubicBezTo>
                      <a:pt x="1689449" y="1125986"/>
                      <a:pt x="1642933" y="1161546"/>
                      <a:pt x="1628409" y="1212773"/>
                    </a:cubicBezTo>
                    <a:cubicBezTo>
                      <a:pt x="1615663" y="1258984"/>
                      <a:pt x="1597610" y="1303418"/>
                      <a:pt x="1573603" y="1345186"/>
                    </a:cubicBezTo>
                    <a:cubicBezTo>
                      <a:pt x="1547526" y="1391397"/>
                      <a:pt x="1555258" y="1449771"/>
                      <a:pt x="1592849" y="1487071"/>
                    </a:cubicBezTo>
                    <a:lnTo>
                      <a:pt x="1679330" y="1573552"/>
                    </a:lnTo>
                    <a:lnTo>
                      <a:pt x="1573311" y="1679280"/>
                    </a:lnTo>
                    <a:lnTo>
                      <a:pt x="1486525" y="1592798"/>
                    </a:lnTo>
                    <a:cubicBezTo>
                      <a:pt x="1448883" y="1555156"/>
                      <a:pt x="1391156" y="1547768"/>
                      <a:pt x="1344640" y="1573857"/>
                    </a:cubicBezTo>
                    <a:cubicBezTo>
                      <a:pt x="1303482" y="1596963"/>
                      <a:pt x="1258742" y="1615612"/>
                      <a:pt x="1212226" y="1628955"/>
                    </a:cubicBezTo>
                    <a:cubicBezTo>
                      <a:pt x="1161000" y="1643187"/>
                      <a:pt x="1125732" y="1689703"/>
                      <a:pt x="1125732" y="1743011"/>
                    </a:cubicBezTo>
                    <a:lnTo>
                      <a:pt x="1125732" y="1864761"/>
                    </a:lnTo>
                    <a:lnTo>
                      <a:pt x="976116" y="1864761"/>
                    </a:lnTo>
                    <a:lnTo>
                      <a:pt x="976116" y="1742707"/>
                    </a:lnTo>
                    <a:cubicBezTo>
                      <a:pt x="976116" y="1689398"/>
                      <a:pt x="940569" y="1642882"/>
                      <a:pt x="889330" y="1628358"/>
                    </a:cubicBezTo>
                    <a:cubicBezTo>
                      <a:pt x="843410" y="1615612"/>
                      <a:pt x="798976" y="1597559"/>
                      <a:pt x="757221" y="1573552"/>
                    </a:cubicBezTo>
                    <a:cubicBezTo>
                      <a:pt x="711010" y="1546879"/>
                      <a:pt x="652344" y="1554903"/>
                      <a:pt x="615044" y="1592494"/>
                    </a:cubicBezTo>
                    <a:lnTo>
                      <a:pt x="528563" y="1679280"/>
                    </a:lnTo>
                    <a:lnTo>
                      <a:pt x="422835" y="1573260"/>
                    </a:lnTo>
                    <a:lnTo>
                      <a:pt x="509316" y="1486474"/>
                    </a:lnTo>
                    <a:cubicBezTo>
                      <a:pt x="546959" y="1448832"/>
                      <a:pt x="554652" y="1390814"/>
                      <a:pt x="528271" y="1344590"/>
                    </a:cubicBezTo>
                    <a:cubicBezTo>
                      <a:pt x="505153" y="1303431"/>
                      <a:pt x="486503" y="1258997"/>
                      <a:pt x="473173" y="1212480"/>
                    </a:cubicBezTo>
                    <a:cubicBezTo>
                      <a:pt x="458890" y="1161496"/>
                      <a:pt x="412425" y="1125986"/>
                      <a:pt x="359358" y="1125986"/>
                    </a:cubicBezTo>
                    <a:lnTo>
                      <a:pt x="237316" y="1125986"/>
                    </a:ln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Forma Livre: Forma 227">
                <a:extLst>
                  <a:ext uri="{FF2B5EF4-FFF2-40B4-BE49-F238E27FC236}">
                    <a16:creationId xmlns:a16="http://schemas.microsoft.com/office/drawing/2014/main" id="{B4359BDE-EE98-4563-B8D0-69930B4F52FC}"/>
                  </a:ext>
                </a:extLst>
              </p:cNvPr>
              <p:cNvSpPr/>
              <p:nvPr/>
            </p:nvSpPr>
            <p:spPr>
              <a:xfrm>
                <a:off x="11837815" y="5468124"/>
                <a:ext cx="706476" cy="706477"/>
              </a:xfrm>
              <a:custGeom>
                <a:avLst/>
                <a:gdLst>
                  <a:gd name="connsiteX0" fmla="*/ 353391 w 706477"/>
                  <a:gd name="connsiteY0" fmla="*/ 706477 h 706477"/>
                  <a:gd name="connsiteX1" fmla="*/ 706477 w 706477"/>
                  <a:gd name="connsiteY1" fmla="*/ 353391 h 706477"/>
                  <a:gd name="connsiteX2" fmla="*/ 353391 w 706477"/>
                  <a:gd name="connsiteY2" fmla="*/ 0 h 706477"/>
                  <a:gd name="connsiteX3" fmla="*/ 0 w 706477"/>
                  <a:gd name="connsiteY3" fmla="*/ 353391 h 706477"/>
                  <a:gd name="connsiteX4" fmla="*/ 353391 w 706477"/>
                  <a:gd name="connsiteY4" fmla="*/ 706477 h 706477"/>
                  <a:gd name="connsiteX5" fmla="*/ 353391 w 706477"/>
                  <a:gd name="connsiteY5" fmla="*/ 236948 h 706477"/>
                  <a:gd name="connsiteX6" fmla="*/ 469529 w 706477"/>
                  <a:gd name="connsiteY6" fmla="*/ 353391 h 706477"/>
                  <a:gd name="connsiteX7" fmla="*/ 353391 w 706477"/>
                  <a:gd name="connsiteY7" fmla="*/ 469529 h 706477"/>
                  <a:gd name="connsiteX8" fmla="*/ 236948 w 706477"/>
                  <a:gd name="connsiteY8" fmla="*/ 353391 h 706477"/>
                  <a:gd name="connsiteX9" fmla="*/ 353391 w 706477"/>
                  <a:gd name="connsiteY9" fmla="*/ 236948 h 70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477" h="706477">
                    <a:moveTo>
                      <a:pt x="353391" y="706477"/>
                    </a:moveTo>
                    <a:cubicBezTo>
                      <a:pt x="547987" y="706477"/>
                      <a:pt x="706477" y="547987"/>
                      <a:pt x="706477" y="353391"/>
                    </a:cubicBezTo>
                    <a:cubicBezTo>
                      <a:pt x="706477" y="158490"/>
                      <a:pt x="547987" y="0"/>
                      <a:pt x="353391" y="0"/>
                    </a:cubicBezTo>
                    <a:cubicBezTo>
                      <a:pt x="158490" y="0"/>
                      <a:pt x="0" y="158490"/>
                      <a:pt x="0" y="353391"/>
                    </a:cubicBezTo>
                    <a:cubicBezTo>
                      <a:pt x="0" y="547987"/>
                      <a:pt x="158490" y="706477"/>
                      <a:pt x="353391" y="706477"/>
                    </a:cubicBezTo>
                    <a:close/>
                    <a:moveTo>
                      <a:pt x="353391" y="236948"/>
                    </a:moveTo>
                    <a:cubicBezTo>
                      <a:pt x="417363" y="236948"/>
                      <a:pt x="469529" y="289076"/>
                      <a:pt x="469529" y="353391"/>
                    </a:cubicBezTo>
                    <a:cubicBezTo>
                      <a:pt x="469529" y="417363"/>
                      <a:pt x="417414" y="469529"/>
                      <a:pt x="353391" y="469529"/>
                    </a:cubicBezTo>
                    <a:cubicBezTo>
                      <a:pt x="289126" y="469529"/>
                      <a:pt x="236948" y="417414"/>
                      <a:pt x="236948" y="353391"/>
                    </a:cubicBezTo>
                    <a:cubicBezTo>
                      <a:pt x="236948" y="289076"/>
                      <a:pt x="289126" y="236948"/>
                      <a:pt x="353391" y="236948"/>
                    </a:cubicBezTo>
                    <a:close/>
                  </a:path>
                </a:pathLst>
              </a:custGeom>
              <a:solidFill>
                <a:srgbClr val="74BC1F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3C33E19-8133-6E9B-DDC9-B9B7626E92FA}"/>
              </a:ext>
            </a:extLst>
          </p:cNvPr>
          <p:cNvGrpSpPr/>
          <p:nvPr/>
        </p:nvGrpSpPr>
        <p:grpSpPr>
          <a:xfrm>
            <a:off x="968007" y="469200"/>
            <a:ext cx="9066947" cy="1042080"/>
            <a:chOff x="968007" y="469200"/>
            <a:chExt cx="9066947" cy="1042080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0E50CE04-2C7F-840A-9A32-4F00879BC9F4}"/>
                </a:ext>
              </a:extLst>
            </p:cNvPr>
            <p:cNvSpPr/>
            <p:nvPr/>
          </p:nvSpPr>
          <p:spPr>
            <a:xfrm>
              <a:off x="968007" y="469200"/>
              <a:ext cx="8306622" cy="1042080"/>
            </a:xfrm>
            <a:prstGeom prst="roundRect">
              <a:avLst>
                <a:gd name="adj" fmla="val 50000"/>
              </a:avLst>
            </a:prstGeom>
            <a:solidFill>
              <a:srgbClr val="5AB7E7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3CEABC2-5A5F-EF91-DBDE-9A93803701D8}"/>
                </a:ext>
              </a:extLst>
            </p:cNvPr>
            <p:cNvSpPr txBox="1"/>
            <p:nvPr/>
          </p:nvSpPr>
          <p:spPr>
            <a:xfrm>
              <a:off x="1380734" y="648878"/>
              <a:ext cx="86542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Força da Herbalife no Mercado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99A5386A-B3E1-D6E0-EA30-AEBD4882C807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F6DC957E-150D-B0C1-5500-B0F18720E32A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21E44B4-7B75-4580-139E-D4E65F58F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08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DB636F-8A74-D544-6422-428FD9B77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/>
          <a:stretch/>
        </p:blipFill>
        <p:spPr>
          <a:xfrm>
            <a:off x="11734800" y="0"/>
            <a:ext cx="12649200" cy="13716000"/>
          </a:xfrm>
          <a:prstGeom prst="rect">
            <a:avLst/>
          </a:prstGeom>
        </p:spPr>
      </p:pic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>
            <a:off x="21581168" y="1567761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B142BF-9F70-9CD6-3730-43FDF3EB65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663A54-0BF8-96B6-6D7C-45B888DE9795}"/>
              </a:ext>
            </a:extLst>
          </p:cNvPr>
          <p:cNvGrpSpPr/>
          <p:nvPr/>
        </p:nvGrpSpPr>
        <p:grpSpPr>
          <a:xfrm>
            <a:off x="1145062" y="8593034"/>
            <a:ext cx="22552510" cy="2739796"/>
            <a:chOff x="1145062" y="8593034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4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246019" y="9085929"/>
                <a:ext cx="10370740" cy="1754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0" b="1" i="0" u="none" strike="noStrike" kern="1200" cap="none" normalizeH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MODELOS DE ESPAÇO VIDA SAUDÁVEL</a:t>
                </a: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9EE88CFE-810A-0D2C-B175-D7DCFA613605}"/>
                </a:ext>
              </a:extLst>
            </p:cNvPr>
            <p:cNvGrpSpPr/>
            <p:nvPr/>
          </p:nvGrpSpPr>
          <p:grpSpPr>
            <a:xfrm>
              <a:off x="1420277" y="8787237"/>
              <a:ext cx="2233868" cy="2335974"/>
              <a:chOff x="1420277" y="8787237"/>
              <a:chExt cx="2233868" cy="2335974"/>
            </a:xfrm>
          </p:grpSpPr>
          <p:sp>
            <p:nvSpPr>
              <p:cNvPr id="12" name="Retângulo: Cantos Superiores Arredondados 11">
                <a:extLst>
                  <a:ext uri="{FF2B5EF4-FFF2-40B4-BE49-F238E27FC236}">
                    <a16:creationId xmlns:a16="http://schemas.microsoft.com/office/drawing/2014/main" id="{71333621-7921-CBDA-B8B4-24C0DBFD432E}"/>
                  </a:ext>
                </a:extLst>
              </p:cNvPr>
              <p:cNvSpPr/>
              <p:nvPr/>
            </p:nvSpPr>
            <p:spPr>
              <a:xfrm rot="16200000">
                <a:off x="1369224" y="8838290"/>
                <a:ext cx="2335974" cy="223386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2DF44"/>
              </a:solidFill>
              <a:ln w="38100">
                <a:noFill/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id="{39540391-9A16-1B0A-39EA-BF4053DA3500}"/>
                  </a:ext>
                </a:extLst>
              </p:cNvPr>
              <p:cNvSpPr/>
              <p:nvPr/>
            </p:nvSpPr>
            <p:spPr>
              <a:xfrm flipH="1">
                <a:off x="1848724" y="9339943"/>
                <a:ext cx="1538806" cy="1150454"/>
              </a:xfrm>
              <a:custGeom>
                <a:avLst/>
                <a:gdLst>
                  <a:gd name="connsiteX0" fmla="*/ 453866 w 806202"/>
                  <a:gd name="connsiteY0" fmla="*/ 111272 h 602740"/>
                  <a:gd name="connsiteX1" fmla="*/ 560300 w 806202"/>
                  <a:gd name="connsiteY1" fmla="*/ 5426 h 602740"/>
                  <a:gd name="connsiteX2" fmla="*/ 586502 w 806202"/>
                  <a:gd name="connsiteY2" fmla="*/ 5426 h 602740"/>
                  <a:gd name="connsiteX3" fmla="*/ 800514 w 806202"/>
                  <a:gd name="connsiteY3" fmla="*/ 218156 h 602740"/>
                  <a:gd name="connsiteX4" fmla="*/ 774312 w 806202"/>
                  <a:gd name="connsiteY4" fmla="*/ 244497 h 602740"/>
                  <a:gd name="connsiteX5" fmla="*/ 753579 w 806202"/>
                  <a:gd name="connsiteY5" fmla="*/ 223902 h 602740"/>
                  <a:gd name="connsiteX6" fmla="*/ 753579 w 806202"/>
                  <a:gd name="connsiteY6" fmla="*/ 447709 h 602740"/>
                  <a:gd name="connsiteX7" fmla="*/ 734922 w 806202"/>
                  <a:gd name="connsiteY7" fmla="*/ 466365 h 602740"/>
                  <a:gd name="connsiteX8" fmla="*/ 583145 w 806202"/>
                  <a:gd name="connsiteY8" fmla="*/ 466365 h 602740"/>
                  <a:gd name="connsiteX9" fmla="*/ 583145 w 806202"/>
                  <a:gd name="connsiteY9" fmla="*/ 515862 h 602740"/>
                  <a:gd name="connsiteX10" fmla="*/ 564454 w 806202"/>
                  <a:gd name="connsiteY10" fmla="*/ 534553 h 602740"/>
                  <a:gd name="connsiteX11" fmla="*/ 412677 w 806202"/>
                  <a:gd name="connsiteY11" fmla="*/ 534553 h 602740"/>
                  <a:gd name="connsiteX12" fmla="*/ 412677 w 806202"/>
                  <a:gd name="connsiteY12" fmla="*/ 584049 h 602740"/>
                  <a:gd name="connsiteX13" fmla="*/ 394020 w 806202"/>
                  <a:gd name="connsiteY13" fmla="*/ 602740 h 602740"/>
                  <a:gd name="connsiteX14" fmla="*/ 71082 w 806202"/>
                  <a:gd name="connsiteY14" fmla="*/ 602740 h 602740"/>
                  <a:gd name="connsiteX15" fmla="*/ 52426 w 806202"/>
                  <a:gd name="connsiteY15" fmla="*/ 584049 h 602740"/>
                  <a:gd name="connsiteX16" fmla="*/ 52426 w 806202"/>
                  <a:gd name="connsiteY16" fmla="*/ 360277 h 602740"/>
                  <a:gd name="connsiteX17" fmla="*/ 5387 w 806202"/>
                  <a:gd name="connsiteY17" fmla="*/ 380872 h 602740"/>
                  <a:gd name="connsiteX18" fmla="*/ 5491 w 806202"/>
                  <a:gd name="connsiteY18" fmla="*/ 354531 h 602740"/>
                  <a:gd name="connsiteX19" fmla="*/ 219398 w 806202"/>
                  <a:gd name="connsiteY19" fmla="*/ 141766 h 602740"/>
                  <a:gd name="connsiteX20" fmla="*/ 245600 w 806202"/>
                  <a:gd name="connsiteY20" fmla="*/ 141766 h 602740"/>
                  <a:gd name="connsiteX21" fmla="*/ 283397 w 806202"/>
                  <a:gd name="connsiteY21" fmla="*/ 179459 h 602740"/>
                  <a:gd name="connsiteX22" fmla="*/ 389832 w 806202"/>
                  <a:gd name="connsiteY22" fmla="*/ 73578 h 602740"/>
                  <a:gd name="connsiteX23" fmla="*/ 416069 w 806202"/>
                  <a:gd name="connsiteY23" fmla="*/ 73578 h 602740"/>
                  <a:gd name="connsiteX24" fmla="*/ 453866 w 806202"/>
                  <a:gd name="connsiteY24" fmla="*/ 111272 h 602740"/>
                  <a:gd name="connsiteX25" fmla="*/ 573453 w 806202"/>
                  <a:gd name="connsiteY25" fmla="*/ 44884 h 602740"/>
                  <a:gd name="connsiteX26" fmla="*/ 480310 w 806202"/>
                  <a:gd name="connsiteY26" fmla="*/ 137508 h 602740"/>
                  <a:gd name="connsiteX27" fmla="*/ 630045 w 806202"/>
                  <a:gd name="connsiteY27" fmla="*/ 286344 h 602740"/>
                  <a:gd name="connsiteX28" fmla="*/ 603843 w 806202"/>
                  <a:gd name="connsiteY28" fmla="*/ 312684 h 602740"/>
                  <a:gd name="connsiteX29" fmla="*/ 583145 w 806202"/>
                  <a:gd name="connsiteY29" fmla="*/ 292089 h 602740"/>
                  <a:gd name="connsiteX30" fmla="*/ 583145 w 806202"/>
                  <a:gd name="connsiteY30" fmla="*/ 429122 h 602740"/>
                  <a:gd name="connsiteX31" fmla="*/ 716231 w 806202"/>
                  <a:gd name="connsiteY31" fmla="*/ 429122 h 602740"/>
                  <a:gd name="connsiteX32" fmla="*/ 716231 w 806202"/>
                  <a:gd name="connsiteY32" fmla="*/ 186901 h 602740"/>
                  <a:gd name="connsiteX33" fmla="*/ 573453 w 806202"/>
                  <a:gd name="connsiteY33" fmla="*/ 44884 h 602740"/>
                  <a:gd name="connsiteX34" fmla="*/ 403020 w 806202"/>
                  <a:gd name="connsiteY34" fmla="*/ 113072 h 602740"/>
                  <a:gd name="connsiteX35" fmla="*/ 309842 w 806202"/>
                  <a:gd name="connsiteY35" fmla="*/ 205696 h 602740"/>
                  <a:gd name="connsiteX36" fmla="*/ 459612 w 806202"/>
                  <a:gd name="connsiteY36" fmla="*/ 354531 h 602740"/>
                  <a:gd name="connsiteX37" fmla="*/ 433375 w 806202"/>
                  <a:gd name="connsiteY37" fmla="*/ 380872 h 602740"/>
                  <a:gd name="connsiteX38" fmla="*/ 412677 w 806202"/>
                  <a:gd name="connsiteY38" fmla="*/ 360277 h 602740"/>
                  <a:gd name="connsiteX39" fmla="*/ 412677 w 806202"/>
                  <a:gd name="connsiteY39" fmla="*/ 497309 h 602740"/>
                  <a:gd name="connsiteX40" fmla="*/ 545798 w 806202"/>
                  <a:gd name="connsiteY40" fmla="*/ 497309 h 602740"/>
                  <a:gd name="connsiteX41" fmla="*/ 545798 w 806202"/>
                  <a:gd name="connsiteY41" fmla="*/ 255088 h 602740"/>
                  <a:gd name="connsiteX42" fmla="*/ 403020 w 806202"/>
                  <a:gd name="connsiteY42" fmla="*/ 113072 h 602740"/>
                  <a:gd name="connsiteX43" fmla="*/ 232551 w 806202"/>
                  <a:gd name="connsiteY43" fmla="*/ 181259 h 602740"/>
                  <a:gd name="connsiteX44" fmla="*/ 89669 w 806202"/>
                  <a:gd name="connsiteY44" fmla="*/ 323241 h 602740"/>
                  <a:gd name="connsiteX45" fmla="*/ 89669 w 806202"/>
                  <a:gd name="connsiteY45" fmla="*/ 565497 h 602740"/>
                  <a:gd name="connsiteX46" fmla="*/ 375329 w 806202"/>
                  <a:gd name="connsiteY46" fmla="*/ 565497 h 602740"/>
                  <a:gd name="connsiteX47" fmla="*/ 375329 w 806202"/>
                  <a:gd name="connsiteY47" fmla="*/ 323241 h 602740"/>
                  <a:gd name="connsiteX48" fmla="*/ 232551 w 806202"/>
                  <a:gd name="connsiteY48" fmla="*/ 181259 h 60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6202" h="602740">
                    <a:moveTo>
                      <a:pt x="453866" y="111272"/>
                    </a:moveTo>
                    <a:lnTo>
                      <a:pt x="560300" y="5426"/>
                    </a:lnTo>
                    <a:cubicBezTo>
                      <a:pt x="567604" y="-1809"/>
                      <a:pt x="579303" y="-1809"/>
                      <a:pt x="586502" y="5426"/>
                    </a:cubicBezTo>
                    <a:lnTo>
                      <a:pt x="800514" y="218156"/>
                    </a:lnTo>
                    <a:cubicBezTo>
                      <a:pt x="817855" y="235394"/>
                      <a:pt x="791618" y="261838"/>
                      <a:pt x="774312" y="244497"/>
                    </a:cubicBezTo>
                    <a:lnTo>
                      <a:pt x="753579" y="223902"/>
                    </a:lnTo>
                    <a:lnTo>
                      <a:pt x="753579" y="447709"/>
                    </a:lnTo>
                    <a:cubicBezTo>
                      <a:pt x="753579" y="458058"/>
                      <a:pt x="745168" y="466365"/>
                      <a:pt x="734922" y="466365"/>
                    </a:cubicBezTo>
                    <a:lnTo>
                      <a:pt x="583145" y="466365"/>
                    </a:lnTo>
                    <a:lnTo>
                      <a:pt x="583145" y="515862"/>
                    </a:lnTo>
                    <a:cubicBezTo>
                      <a:pt x="583145" y="526211"/>
                      <a:pt x="574699" y="534553"/>
                      <a:pt x="564454" y="534553"/>
                    </a:cubicBezTo>
                    <a:lnTo>
                      <a:pt x="412677" y="534553"/>
                    </a:lnTo>
                    <a:lnTo>
                      <a:pt x="412677" y="584049"/>
                    </a:lnTo>
                    <a:cubicBezTo>
                      <a:pt x="412677" y="594398"/>
                      <a:pt x="404369" y="602740"/>
                      <a:pt x="394020" y="602740"/>
                    </a:cubicBezTo>
                    <a:lnTo>
                      <a:pt x="71082" y="602740"/>
                    </a:lnTo>
                    <a:cubicBezTo>
                      <a:pt x="60733" y="602740"/>
                      <a:pt x="52426" y="594398"/>
                      <a:pt x="52426" y="584049"/>
                    </a:cubicBezTo>
                    <a:lnTo>
                      <a:pt x="52426" y="360277"/>
                    </a:lnTo>
                    <a:cubicBezTo>
                      <a:pt x="38580" y="373984"/>
                      <a:pt x="21932" y="397416"/>
                      <a:pt x="5387" y="380872"/>
                    </a:cubicBezTo>
                    <a:cubicBezTo>
                      <a:pt x="-1813" y="373568"/>
                      <a:pt x="-1813" y="361731"/>
                      <a:pt x="5491" y="354531"/>
                    </a:cubicBezTo>
                    <a:lnTo>
                      <a:pt x="219398" y="141766"/>
                    </a:lnTo>
                    <a:cubicBezTo>
                      <a:pt x="226701" y="134566"/>
                      <a:pt x="238401" y="134566"/>
                      <a:pt x="245600" y="141766"/>
                    </a:cubicBezTo>
                    <a:lnTo>
                      <a:pt x="283397" y="179459"/>
                    </a:lnTo>
                    <a:lnTo>
                      <a:pt x="389832" y="73578"/>
                    </a:lnTo>
                    <a:cubicBezTo>
                      <a:pt x="397170" y="66379"/>
                      <a:pt x="408869" y="66379"/>
                      <a:pt x="416069" y="73578"/>
                    </a:cubicBezTo>
                    <a:lnTo>
                      <a:pt x="453866" y="111272"/>
                    </a:lnTo>
                    <a:close/>
                    <a:moveTo>
                      <a:pt x="573453" y="44884"/>
                    </a:moveTo>
                    <a:lnTo>
                      <a:pt x="480310" y="137508"/>
                    </a:lnTo>
                    <a:lnTo>
                      <a:pt x="630045" y="286344"/>
                    </a:lnTo>
                    <a:cubicBezTo>
                      <a:pt x="647386" y="303581"/>
                      <a:pt x="621185" y="330025"/>
                      <a:pt x="603843" y="312684"/>
                    </a:cubicBezTo>
                    <a:lnTo>
                      <a:pt x="583145" y="292089"/>
                    </a:lnTo>
                    <a:lnTo>
                      <a:pt x="583145" y="429122"/>
                    </a:lnTo>
                    <a:lnTo>
                      <a:pt x="716231" y="429122"/>
                    </a:lnTo>
                    <a:lnTo>
                      <a:pt x="716231" y="186901"/>
                    </a:lnTo>
                    <a:lnTo>
                      <a:pt x="573453" y="44884"/>
                    </a:lnTo>
                    <a:close/>
                    <a:moveTo>
                      <a:pt x="403020" y="113072"/>
                    </a:moveTo>
                    <a:lnTo>
                      <a:pt x="309842" y="205696"/>
                    </a:lnTo>
                    <a:lnTo>
                      <a:pt x="459612" y="354531"/>
                    </a:lnTo>
                    <a:cubicBezTo>
                      <a:pt x="476918" y="371734"/>
                      <a:pt x="450716" y="398178"/>
                      <a:pt x="433375" y="380872"/>
                    </a:cubicBezTo>
                    <a:lnTo>
                      <a:pt x="412677" y="360277"/>
                    </a:lnTo>
                    <a:lnTo>
                      <a:pt x="412677" y="497309"/>
                    </a:lnTo>
                    <a:lnTo>
                      <a:pt x="545798" y="497309"/>
                    </a:lnTo>
                    <a:lnTo>
                      <a:pt x="545798" y="255088"/>
                    </a:lnTo>
                    <a:lnTo>
                      <a:pt x="403020" y="113072"/>
                    </a:lnTo>
                    <a:close/>
                    <a:moveTo>
                      <a:pt x="232551" y="181259"/>
                    </a:moveTo>
                    <a:lnTo>
                      <a:pt x="89669" y="323241"/>
                    </a:lnTo>
                    <a:lnTo>
                      <a:pt x="89669" y="565497"/>
                    </a:lnTo>
                    <a:lnTo>
                      <a:pt x="375329" y="565497"/>
                    </a:lnTo>
                    <a:lnTo>
                      <a:pt x="375329" y="323241"/>
                    </a:lnTo>
                    <a:lnTo>
                      <a:pt x="232551" y="181259"/>
                    </a:lnTo>
                    <a:close/>
                  </a:path>
                </a:pathLst>
              </a:custGeom>
              <a:solidFill>
                <a:srgbClr val="303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16200000">
            <a:off x="13570058" y="10508305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8463E-7 -4.07407E-6 L 3.98463E-7 0.0966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46566E-6 -4.25926E-6 L -2.46566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4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07E812-AF7C-6625-F378-8FC08395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"/>
            <a:ext cx="24380951" cy="1371428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F60FB4-DE7A-0C47-C1FA-3E9631850051}"/>
              </a:ext>
            </a:extLst>
          </p:cNvPr>
          <p:cNvSpPr txBox="1"/>
          <p:nvPr/>
        </p:nvSpPr>
        <p:spPr>
          <a:xfrm>
            <a:off x="11139138" y="227033"/>
            <a:ext cx="9189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TIPOS DE EVS E SUAS VANTAGENS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E09CAA-48F4-5A05-6005-96D34200BC5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6A9E08D-C2D0-2959-8E7E-FF873C9622D5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748BF2-5055-783F-2C2D-C291B1417988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8FAC32BB-1F73-ABE2-1AD5-41F1BAE34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6704495-0905-8282-C7F8-5440F362A2D2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094AC0F-FB4D-AB98-04A8-4D82FCFC43E0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4DE56B5-79B6-5AB5-3F79-5EA8ACBC3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13" name="Imagem 12" descr="Quarto com mesa e cadeiras&#10;&#10;Descrição gerada automaticamente">
            <a:extLst>
              <a:ext uri="{FF2B5EF4-FFF2-40B4-BE49-F238E27FC236}">
                <a16:creationId xmlns:a16="http://schemas.microsoft.com/office/drawing/2014/main" id="{E587D934-315B-37A2-971C-B2E77DEC9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53" y="2737819"/>
            <a:ext cx="11846952" cy="8914831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 descr="Mesa com livros em cima&#10;&#10;Descrição gerada automaticamente com confiança média">
            <a:extLst>
              <a:ext uri="{FF2B5EF4-FFF2-40B4-BE49-F238E27FC236}">
                <a16:creationId xmlns:a16="http://schemas.microsoft.com/office/drawing/2014/main" id="{FCCAA369-499F-9D2F-46D7-BEBBC1557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886" y="4482647"/>
            <a:ext cx="6776180" cy="9034907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Gráfico 22">
            <a:extLst>
              <a:ext uri="{FF2B5EF4-FFF2-40B4-BE49-F238E27FC236}">
                <a16:creationId xmlns:a16="http://schemas.microsoft.com/office/drawing/2014/main" id="{14CF1A3E-CD1B-4E54-9294-E9C383B28DF0}"/>
              </a:ext>
            </a:extLst>
          </p:cNvPr>
          <p:cNvSpPr/>
          <p:nvPr/>
        </p:nvSpPr>
        <p:spPr>
          <a:xfrm rot="10800000">
            <a:off x="9721577" y="11182185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ráfico 19">
            <a:extLst>
              <a:ext uri="{FF2B5EF4-FFF2-40B4-BE49-F238E27FC236}">
                <a16:creationId xmlns:a16="http://schemas.microsoft.com/office/drawing/2014/main" id="{183267D7-2AD4-476A-4F68-09AB957288A0}"/>
              </a:ext>
            </a:extLst>
          </p:cNvPr>
          <p:cNvSpPr/>
          <p:nvPr/>
        </p:nvSpPr>
        <p:spPr>
          <a:xfrm rot="5400000">
            <a:off x="21705872" y="3136515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ACCDA30-0E8F-D1E5-4EBC-522D8E0DA00E}"/>
              </a:ext>
            </a:extLst>
          </p:cNvPr>
          <p:cNvSpPr/>
          <p:nvPr/>
        </p:nvSpPr>
        <p:spPr>
          <a:xfrm>
            <a:off x="747289" y="2625969"/>
            <a:ext cx="4551405" cy="11277600"/>
          </a:xfrm>
          <a:prstGeom prst="round2SameRect">
            <a:avLst>
              <a:gd name="adj1" fmla="val 11571"/>
              <a:gd name="adj2" fmla="val 0"/>
            </a:avLst>
          </a:prstGeom>
          <a:solidFill>
            <a:srgbClr val="F6EDD6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B43A6C-B246-339F-91BF-39F195F60CAF}"/>
              </a:ext>
            </a:extLst>
          </p:cNvPr>
          <p:cNvSpPr txBox="1"/>
          <p:nvPr/>
        </p:nvSpPr>
        <p:spPr>
          <a:xfrm>
            <a:off x="1085615" y="4159482"/>
            <a:ext cx="374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Residencial</a:t>
            </a:r>
          </a:p>
        </p:txBody>
      </p:sp>
      <p:sp>
        <p:nvSpPr>
          <p:cNvPr id="486" name="Forma Livre: Forma 485">
            <a:extLst>
              <a:ext uri="{FF2B5EF4-FFF2-40B4-BE49-F238E27FC236}">
                <a16:creationId xmlns:a16="http://schemas.microsoft.com/office/drawing/2014/main" id="{73ED9462-06E4-CD8B-8E9E-512ECB9EEF14}"/>
              </a:ext>
            </a:extLst>
          </p:cNvPr>
          <p:cNvSpPr/>
          <p:nvPr/>
        </p:nvSpPr>
        <p:spPr>
          <a:xfrm>
            <a:off x="1093326" y="3424307"/>
            <a:ext cx="750290" cy="603901"/>
          </a:xfrm>
          <a:custGeom>
            <a:avLst/>
            <a:gdLst>
              <a:gd name="connsiteX0" fmla="*/ 2915399 w 5829882"/>
              <a:gd name="connsiteY0" fmla="*/ 32 h 4692415"/>
              <a:gd name="connsiteX1" fmla="*/ 3046467 w 5829882"/>
              <a:gd name="connsiteY1" fmla="*/ 44466 h 4692415"/>
              <a:gd name="connsiteX2" fmla="*/ 5748062 w 5829882"/>
              <a:gd name="connsiteY2" fmla="*/ 2177304 h 4692415"/>
              <a:gd name="connsiteX3" fmla="*/ 5794731 w 5829882"/>
              <a:gd name="connsiteY3" fmla="*/ 2486109 h 4692415"/>
              <a:gd name="connsiteX4" fmla="*/ 5485926 w 5829882"/>
              <a:gd name="connsiteY4" fmla="*/ 2512794 h 4692415"/>
              <a:gd name="connsiteX5" fmla="*/ 2915348 w 5829882"/>
              <a:gd name="connsiteY5" fmla="*/ 484440 h 4692415"/>
              <a:gd name="connsiteX6" fmla="*/ 344770 w 5829882"/>
              <a:gd name="connsiteY6" fmla="*/ 2512794 h 4692415"/>
              <a:gd name="connsiteX7" fmla="*/ 35966 w 5829882"/>
              <a:gd name="connsiteY7" fmla="*/ 2486109 h 4692415"/>
              <a:gd name="connsiteX8" fmla="*/ 82634 w 5829882"/>
              <a:gd name="connsiteY8" fmla="*/ 2177304 h 4692415"/>
              <a:gd name="connsiteX9" fmla="*/ 1066825 w 5829882"/>
              <a:gd name="connsiteY9" fmla="*/ 1399707 h 4692415"/>
              <a:gd name="connsiteX10" fmla="*/ 1066825 w 5829882"/>
              <a:gd name="connsiteY10" fmla="*/ 213328 h 4692415"/>
              <a:gd name="connsiteX11" fmla="*/ 1129299 w 5829882"/>
              <a:gd name="connsiteY11" fmla="*/ 62519 h 4692415"/>
              <a:gd name="connsiteX12" fmla="*/ 1280109 w 5829882"/>
              <a:gd name="connsiteY12" fmla="*/ 33 h 4692415"/>
              <a:gd name="connsiteX13" fmla="*/ 1848878 w 5829882"/>
              <a:gd name="connsiteY13" fmla="*/ 33 h 4692415"/>
              <a:gd name="connsiteX14" fmla="*/ 1999688 w 5829882"/>
              <a:gd name="connsiteY14" fmla="*/ 62519 h 4692415"/>
              <a:gd name="connsiteX15" fmla="*/ 2062175 w 5829882"/>
              <a:gd name="connsiteY15" fmla="*/ 213328 h 4692415"/>
              <a:gd name="connsiteX16" fmla="*/ 2062175 w 5829882"/>
              <a:gd name="connsiteY16" fmla="*/ 615470 h 4692415"/>
              <a:gd name="connsiteX17" fmla="*/ 2784229 w 5829882"/>
              <a:gd name="connsiteY17" fmla="*/ 44466 h 4692415"/>
              <a:gd name="connsiteX18" fmla="*/ 2915297 w 5829882"/>
              <a:gd name="connsiteY18" fmla="*/ 32 h 4692415"/>
              <a:gd name="connsiteX19" fmla="*/ 1635696 w 5829882"/>
              <a:gd name="connsiteY19" fmla="*/ 426625 h 4692415"/>
              <a:gd name="connsiteX20" fmla="*/ 1493520 w 5829882"/>
              <a:gd name="connsiteY20" fmla="*/ 426625 h 4692415"/>
              <a:gd name="connsiteX21" fmla="*/ 1493520 w 5829882"/>
              <a:gd name="connsiteY21" fmla="*/ 1064280 h 4692415"/>
              <a:gd name="connsiteX22" fmla="*/ 1635696 w 5829882"/>
              <a:gd name="connsiteY22" fmla="*/ 950960 h 4692415"/>
              <a:gd name="connsiteX23" fmla="*/ 4621669 w 5829882"/>
              <a:gd name="connsiteY23" fmla="*/ 2081860 h 4692415"/>
              <a:gd name="connsiteX24" fmla="*/ 5048262 w 5829882"/>
              <a:gd name="connsiteY24" fmla="*/ 2419584 h 4692415"/>
              <a:gd name="connsiteX25" fmla="*/ 5048262 w 5829882"/>
              <a:gd name="connsiteY25" fmla="*/ 4479170 h 4692415"/>
              <a:gd name="connsiteX26" fmla="*/ 5048262 w 5829882"/>
              <a:gd name="connsiteY26" fmla="*/ 4479119 h 4692415"/>
              <a:gd name="connsiteX27" fmla="*/ 4985775 w 5829882"/>
              <a:gd name="connsiteY27" fmla="*/ 4629928 h 4692415"/>
              <a:gd name="connsiteX28" fmla="*/ 4834966 w 5829882"/>
              <a:gd name="connsiteY28" fmla="*/ 4692415 h 4692415"/>
              <a:gd name="connsiteX29" fmla="*/ 3555263 w 5829882"/>
              <a:gd name="connsiteY29" fmla="*/ 4692415 h 4692415"/>
              <a:gd name="connsiteX30" fmla="*/ 3404454 w 5829882"/>
              <a:gd name="connsiteY30" fmla="*/ 4629928 h 4692415"/>
              <a:gd name="connsiteX31" fmla="*/ 3341967 w 5829882"/>
              <a:gd name="connsiteY31" fmla="*/ 4479119 h 4692415"/>
              <a:gd name="connsiteX32" fmla="*/ 3341967 w 5829882"/>
              <a:gd name="connsiteY32" fmla="*/ 3697053 h 4692415"/>
              <a:gd name="connsiteX33" fmla="*/ 2915374 w 5829882"/>
              <a:gd name="connsiteY33" fmla="*/ 3270460 h 4692415"/>
              <a:gd name="connsiteX34" fmla="*/ 2488780 w 5829882"/>
              <a:gd name="connsiteY34" fmla="*/ 3697053 h 4692415"/>
              <a:gd name="connsiteX35" fmla="*/ 2488780 w 5829882"/>
              <a:gd name="connsiteY35" fmla="*/ 4479119 h 4692415"/>
              <a:gd name="connsiteX36" fmla="*/ 2488831 w 5829882"/>
              <a:gd name="connsiteY36" fmla="*/ 4479119 h 4692415"/>
              <a:gd name="connsiteX37" fmla="*/ 2426344 w 5829882"/>
              <a:gd name="connsiteY37" fmla="*/ 4629928 h 4692415"/>
              <a:gd name="connsiteX38" fmla="*/ 2275535 w 5829882"/>
              <a:gd name="connsiteY38" fmla="*/ 4692415 h 4692415"/>
              <a:gd name="connsiteX39" fmla="*/ 995832 w 5829882"/>
              <a:gd name="connsiteY39" fmla="*/ 4692415 h 4692415"/>
              <a:gd name="connsiteX40" fmla="*/ 995883 w 5829882"/>
              <a:gd name="connsiteY40" fmla="*/ 4692415 h 4692415"/>
              <a:gd name="connsiteX41" fmla="*/ 845073 w 5829882"/>
              <a:gd name="connsiteY41" fmla="*/ 4629928 h 4692415"/>
              <a:gd name="connsiteX42" fmla="*/ 782586 w 5829882"/>
              <a:gd name="connsiteY42" fmla="*/ 4479119 h 4692415"/>
              <a:gd name="connsiteX43" fmla="*/ 782586 w 5829882"/>
              <a:gd name="connsiteY43" fmla="*/ 2419533 h 4692415"/>
              <a:gd name="connsiteX44" fmla="*/ 1209179 w 5829882"/>
              <a:gd name="connsiteY44" fmla="*/ 2081809 h 4692415"/>
              <a:gd name="connsiteX45" fmla="*/ 1209179 w 5829882"/>
              <a:gd name="connsiteY45" fmla="*/ 4265683 h 4692415"/>
              <a:gd name="connsiteX46" fmla="*/ 2062302 w 5829882"/>
              <a:gd name="connsiteY46" fmla="*/ 4265683 h 4692415"/>
              <a:gd name="connsiteX47" fmla="*/ 2062302 w 5829882"/>
              <a:gd name="connsiteY47" fmla="*/ 3696913 h 4692415"/>
              <a:gd name="connsiteX48" fmla="*/ 2915424 w 5829882"/>
              <a:gd name="connsiteY48" fmla="*/ 2843790 h 4692415"/>
              <a:gd name="connsiteX49" fmla="*/ 3768547 w 5829882"/>
              <a:gd name="connsiteY49" fmla="*/ 3696913 h 4692415"/>
              <a:gd name="connsiteX50" fmla="*/ 3768547 w 5829882"/>
              <a:gd name="connsiteY50" fmla="*/ 4265683 h 4692415"/>
              <a:gd name="connsiteX51" fmla="*/ 4621669 w 5829882"/>
              <a:gd name="connsiteY51" fmla="*/ 4265683 h 4692415"/>
              <a:gd name="connsiteX52" fmla="*/ 4621669 w 5829882"/>
              <a:gd name="connsiteY52" fmla="*/ 2081809 h 469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829882" h="4692415">
                <a:moveTo>
                  <a:pt x="2915399" y="32"/>
                </a:moveTo>
                <a:cubicBezTo>
                  <a:pt x="2959084" y="825"/>
                  <a:pt x="3003429" y="16348"/>
                  <a:pt x="3046467" y="44466"/>
                </a:cubicBezTo>
                <a:lnTo>
                  <a:pt x="5748062" y="2177304"/>
                </a:lnTo>
                <a:cubicBezTo>
                  <a:pt x="5817443" y="2246190"/>
                  <a:pt x="5866244" y="2394562"/>
                  <a:pt x="5794731" y="2486109"/>
                </a:cubicBezTo>
                <a:cubicBezTo>
                  <a:pt x="5723217" y="2577656"/>
                  <a:pt x="5572763" y="2589907"/>
                  <a:pt x="5485926" y="2512794"/>
                </a:cubicBezTo>
                <a:lnTo>
                  <a:pt x="2915348" y="484440"/>
                </a:lnTo>
                <a:lnTo>
                  <a:pt x="344770" y="2512794"/>
                </a:lnTo>
                <a:cubicBezTo>
                  <a:pt x="257933" y="2589957"/>
                  <a:pt x="104306" y="2580042"/>
                  <a:pt x="35966" y="2486109"/>
                </a:cubicBezTo>
                <a:cubicBezTo>
                  <a:pt x="-24046" y="2403690"/>
                  <a:pt x="-9268" y="2245987"/>
                  <a:pt x="82634" y="2177304"/>
                </a:cubicBezTo>
                <a:lnTo>
                  <a:pt x="1066825" y="1399707"/>
                </a:lnTo>
                <a:lnTo>
                  <a:pt x="1066825" y="213328"/>
                </a:lnTo>
                <a:cubicBezTo>
                  <a:pt x="1066825" y="156745"/>
                  <a:pt x="1089334" y="102484"/>
                  <a:pt x="1129299" y="62519"/>
                </a:cubicBezTo>
                <a:cubicBezTo>
                  <a:pt x="1169328" y="22499"/>
                  <a:pt x="1223525" y="33"/>
                  <a:pt x="1280109" y="33"/>
                </a:cubicBezTo>
                <a:lnTo>
                  <a:pt x="1848878" y="33"/>
                </a:lnTo>
                <a:cubicBezTo>
                  <a:pt x="1905424" y="33"/>
                  <a:pt x="1959671" y="22498"/>
                  <a:pt x="1999688" y="62519"/>
                </a:cubicBezTo>
                <a:cubicBezTo>
                  <a:pt x="2039666" y="102484"/>
                  <a:pt x="2062175" y="156745"/>
                  <a:pt x="2062175" y="213328"/>
                </a:cubicBezTo>
                <a:lnTo>
                  <a:pt x="2062175" y="615470"/>
                </a:lnTo>
                <a:lnTo>
                  <a:pt x="2784229" y="44466"/>
                </a:lnTo>
                <a:cubicBezTo>
                  <a:pt x="2828663" y="13224"/>
                  <a:pt x="2871663" y="-762"/>
                  <a:pt x="2915297" y="32"/>
                </a:cubicBezTo>
                <a:close/>
                <a:moveTo>
                  <a:pt x="1635696" y="426625"/>
                </a:moveTo>
                <a:lnTo>
                  <a:pt x="1493520" y="426625"/>
                </a:lnTo>
                <a:lnTo>
                  <a:pt x="1493520" y="1064280"/>
                </a:lnTo>
                <a:lnTo>
                  <a:pt x="1635696" y="950960"/>
                </a:lnTo>
                <a:close/>
                <a:moveTo>
                  <a:pt x="4621669" y="2081860"/>
                </a:moveTo>
                <a:lnTo>
                  <a:pt x="5048262" y="2419584"/>
                </a:lnTo>
                <a:lnTo>
                  <a:pt x="5048262" y="4479170"/>
                </a:lnTo>
                <a:lnTo>
                  <a:pt x="5048262" y="4479119"/>
                </a:lnTo>
                <a:cubicBezTo>
                  <a:pt x="5048262" y="4535652"/>
                  <a:pt x="5025804" y="4589912"/>
                  <a:pt x="4985775" y="4629928"/>
                </a:cubicBezTo>
                <a:cubicBezTo>
                  <a:pt x="4945810" y="4669894"/>
                  <a:pt x="4891549" y="4692365"/>
                  <a:pt x="4834966" y="4692415"/>
                </a:cubicBezTo>
                <a:lnTo>
                  <a:pt x="3555263" y="4692415"/>
                </a:lnTo>
                <a:cubicBezTo>
                  <a:pt x="3498730" y="4692365"/>
                  <a:pt x="3444470" y="4669906"/>
                  <a:pt x="3404454" y="4629928"/>
                </a:cubicBezTo>
                <a:cubicBezTo>
                  <a:pt x="3364488" y="4589912"/>
                  <a:pt x="3342017" y="4535652"/>
                  <a:pt x="3341967" y="4479119"/>
                </a:cubicBezTo>
                <a:lnTo>
                  <a:pt x="3341967" y="3697053"/>
                </a:lnTo>
                <a:cubicBezTo>
                  <a:pt x="3341967" y="3457032"/>
                  <a:pt x="3155407" y="3270460"/>
                  <a:pt x="2915374" y="3270460"/>
                </a:cubicBezTo>
                <a:cubicBezTo>
                  <a:pt x="2675340" y="3270460"/>
                  <a:pt x="2488780" y="3457020"/>
                  <a:pt x="2488780" y="3697053"/>
                </a:cubicBezTo>
                <a:lnTo>
                  <a:pt x="2488780" y="4479119"/>
                </a:lnTo>
                <a:lnTo>
                  <a:pt x="2488831" y="4479119"/>
                </a:lnTo>
                <a:cubicBezTo>
                  <a:pt x="2488831" y="4535652"/>
                  <a:pt x="2466373" y="4589912"/>
                  <a:pt x="2426344" y="4629928"/>
                </a:cubicBezTo>
                <a:cubicBezTo>
                  <a:pt x="2386379" y="4669894"/>
                  <a:pt x="2332118" y="4692365"/>
                  <a:pt x="2275535" y="4692415"/>
                </a:cubicBezTo>
                <a:lnTo>
                  <a:pt x="995832" y="4692415"/>
                </a:lnTo>
                <a:lnTo>
                  <a:pt x="995883" y="4692415"/>
                </a:lnTo>
                <a:cubicBezTo>
                  <a:pt x="939299" y="4692365"/>
                  <a:pt x="885051" y="4669906"/>
                  <a:pt x="845073" y="4629928"/>
                </a:cubicBezTo>
                <a:cubicBezTo>
                  <a:pt x="805057" y="4589912"/>
                  <a:pt x="782586" y="4535652"/>
                  <a:pt x="782586" y="4479119"/>
                </a:cubicBezTo>
                <a:lnTo>
                  <a:pt x="782586" y="2419533"/>
                </a:lnTo>
                <a:lnTo>
                  <a:pt x="1209179" y="2081809"/>
                </a:lnTo>
                <a:lnTo>
                  <a:pt x="1209179" y="4265683"/>
                </a:lnTo>
                <a:lnTo>
                  <a:pt x="2062302" y="4265683"/>
                </a:lnTo>
                <a:lnTo>
                  <a:pt x="2062302" y="3696913"/>
                </a:lnTo>
                <a:cubicBezTo>
                  <a:pt x="2062302" y="3227968"/>
                  <a:pt x="2446492" y="2843790"/>
                  <a:pt x="2915424" y="2843790"/>
                </a:cubicBezTo>
                <a:cubicBezTo>
                  <a:pt x="3384357" y="2843790"/>
                  <a:pt x="3768547" y="3227981"/>
                  <a:pt x="3768547" y="3696913"/>
                </a:cubicBezTo>
                <a:lnTo>
                  <a:pt x="3768547" y="4265683"/>
                </a:lnTo>
                <a:lnTo>
                  <a:pt x="4621669" y="4265683"/>
                </a:lnTo>
                <a:lnTo>
                  <a:pt x="4621669" y="2081809"/>
                </a:lnTo>
                <a:close/>
              </a:path>
            </a:pathLst>
          </a:custGeom>
          <a:solidFill>
            <a:schemeClr val="tx1"/>
          </a:solidFill>
          <a:ln w="1269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F934CAB-223D-5C75-D37A-E74E895A0CA8}"/>
              </a:ext>
            </a:extLst>
          </p:cNvPr>
          <p:cNvSpPr txBox="1"/>
          <p:nvPr/>
        </p:nvSpPr>
        <p:spPr>
          <a:xfrm>
            <a:off x="1085615" y="5460114"/>
            <a:ext cx="3745747" cy="590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Baixo investimento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Baixo custo operacional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Sem aluguel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Deslocamento / comodidade 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Operação simples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Tendência no interior e capital (áreas residenciais)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Flexibilidade de horário / dedicação parcial </a:t>
            </a:r>
          </a:p>
        </p:txBody>
      </p:sp>
    </p:spTree>
    <p:extLst>
      <p:ext uri="{BB962C8B-B14F-4D97-AF65-F5344CB8AC3E}">
        <p14:creationId xmlns:p14="http://schemas.microsoft.com/office/powerpoint/2010/main" val="39902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07E812-AF7C-6625-F378-8FC08395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"/>
            <a:ext cx="24380951" cy="13714285"/>
          </a:xfrm>
          <a:prstGeom prst="rect">
            <a:avLst/>
          </a:prstGeom>
        </p:spPr>
      </p:pic>
      <p:pic>
        <p:nvPicPr>
          <p:cNvPr id="2" name="Imagem 1" descr="Quarto com mesa e cadeiras&#10;&#10;Descrição gerada automaticamente com confiança média">
            <a:extLst>
              <a:ext uri="{FF2B5EF4-FFF2-40B4-BE49-F238E27FC236}">
                <a16:creationId xmlns:a16="http://schemas.microsoft.com/office/drawing/2014/main" id="{FEC9E0B1-4287-1105-A63A-6579E87E4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80" y="2634554"/>
            <a:ext cx="11259878" cy="8444909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 descr="Cadeira em frente a lareira&#10;&#10;Descrição gerada automaticamente com confiança média">
            <a:extLst>
              <a:ext uri="{FF2B5EF4-FFF2-40B4-BE49-F238E27FC236}">
                <a16:creationId xmlns:a16="http://schemas.microsoft.com/office/drawing/2014/main" id="{CDB09893-476C-4979-88CA-EC04F96B7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6"/>
          <a:stretch/>
        </p:blipFill>
        <p:spPr>
          <a:xfrm>
            <a:off x="17205886" y="4159482"/>
            <a:ext cx="6776180" cy="9367942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F60FB4-DE7A-0C47-C1FA-3E9631850051}"/>
              </a:ext>
            </a:extLst>
          </p:cNvPr>
          <p:cNvSpPr txBox="1"/>
          <p:nvPr/>
        </p:nvSpPr>
        <p:spPr>
          <a:xfrm>
            <a:off x="11139138" y="227033"/>
            <a:ext cx="9189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TIPOS DE EVS E SUAS VANTAGENS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E09CAA-48F4-5A05-6005-96D34200BC5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6A9E08D-C2D0-2959-8E7E-FF873C9622D5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748BF2-5055-783F-2C2D-C291B1417988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8FAC32BB-1F73-ABE2-1AD5-41F1BAE34B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6704495-0905-8282-C7F8-5440F362A2D2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094AC0F-FB4D-AB98-04A8-4D82FCFC43E0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4DE56B5-79B6-5AB5-3F79-5EA8ACBC3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25" name="Gráfico 22">
            <a:extLst>
              <a:ext uri="{FF2B5EF4-FFF2-40B4-BE49-F238E27FC236}">
                <a16:creationId xmlns:a16="http://schemas.microsoft.com/office/drawing/2014/main" id="{14CF1A3E-CD1B-4E54-9294-E9C383B28DF0}"/>
              </a:ext>
            </a:extLst>
          </p:cNvPr>
          <p:cNvSpPr/>
          <p:nvPr/>
        </p:nvSpPr>
        <p:spPr>
          <a:xfrm rot="10800000">
            <a:off x="12262923" y="10701029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ráfico 19">
            <a:extLst>
              <a:ext uri="{FF2B5EF4-FFF2-40B4-BE49-F238E27FC236}">
                <a16:creationId xmlns:a16="http://schemas.microsoft.com/office/drawing/2014/main" id="{183267D7-2AD4-476A-4F68-09AB957288A0}"/>
              </a:ext>
            </a:extLst>
          </p:cNvPr>
          <p:cNvSpPr/>
          <p:nvPr/>
        </p:nvSpPr>
        <p:spPr>
          <a:xfrm rot="5400000">
            <a:off x="21851737" y="3103399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tângulo: Cantos Superiores Arredondados 12">
            <a:extLst>
              <a:ext uri="{FF2B5EF4-FFF2-40B4-BE49-F238E27FC236}">
                <a16:creationId xmlns:a16="http://schemas.microsoft.com/office/drawing/2014/main" id="{24CAE429-D6A1-7F22-9584-98E4F130BA02}"/>
              </a:ext>
            </a:extLst>
          </p:cNvPr>
          <p:cNvSpPr/>
          <p:nvPr/>
        </p:nvSpPr>
        <p:spPr>
          <a:xfrm>
            <a:off x="761117" y="2625969"/>
            <a:ext cx="4551405" cy="11277600"/>
          </a:xfrm>
          <a:prstGeom prst="round2SameRect">
            <a:avLst>
              <a:gd name="adj1" fmla="val 11571"/>
              <a:gd name="adj2" fmla="val 0"/>
            </a:avLst>
          </a:prstGeom>
          <a:solidFill>
            <a:schemeClr val="tx1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8C0923-8AE8-D2BA-9093-1688D190B108}"/>
              </a:ext>
            </a:extLst>
          </p:cNvPr>
          <p:cNvSpPr txBox="1"/>
          <p:nvPr/>
        </p:nvSpPr>
        <p:spPr>
          <a:xfrm>
            <a:off x="904268" y="4159482"/>
            <a:ext cx="4406903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Comercial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1E3BE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9A77C728-A3D8-540F-80A5-B8BDE167FD58}"/>
              </a:ext>
            </a:extLst>
          </p:cNvPr>
          <p:cNvSpPr/>
          <p:nvPr/>
        </p:nvSpPr>
        <p:spPr>
          <a:xfrm>
            <a:off x="1060900" y="3304758"/>
            <a:ext cx="740785" cy="723450"/>
          </a:xfrm>
          <a:custGeom>
            <a:avLst/>
            <a:gdLst>
              <a:gd name="connsiteX0" fmla="*/ 5292358 w 5292358"/>
              <a:gd name="connsiteY0" fmla="*/ 878020 h 5168515"/>
              <a:gd name="connsiteX1" fmla="*/ 5250704 w 5292358"/>
              <a:gd name="connsiteY1" fmla="*/ 777446 h 5168515"/>
              <a:gd name="connsiteX2" fmla="*/ 5150131 w 5292358"/>
              <a:gd name="connsiteY2" fmla="*/ 735792 h 5168515"/>
              <a:gd name="connsiteX3" fmla="*/ 5052033 w 5292358"/>
              <a:gd name="connsiteY3" fmla="*/ 735792 h 5168515"/>
              <a:gd name="connsiteX4" fmla="*/ 4759288 w 5292358"/>
              <a:gd name="connsiteY4" fmla="*/ 209475 h 5168515"/>
              <a:gd name="connsiteX5" fmla="*/ 4194632 w 5292358"/>
              <a:gd name="connsiteY5" fmla="*/ 0 h 5168515"/>
              <a:gd name="connsiteX6" fmla="*/ 1097701 w 5292358"/>
              <a:gd name="connsiteY6" fmla="*/ 0 h 5168515"/>
              <a:gd name="connsiteX7" fmla="*/ 533197 w 5292358"/>
              <a:gd name="connsiteY7" fmla="*/ 209678 h 5168515"/>
              <a:gd name="connsiteX8" fmla="*/ 240312 w 5292358"/>
              <a:gd name="connsiteY8" fmla="*/ 735792 h 5168515"/>
              <a:gd name="connsiteX9" fmla="*/ 142227 w 5292358"/>
              <a:gd name="connsiteY9" fmla="*/ 735792 h 5168515"/>
              <a:gd name="connsiteX10" fmla="*/ 0 w 5292358"/>
              <a:gd name="connsiteY10" fmla="*/ 878020 h 5168515"/>
              <a:gd name="connsiteX11" fmla="*/ 0 w 5292358"/>
              <a:gd name="connsiteY11" fmla="*/ 1440391 h 5168515"/>
              <a:gd name="connsiteX12" fmla="*/ 0 w 5292358"/>
              <a:gd name="connsiteY12" fmla="*/ 1440340 h 5168515"/>
              <a:gd name="connsiteX13" fmla="*/ 228963 w 5292358"/>
              <a:gd name="connsiteY13" fmla="*/ 1891080 h 5168515"/>
              <a:gd name="connsiteX14" fmla="*/ 228963 w 5292358"/>
              <a:gd name="connsiteY14" fmla="*/ 4741973 h 5168515"/>
              <a:gd name="connsiteX15" fmla="*/ 353873 w 5292358"/>
              <a:gd name="connsiteY15" fmla="*/ 5043592 h 5168515"/>
              <a:gd name="connsiteX16" fmla="*/ 655505 w 5292358"/>
              <a:gd name="connsiteY16" fmla="*/ 5168515 h 5168515"/>
              <a:gd name="connsiteX17" fmla="*/ 4636803 w 5292358"/>
              <a:gd name="connsiteY17" fmla="*/ 5168515 h 5168515"/>
              <a:gd name="connsiteX18" fmla="*/ 4938409 w 5292358"/>
              <a:gd name="connsiteY18" fmla="*/ 5043592 h 5168515"/>
              <a:gd name="connsiteX19" fmla="*/ 5063332 w 5292358"/>
              <a:gd name="connsiteY19" fmla="*/ 4741973 h 5168515"/>
              <a:gd name="connsiteX20" fmla="*/ 5063332 w 5292358"/>
              <a:gd name="connsiteY20" fmla="*/ 1891080 h 5168515"/>
              <a:gd name="connsiteX21" fmla="*/ 5292295 w 5292358"/>
              <a:gd name="connsiteY21" fmla="*/ 1441089 h 5168515"/>
              <a:gd name="connsiteX22" fmla="*/ 3345001 w 5292358"/>
              <a:gd name="connsiteY22" fmla="*/ 1020196 h 5168515"/>
              <a:gd name="connsiteX23" fmla="*/ 4173279 w 5292358"/>
              <a:gd name="connsiteY23" fmla="*/ 1020196 h 5168515"/>
              <a:gd name="connsiteX24" fmla="*/ 4173279 w 5292358"/>
              <a:gd name="connsiteY24" fmla="*/ 1533525 h 5168515"/>
              <a:gd name="connsiteX25" fmla="*/ 4173279 w 5292358"/>
              <a:gd name="connsiteY25" fmla="*/ 1533474 h 5168515"/>
              <a:gd name="connsiteX26" fmla="*/ 3961417 w 5292358"/>
              <a:gd name="connsiteY26" fmla="*/ 1878092 h 5168515"/>
              <a:gd name="connsiteX27" fmla="*/ 3556850 w 5292358"/>
              <a:gd name="connsiteY27" fmla="*/ 1878092 h 5168515"/>
              <a:gd name="connsiteX28" fmla="*/ 3344988 w 5292358"/>
              <a:gd name="connsiteY28" fmla="*/ 1533474 h 5168515"/>
              <a:gd name="connsiteX29" fmla="*/ 4457644 w 5292358"/>
              <a:gd name="connsiteY29" fmla="*/ 1020196 h 5168515"/>
              <a:gd name="connsiteX30" fmla="*/ 5007917 w 5292358"/>
              <a:gd name="connsiteY30" fmla="*/ 1020196 h 5168515"/>
              <a:gd name="connsiteX31" fmla="*/ 5007917 w 5292358"/>
              <a:gd name="connsiteY31" fmla="*/ 1440391 h 5168515"/>
              <a:gd name="connsiteX32" fmla="*/ 5007917 w 5292358"/>
              <a:gd name="connsiteY32" fmla="*/ 1440340 h 5168515"/>
              <a:gd name="connsiteX33" fmla="*/ 4870349 w 5292358"/>
              <a:gd name="connsiteY33" fmla="*/ 1678634 h 5168515"/>
              <a:gd name="connsiteX34" fmla="*/ 4595212 w 5292358"/>
              <a:gd name="connsiteY34" fmla="*/ 1678634 h 5168515"/>
              <a:gd name="connsiteX35" fmla="*/ 4457644 w 5292358"/>
              <a:gd name="connsiteY35" fmla="*/ 1440340 h 5168515"/>
              <a:gd name="connsiteX36" fmla="*/ 1097663 w 5292358"/>
              <a:gd name="connsiteY36" fmla="*/ 284354 h 5168515"/>
              <a:gd name="connsiteX37" fmla="*/ 4194594 w 5292358"/>
              <a:gd name="connsiteY37" fmla="*/ 284354 h 5168515"/>
              <a:gd name="connsiteX38" fmla="*/ 4557608 w 5292358"/>
              <a:gd name="connsiteY38" fmla="*/ 411017 h 5168515"/>
              <a:gd name="connsiteX39" fmla="*/ 4763364 w 5292358"/>
              <a:gd name="connsiteY39" fmla="*/ 735792 h 5168515"/>
              <a:gd name="connsiteX40" fmla="*/ 528918 w 5292358"/>
              <a:gd name="connsiteY40" fmla="*/ 735792 h 5168515"/>
              <a:gd name="connsiteX41" fmla="*/ 734826 w 5292358"/>
              <a:gd name="connsiteY41" fmla="*/ 411169 h 5168515"/>
              <a:gd name="connsiteX42" fmla="*/ 1097688 w 5292358"/>
              <a:gd name="connsiteY42" fmla="*/ 284358 h 5168515"/>
              <a:gd name="connsiteX43" fmla="*/ 2231622 w 5292358"/>
              <a:gd name="connsiteY43" fmla="*/ 1020196 h 5168515"/>
              <a:gd name="connsiteX44" fmla="*/ 3060597 w 5292358"/>
              <a:gd name="connsiteY44" fmla="*/ 1020196 h 5168515"/>
              <a:gd name="connsiteX45" fmla="*/ 3060597 w 5292358"/>
              <a:gd name="connsiteY45" fmla="*/ 1533525 h 5168515"/>
              <a:gd name="connsiteX46" fmla="*/ 3060597 w 5292358"/>
              <a:gd name="connsiteY46" fmla="*/ 1533474 h 5168515"/>
              <a:gd name="connsiteX47" fmla="*/ 2848736 w 5292358"/>
              <a:gd name="connsiteY47" fmla="*/ 1878092 h 5168515"/>
              <a:gd name="connsiteX48" fmla="*/ 2444220 w 5292358"/>
              <a:gd name="connsiteY48" fmla="*/ 1878092 h 5168515"/>
              <a:gd name="connsiteX49" fmla="*/ 2232320 w 5292358"/>
              <a:gd name="connsiteY49" fmla="*/ 1533474 h 5168515"/>
              <a:gd name="connsiteX50" fmla="*/ 284391 w 5292358"/>
              <a:gd name="connsiteY50" fmla="*/ 1440340 h 5168515"/>
              <a:gd name="connsiteX51" fmla="*/ 284391 w 5292358"/>
              <a:gd name="connsiteY51" fmla="*/ 1020196 h 5168515"/>
              <a:gd name="connsiteX52" fmla="*/ 834663 w 5292358"/>
              <a:gd name="connsiteY52" fmla="*/ 1020196 h 5168515"/>
              <a:gd name="connsiteX53" fmla="*/ 834663 w 5292358"/>
              <a:gd name="connsiteY53" fmla="*/ 1440391 h 5168515"/>
              <a:gd name="connsiteX54" fmla="*/ 834663 w 5292358"/>
              <a:gd name="connsiteY54" fmla="*/ 1440340 h 5168515"/>
              <a:gd name="connsiteX55" fmla="*/ 697095 w 5292358"/>
              <a:gd name="connsiteY55" fmla="*/ 1678634 h 5168515"/>
              <a:gd name="connsiteX56" fmla="*/ 421959 w 5292358"/>
              <a:gd name="connsiteY56" fmla="*/ 1678634 h 5168515"/>
              <a:gd name="connsiteX57" fmla="*/ 284391 w 5292358"/>
              <a:gd name="connsiteY57" fmla="*/ 1440340 h 5168515"/>
              <a:gd name="connsiteX58" fmla="*/ 1119016 w 5292358"/>
              <a:gd name="connsiteY58" fmla="*/ 1440340 h 5168515"/>
              <a:gd name="connsiteX59" fmla="*/ 1119016 w 5292358"/>
              <a:gd name="connsiteY59" fmla="*/ 1020196 h 5168515"/>
              <a:gd name="connsiteX60" fmla="*/ 1947294 w 5292358"/>
              <a:gd name="connsiteY60" fmla="*/ 1020196 h 5168515"/>
              <a:gd name="connsiteX61" fmla="*/ 1947294 w 5292358"/>
              <a:gd name="connsiteY61" fmla="*/ 1533525 h 5168515"/>
              <a:gd name="connsiteX62" fmla="*/ 1947294 w 5292358"/>
              <a:gd name="connsiteY62" fmla="*/ 1533474 h 5168515"/>
              <a:gd name="connsiteX63" fmla="*/ 1735432 w 5292358"/>
              <a:gd name="connsiteY63" fmla="*/ 1878092 h 5168515"/>
              <a:gd name="connsiteX64" fmla="*/ 1330866 w 5292358"/>
              <a:gd name="connsiteY64" fmla="*/ 1878092 h 5168515"/>
              <a:gd name="connsiteX65" fmla="*/ 1119004 w 5292358"/>
              <a:gd name="connsiteY65" fmla="*/ 1533474 h 5168515"/>
              <a:gd name="connsiteX66" fmla="*/ 3379825 w 5292358"/>
              <a:gd name="connsiteY66" fmla="*/ 3050633 h 5168515"/>
              <a:gd name="connsiteX67" fmla="*/ 3379875 w 5292358"/>
              <a:gd name="connsiteY67" fmla="*/ 3050633 h 5168515"/>
              <a:gd name="connsiteX68" fmla="*/ 3681495 w 5292358"/>
              <a:gd name="connsiteY68" fmla="*/ 3175607 h 5168515"/>
              <a:gd name="connsiteX69" fmla="*/ 3806418 w 5292358"/>
              <a:gd name="connsiteY69" fmla="*/ 3477225 h 5168515"/>
              <a:gd name="connsiteX70" fmla="*/ 3806418 w 5292358"/>
              <a:gd name="connsiteY70" fmla="*/ 4884137 h 5168515"/>
              <a:gd name="connsiteX71" fmla="*/ 2788356 w 5292358"/>
              <a:gd name="connsiteY71" fmla="*/ 4884137 h 5168515"/>
              <a:gd name="connsiteX72" fmla="*/ 2788356 w 5292358"/>
              <a:gd name="connsiteY72" fmla="*/ 3051293 h 5168515"/>
              <a:gd name="connsiteX73" fmla="*/ 2503990 w 5292358"/>
              <a:gd name="connsiteY73" fmla="*/ 4884239 h 5168515"/>
              <a:gd name="connsiteX74" fmla="*/ 1485179 w 5292358"/>
              <a:gd name="connsiteY74" fmla="*/ 4884239 h 5168515"/>
              <a:gd name="connsiteX75" fmla="*/ 1485179 w 5292358"/>
              <a:gd name="connsiteY75" fmla="*/ 3477962 h 5168515"/>
              <a:gd name="connsiteX76" fmla="*/ 1610153 w 5292358"/>
              <a:gd name="connsiteY76" fmla="*/ 3176343 h 5168515"/>
              <a:gd name="connsiteX77" fmla="*/ 1911772 w 5292358"/>
              <a:gd name="connsiteY77" fmla="*/ 3051420 h 5168515"/>
              <a:gd name="connsiteX78" fmla="*/ 2503990 w 5292358"/>
              <a:gd name="connsiteY78" fmla="*/ 3051420 h 5168515"/>
              <a:gd name="connsiteX79" fmla="*/ 4779017 w 5292358"/>
              <a:gd name="connsiteY79" fmla="*/ 4742062 h 5168515"/>
              <a:gd name="connsiteX80" fmla="*/ 4737363 w 5292358"/>
              <a:gd name="connsiteY80" fmla="*/ 4842585 h 5168515"/>
              <a:gd name="connsiteX81" fmla="*/ 4636841 w 5292358"/>
              <a:gd name="connsiteY81" fmla="*/ 4884239 h 5168515"/>
              <a:gd name="connsiteX82" fmla="*/ 4091532 w 5292358"/>
              <a:gd name="connsiteY82" fmla="*/ 4884239 h 5168515"/>
              <a:gd name="connsiteX83" fmla="*/ 4091532 w 5292358"/>
              <a:gd name="connsiteY83" fmla="*/ 3477962 h 5168515"/>
              <a:gd name="connsiteX84" fmla="*/ 3883302 w 5292358"/>
              <a:gd name="connsiteY84" fmla="*/ 2975247 h 5168515"/>
              <a:gd name="connsiteX85" fmla="*/ 3380586 w 5292358"/>
              <a:gd name="connsiteY85" fmla="*/ 2767016 h 5168515"/>
              <a:gd name="connsiteX86" fmla="*/ 1911721 w 5292358"/>
              <a:gd name="connsiteY86" fmla="*/ 2767016 h 5168515"/>
              <a:gd name="connsiteX87" fmla="*/ 1409006 w 5292358"/>
              <a:gd name="connsiteY87" fmla="*/ 2975247 h 5168515"/>
              <a:gd name="connsiteX88" fmla="*/ 1200775 w 5292358"/>
              <a:gd name="connsiteY88" fmla="*/ 3477962 h 5168515"/>
              <a:gd name="connsiteX89" fmla="*/ 1200775 w 5292358"/>
              <a:gd name="connsiteY89" fmla="*/ 4884239 h 5168515"/>
              <a:gd name="connsiteX90" fmla="*/ 655467 w 5292358"/>
              <a:gd name="connsiteY90" fmla="*/ 4884239 h 5168515"/>
              <a:gd name="connsiteX91" fmla="*/ 513290 w 5292358"/>
              <a:gd name="connsiteY91" fmla="*/ 4742062 h 5168515"/>
              <a:gd name="connsiteX92" fmla="*/ 513290 w 5292358"/>
              <a:gd name="connsiteY92" fmla="*/ 1997810 h 5168515"/>
              <a:gd name="connsiteX93" fmla="*/ 559502 w 5292358"/>
              <a:gd name="connsiteY93" fmla="*/ 1997810 h 5168515"/>
              <a:gd name="connsiteX94" fmla="*/ 919939 w 5292358"/>
              <a:gd name="connsiteY94" fmla="*/ 1865549 h 5168515"/>
              <a:gd name="connsiteX95" fmla="*/ 1481269 w 5292358"/>
              <a:gd name="connsiteY95" fmla="*/ 2227471 h 5168515"/>
              <a:gd name="connsiteX96" fmla="*/ 2089458 w 5292358"/>
              <a:gd name="connsiteY96" fmla="*/ 1951599 h 5168515"/>
              <a:gd name="connsiteX97" fmla="*/ 2645773 w 5292358"/>
              <a:gd name="connsiteY97" fmla="*/ 2229363 h 5168515"/>
              <a:gd name="connsiteX98" fmla="*/ 3202088 w 5292358"/>
              <a:gd name="connsiteY98" fmla="*/ 1951599 h 5168515"/>
              <a:gd name="connsiteX99" fmla="*/ 3810277 w 5292358"/>
              <a:gd name="connsiteY99" fmla="*/ 2227471 h 5168515"/>
              <a:gd name="connsiteX100" fmla="*/ 4371556 w 5292358"/>
              <a:gd name="connsiteY100" fmla="*/ 1865549 h 5168515"/>
              <a:gd name="connsiteX101" fmla="*/ 4732044 w 5292358"/>
              <a:gd name="connsiteY101" fmla="*/ 1997810 h 5168515"/>
              <a:gd name="connsiteX102" fmla="*/ 4778268 w 5292358"/>
              <a:gd name="connsiteY102" fmla="*/ 1997810 h 516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292358" h="5168515">
                <a:moveTo>
                  <a:pt x="5292358" y="878020"/>
                </a:moveTo>
                <a:cubicBezTo>
                  <a:pt x="5292358" y="840276"/>
                  <a:pt x="5277378" y="804132"/>
                  <a:pt x="5250704" y="777446"/>
                </a:cubicBezTo>
                <a:cubicBezTo>
                  <a:pt x="5224019" y="750773"/>
                  <a:pt x="5187875" y="735792"/>
                  <a:pt x="5150131" y="735792"/>
                </a:cubicBezTo>
                <a:lnTo>
                  <a:pt x="5052033" y="735792"/>
                </a:lnTo>
                <a:cubicBezTo>
                  <a:pt x="5020346" y="531078"/>
                  <a:pt x="4916496" y="344416"/>
                  <a:pt x="4759288" y="209475"/>
                </a:cubicBezTo>
                <a:cubicBezTo>
                  <a:pt x="4602081" y="74535"/>
                  <a:pt x="4401784" y="254"/>
                  <a:pt x="4194632" y="0"/>
                </a:cubicBezTo>
                <a:lnTo>
                  <a:pt x="1097701" y="0"/>
                </a:lnTo>
                <a:cubicBezTo>
                  <a:pt x="890561" y="397"/>
                  <a:pt x="690405" y="74734"/>
                  <a:pt x="533197" y="209678"/>
                </a:cubicBezTo>
                <a:cubicBezTo>
                  <a:pt x="375989" y="344569"/>
                  <a:pt x="272153" y="531129"/>
                  <a:pt x="240312" y="735792"/>
                </a:cubicBezTo>
                <a:lnTo>
                  <a:pt x="142227" y="735792"/>
                </a:lnTo>
                <a:cubicBezTo>
                  <a:pt x="63668" y="735792"/>
                  <a:pt x="0" y="799473"/>
                  <a:pt x="0" y="878020"/>
                </a:cubicBezTo>
                <a:lnTo>
                  <a:pt x="0" y="1440391"/>
                </a:lnTo>
                <a:lnTo>
                  <a:pt x="0" y="1440340"/>
                </a:lnTo>
                <a:cubicBezTo>
                  <a:pt x="102" y="1618521"/>
                  <a:pt x="85148" y="1785948"/>
                  <a:pt x="228963" y="1891080"/>
                </a:cubicBezTo>
                <a:lnTo>
                  <a:pt x="228963" y="4741973"/>
                </a:lnTo>
                <a:cubicBezTo>
                  <a:pt x="228963" y="4855090"/>
                  <a:pt x="273892" y="4963598"/>
                  <a:pt x="353873" y="5043592"/>
                </a:cubicBezTo>
                <a:cubicBezTo>
                  <a:pt x="433868" y="5123586"/>
                  <a:pt x="542388" y="5168515"/>
                  <a:pt x="655505" y="5168515"/>
                </a:cubicBezTo>
                <a:lnTo>
                  <a:pt x="4636803" y="5168515"/>
                </a:lnTo>
                <a:cubicBezTo>
                  <a:pt x="4749919" y="5168515"/>
                  <a:pt x="4858428" y="5123586"/>
                  <a:pt x="4938409" y="5043592"/>
                </a:cubicBezTo>
                <a:cubicBezTo>
                  <a:pt x="5018403" y="4963598"/>
                  <a:pt x="5063332" y="4855090"/>
                  <a:pt x="5063332" y="4741973"/>
                </a:cubicBezTo>
                <a:lnTo>
                  <a:pt x="5063332" y="1891080"/>
                </a:lnTo>
                <a:cubicBezTo>
                  <a:pt x="5207045" y="1786139"/>
                  <a:pt x="5292054" y="1619016"/>
                  <a:pt x="5292295" y="1441089"/>
                </a:cubicBezTo>
                <a:close/>
                <a:moveTo>
                  <a:pt x="3345001" y="1020196"/>
                </a:moveTo>
                <a:lnTo>
                  <a:pt x="4173279" y="1020196"/>
                </a:lnTo>
                <a:lnTo>
                  <a:pt x="4173279" y="1533525"/>
                </a:lnTo>
                <a:lnTo>
                  <a:pt x="4173279" y="1533474"/>
                </a:lnTo>
                <a:cubicBezTo>
                  <a:pt x="4167273" y="1677390"/>
                  <a:pt x="4087089" y="1807810"/>
                  <a:pt x="3961417" y="1878092"/>
                </a:cubicBezTo>
                <a:cubicBezTo>
                  <a:pt x="3835706" y="1948361"/>
                  <a:pt x="3682561" y="1948361"/>
                  <a:pt x="3556850" y="1878092"/>
                </a:cubicBezTo>
                <a:cubicBezTo>
                  <a:pt x="3431191" y="1807823"/>
                  <a:pt x="3350993" y="1677390"/>
                  <a:pt x="3344988" y="1533474"/>
                </a:cubicBezTo>
                <a:close/>
                <a:moveTo>
                  <a:pt x="4457644" y="1020196"/>
                </a:moveTo>
                <a:lnTo>
                  <a:pt x="5007917" y="1020196"/>
                </a:lnTo>
                <a:lnTo>
                  <a:pt x="5007917" y="1440391"/>
                </a:lnTo>
                <a:lnTo>
                  <a:pt x="5007917" y="1440340"/>
                </a:lnTo>
                <a:cubicBezTo>
                  <a:pt x="5007917" y="1538628"/>
                  <a:pt x="4955497" y="1629477"/>
                  <a:pt x="4870349" y="1678634"/>
                </a:cubicBezTo>
                <a:cubicBezTo>
                  <a:pt x="4785251" y="1727778"/>
                  <a:pt x="4680361" y="1727778"/>
                  <a:pt x="4595212" y="1678634"/>
                </a:cubicBezTo>
                <a:cubicBezTo>
                  <a:pt x="4510115" y="1629490"/>
                  <a:pt x="4457644" y="1538641"/>
                  <a:pt x="4457644" y="1440340"/>
                </a:cubicBezTo>
                <a:close/>
                <a:moveTo>
                  <a:pt x="1097663" y="284354"/>
                </a:moveTo>
                <a:lnTo>
                  <a:pt x="4194594" y="284354"/>
                </a:lnTo>
                <a:cubicBezTo>
                  <a:pt x="4326411" y="284404"/>
                  <a:pt x="4454356" y="329080"/>
                  <a:pt x="4557608" y="411017"/>
                </a:cubicBezTo>
                <a:cubicBezTo>
                  <a:pt x="4660861" y="492992"/>
                  <a:pt x="4733364" y="607454"/>
                  <a:pt x="4763364" y="735792"/>
                </a:cubicBezTo>
                <a:lnTo>
                  <a:pt x="528918" y="735792"/>
                </a:lnTo>
                <a:cubicBezTo>
                  <a:pt x="559019" y="607505"/>
                  <a:pt x="631574" y="493144"/>
                  <a:pt x="734826" y="411169"/>
                </a:cubicBezTo>
                <a:cubicBezTo>
                  <a:pt x="838028" y="329233"/>
                  <a:pt x="965922" y="284556"/>
                  <a:pt x="1097688" y="284358"/>
                </a:cubicBezTo>
                <a:close/>
                <a:moveTo>
                  <a:pt x="2231622" y="1020196"/>
                </a:moveTo>
                <a:lnTo>
                  <a:pt x="3060597" y="1020196"/>
                </a:lnTo>
                <a:lnTo>
                  <a:pt x="3060597" y="1533525"/>
                </a:lnTo>
                <a:lnTo>
                  <a:pt x="3060597" y="1533474"/>
                </a:lnTo>
                <a:cubicBezTo>
                  <a:pt x="3054643" y="1677390"/>
                  <a:pt x="2974408" y="1807810"/>
                  <a:pt x="2848736" y="1878092"/>
                </a:cubicBezTo>
                <a:cubicBezTo>
                  <a:pt x="2723025" y="1948361"/>
                  <a:pt x="2569879" y="1948361"/>
                  <a:pt x="2444220" y="1878092"/>
                </a:cubicBezTo>
                <a:cubicBezTo>
                  <a:pt x="2318509" y="1807823"/>
                  <a:pt x="2238312" y="1677390"/>
                  <a:pt x="2232320" y="1533474"/>
                </a:cubicBezTo>
                <a:close/>
                <a:moveTo>
                  <a:pt x="284391" y="1440340"/>
                </a:moveTo>
                <a:lnTo>
                  <a:pt x="284391" y="1020196"/>
                </a:lnTo>
                <a:lnTo>
                  <a:pt x="834663" y="1020196"/>
                </a:lnTo>
                <a:lnTo>
                  <a:pt x="834663" y="1440391"/>
                </a:lnTo>
                <a:lnTo>
                  <a:pt x="834663" y="1440340"/>
                </a:lnTo>
                <a:cubicBezTo>
                  <a:pt x="834663" y="1538628"/>
                  <a:pt x="782193" y="1629477"/>
                  <a:pt x="697095" y="1678634"/>
                </a:cubicBezTo>
                <a:cubicBezTo>
                  <a:pt x="611947" y="1727778"/>
                  <a:pt x="507057" y="1727778"/>
                  <a:pt x="421959" y="1678634"/>
                </a:cubicBezTo>
                <a:cubicBezTo>
                  <a:pt x="336811" y="1629490"/>
                  <a:pt x="284391" y="1538641"/>
                  <a:pt x="284391" y="1440340"/>
                </a:cubicBezTo>
                <a:close/>
                <a:moveTo>
                  <a:pt x="1119016" y="1440340"/>
                </a:moveTo>
                <a:lnTo>
                  <a:pt x="1119016" y="1020196"/>
                </a:lnTo>
                <a:lnTo>
                  <a:pt x="1947294" y="1020196"/>
                </a:lnTo>
                <a:lnTo>
                  <a:pt x="1947294" y="1533525"/>
                </a:lnTo>
                <a:lnTo>
                  <a:pt x="1947294" y="1533474"/>
                </a:lnTo>
                <a:cubicBezTo>
                  <a:pt x="1941289" y="1677390"/>
                  <a:pt x="1861104" y="1807810"/>
                  <a:pt x="1735432" y="1878092"/>
                </a:cubicBezTo>
                <a:cubicBezTo>
                  <a:pt x="1609722" y="1948361"/>
                  <a:pt x="1456576" y="1948361"/>
                  <a:pt x="1330866" y="1878092"/>
                </a:cubicBezTo>
                <a:cubicBezTo>
                  <a:pt x="1205206" y="1807823"/>
                  <a:pt x="1125009" y="1677390"/>
                  <a:pt x="1119004" y="1533474"/>
                </a:cubicBezTo>
                <a:close/>
                <a:moveTo>
                  <a:pt x="3379825" y="3050633"/>
                </a:moveTo>
                <a:lnTo>
                  <a:pt x="3379875" y="3050633"/>
                </a:lnTo>
                <a:cubicBezTo>
                  <a:pt x="3492992" y="3050633"/>
                  <a:pt x="3601500" y="3095613"/>
                  <a:pt x="3681495" y="3175607"/>
                </a:cubicBezTo>
                <a:cubicBezTo>
                  <a:pt x="3761489" y="3255601"/>
                  <a:pt x="3806418" y="3364109"/>
                  <a:pt x="3806418" y="3477225"/>
                </a:cubicBezTo>
                <a:lnTo>
                  <a:pt x="3806418" y="4884137"/>
                </a:lnTo>
                <a:lnTo>
                  <a:pt x="2788356" y="4884137"/>
                </a:lnTo>
                <a:lnTo>
                  <a:pt x="2788356" y="3051293"/>
                </a:lnTo>
                <a:close/>
                <a:moveTo>
                  <a:pt x="2503990" y="4884239"/>
                </a:moveTo>
                <a:lnTo>
                  <a:pt x="1485179" y="4884239"/>
                </a:lnTo>
                <a:lnTo>
                  <a:pt x="1485179" y="3477962"/>
                </a:lnTo>
                <a:cubicBezTo>
                  <a:pt x="1485179" y="3364845"/>
                  <a:pt x="1530159" y="3256337"/>
                  <a:pt x="1610153" y="3176343"/>
                </a:cubicBezTo>
                <a:cubicBezTo>
                  <a:pt x="1690147" y="3096349"/>
                  <a:pt x="1798655" y="3051420"/>
                  <a:pt x="1911772" y="3051420"/>
                </a:cubicBezTo>
                <a:lnTo>
                  <a:pt x="2503990" y="3051420"/>
                </a:lnTo>
                <a:close/>
                <a:moveTo>
                  <a:pt x="4779017" y="4742062"/>
                </a:moveTo>
                <a:cubicBezTo>
                  <a:pt x="4779017" y="4779755"/>
                  <a:pt x="4764037" y="4815899"/>
                  <a:pt x="4737363" y="4842585"/>
                </a:cubicBezTo>
                <a:cubicBezTo>
                  <a:pt x="4710729" y="4869271"/>
                  <a:pt x="4674534" y="4884239"/>
                  <a:pt x="4636841" y="4884239"/>
                </a:cubicBezTo>
                <a:lnTo>
                  <a:pt x="4091532" y="4884239"/>
                </a:lnTo>
                <a:lnTo>
                  <a:pt x="4091532" y="3477962"/>
                </a:lnTo>
                <a:cubicBezTo>
                  <a:pt x="4091532" y="3289409"/>
                  <a:pt x="4016642" y="3108600"/>
                  <a:pt x="3883302" y="2975247"/>
                </a:cubicBezTo>
                <a:cubicBezTo>
                  <a:pt x="3749999" y="2841945"/>
                  <a:pt x="3569140" y="2767016"/>
                  <a:pt x="3380586" y="2767016"/>
                </a:cubicBezTo>
                <a:lnTo>
                  <a:pt x="1911721" y="2767016"/>
                </a:lnTo>
                <a:cubicBezTo>
                  <a:pt x="1723168" y="2767016"/>
                  <a:pt x="1542309" y="2841957"/>
                  <a:pt x="1409006" y="2975247"/>
                </a:cubicBezTo>
                <a:cubicBezTo>
                  <a:pt x="1275653" y="3108600"/>
                  <a:pt x="1200775" y="3289409"/>
                  <a:pt x="1200775" y="3477962"/>
                </a:cubicBezTo>
                <a:lnTo>
                  <a:pt x="1200775" y="4884239"/>
                </a:lnTo>
                <a:lnTo>
                  <a:pt x="655467" y="4884239"/>
                </a:lnTo>
                <a:cubicBezTo>
                  <a:pt x="576958" y="4884239"/>
                  <a:pt x="513290" y="4820571"/>
                  <a:pt x="513290" y="4742062"/>
                </a:cubicBezTo>
                <a:lnTo>
                  <a:pt x="513290" y="1997810"/>
                </a:lnTo>
                <a:lnTo>
                  <a:pt x="559502" y="1997810"/>
                </a:lnTo>
                <a:cubicBezTo>
                  <a:pt x="691509" y="1997861"/>
                  <a:pt x="819264" y="1951002"/>
                  <a:pt x="919939" y="1865549"/>
                </a:cubicBezTo>
                <a:cubicBezTo>
                  <a:pt x="1033360" y="2073780"/>
                  <a:pt x="1244816" y="2210117"/>
                  <a:pt x="1481269" y="2227471"/>
                </a:cubicBezTo>
                <a:cubicBezTo>
                  <a:pt x="1717722" y="2244877"/>
                  <a:pt x="1946786" y="2140939"/>
                  <a:pt x="2089458" y="1951599"/>
                </a:cubicBezTo>
                <a:cubicBezTo>
                  <a:pt x="2220919" y="2126453"/>
                  <a:pt x="2426979" y="2229363"/>
                  <a:pt x="2645773" y="2229363"/>
                </a:cubicBezTo>
                <a:cubicBezTo>
                  <a:pt x="2864567" y="2229363"/>
                  <a:pt x="3070627" y="2126466"/>
                  <a:pt x="3202088" y="1951599"/>
                </a:cubicBezTo>
                <a:cubicBezTo>
                  <a:pt x="3344760" y="2140939"/>
                  <a:pt x="3573824" y="2244890"/>
                  <a:pt x="3810277" y="2227471"/>
                </a:cubicBezTo>
                <a:cubicBezTo>
                  <a:pt x="4046730" y="2210117"/>
                  <a:pt x="4258135" y="2073793"/>
                  <a:pt x="4371556" y="1865549"/>
                </a:cubicBezTo>
                <a:cubicBezTo>
                  <a:pt x="4472231" y="1951002"/>
                  <a:pt x="4599973" y="1997861"/>
                  <a:pt x="4732044" y="1997810"/>
                </a:cubicBezTo>
                <a:lnTo>
                  <a:pt x="4778268" y="1997810"/>
                </a:lnTo>
                <a:close/>
              </a:path>
            </a:pathLst>
          </a:custGeom>
          <a:solidFill>
            <a:srgbClr val="92D050"/>
          </a:solidFill>
          <a:ln w="12695" cap="flat">
            <a:solidFill>
              <a:srgbClr val="74BC1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16824F-C3EA-1E3D-B182-6DBF9161067B}"/>
              </a:ext>
            </a:extLst>
          </p:cNvPr>
          <p:cNvSpPr txBox="1"/>
          <p:nvPr/>
        </p:nvSpPr>
        <p:spPr>
          <a:xfrm>
            <a:off x="904268" y="4963156"/>
            <a:ext cx="4507041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Maior potencial de captação e retenção de clientes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Sinalização Externa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Sonho do negócio próprio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Menor investimento, burocracia e complexidade vs franquias 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Vitrine para duplicação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Plataforma para outros métodos Herbalife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Ideal para treinamento de Distribuidores / Anfitriões</a:t>
            </a:r>
          </a:p>
          <a:p>
            <a:pPr marL="257175" marR="0" lvl="0" indent="-257175" algn="l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Disciplina de trabalho</a:t>
            </a:r>
          </a:p>
        </p:txBody>
      </p:sp>
    </p:spTree>
    <p:extLst>
      <p:ext uri="{BB962C8B-B14F-4D97-AF65-F5344CB8AC3E}">
        <p14:creationId xmlns:p14="http://schemas.microsoft.com/office/powerpoint/2010/main" val="32625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07E812-AF7C-6625-F378-8FC08395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"/>
            <a:ext cx="24380951" cy="1371428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6334D2-724C-20D0-C82E-539BE5D2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39"/>
          <a:stretch>
            <a:fillRect/>
          </a:stretch>
        </p:blipFill>
        <p:spPr>
          <a:xfrm>
            <a:off x="12577936" y="4265413"/>
            <a:ext cx="11331963" cy="8097999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F60FB4-DE7A-0C47-C1FA-3E9631850051}"/>
              </a:ext>
            </a:extLst>
          </p:cNvPr>
          <p:cNvSpPr txBox="1"/>
          <p:nvPr/>
        </p:nvSpPr>
        <p:spPr>
          <a:xfrm>
            <a:off x="11139138" y="227033"/>
            <a:ext cx="9189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TIPOS DE EVS E SUAS VANTAGENS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E09CAA-48F4-5A05-6005-96D34200BC5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6A9E08D-C2D0-2959-8E7E-FF873C9622D5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748BF2-5055-783F-2C2D-C291B1417988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8FAC32BB-1F73-ABE2-1AD5-41F1BAE34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6704495-0905-8282-C7F8-5440F362A2D2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094AC0F-FB4D-AB98-04A8-4D82FCFC43E0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4DE56B5-79B6-5AB5-3F79-5EA8ACBC3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38" name="Gráfico 19">
            <a:extLst>
              <a:ext uri="{FF2B5EF4-FFF2-40B4-BE49-F238E27FC236}">
                <a16:creationId xmlns:a16="http://schemas.microsoft.com/office/drawing/2014/main" id="{183267D7-2AD4-476A-4F68-09AB957288A0}"/>
              </a:ext>
            </a:extLst>
          </p:cNvPr>
          <p:cNvSpPr/>
          <p:nvPr/>
        </p:nvSpPr>
        <p:spPr>
          <a:xfrm rot="5400000">
            <a:off x="21788823" y="3155392"/>
            <a:ext cx="1710848" cy="171084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41FFF22-FFA5-E0D3-6C87-67999DA7B407}"/>
              </a:ext>
            </a:extLst>
          </p:cNvPr>
          <p:cNvGrpSpPr/>
          <p:nvPr/>
        </p:nvGrpSpPr>
        <p:grpSpPr>
          <a:xfrm>
            <a:off x="6188459" y="2672006"/>
            <a:ext cx="5543774" cy="9362222"/>
            <a:chOff x="6042155" y="2672006"/>
            <a:chExt cx="5543774" cy="9362222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74CE167B-39DC-C207-D7BB-5286B3155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43" t="21965" r="74411" b="6143"/>
            <a:stretch/>
          </p:blipFill>
          <p:spPr>
            <a:xfrm>
              <a:off x="6042155" y="2672006"/>
              <a:ext cx="5543774" cy="9362222"/>
            </a:xfrm>
            <a:prstGeom prst="round2DiagRect">
              <a:avLst/>
            </a:prstGeom>
            <a:ln>
              <a:solidFill>
                <a:srgbClr val="F0E7D1"/>
              </a:solidFill>
            </a:ln>
            <a:effectLst>
              <a:glow rad="127000">
                <a:srgbClr val="F0E7D1">
                  <a:alpha val="40000"/>
                </a:srgbClr>
              </a:glow>
              <a:outerShdw blurRad="1270000" dir="2700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1410903-E6A7-7E75-E07C-E1B14D494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rcRect l="10208" t="22358" r="82208" b="64019"/>
            <a:stretch/>
          </p:blipFill>
          <p:spPr>
            <a:xfrm>
              <a:off x="8011610" y="2742315"/>
              <a:ext cx="1755648" cy="1773936"/>
            </a:xfrm>
            <a:prstGeom prst="ellipse">
              <a:avLst/>
            </a:prstGeom>
          </p:spPr>
        </p:pic>
      </p:grpSp>
      <p:sp>
        <p:nvSpPr>
          <p:cNvPr id="25" name="Gráfico 22">
            <a:extLst>
              <a:ext uri="{FF2B5EF4-FFF2-40B4-BE49-F238E27FC236}">
                <a16:creationId xmlns:a16="http://schemas.microsoft.com/office/drawing/2014/main" id="{14CF1A3E-CD1B-4E54-9294-E9C383B28DF0}"/>
              </a:ext>
            </a:extLst>
          </p:cNvPr>
          <p:cNvSpPr/>
          <p:nvPr/>
        </p:nvSpPr>
        <p:spPr>
          <a:xfrm rot="10800000">
            <a:off x="6960098" y="11450809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785C7BF5-2B97-4B22-9FC3-8B44CC6577A4}"/>
              </a:ext>
            </a:extLst>
          </p:cNvPr>
          <p:cNvSpPr/>
          <p:nvPr/>
        </p:nvSpPr>
        <p:spPr>
          <a:xfrm>
            <a:off x="747289" y="2625969"/>
            <a:ext cx="4551405" cy="11277600"/>
          </a:xfrm>
          <a:prstGeom prst="round2SameRect">
            <a:avLst>
              <a:gd name="adj1" fmla="val 11571"/>
              <a:gd name="adj2" fmla="val 0"/>
            </a:avLst>
          </a:prstGeom>
          <a:solidFill>
            <a:srgbClr val="F6EDD6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2959783-F0A9-B065-3256-C6CBBDD3D4D2}"/>
              </a:ext>
            </a:extLst>
          </p:cNvPr>
          <p:cNvSpPr txBox="1"/>
          <p:nvPr/>
        </p:nvSpPr>
        <p:spPr>
          <a:xfrm>
            <a:off x="1156615" y="4159482"/>
            <a:ext cx="374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Comercial Térreo</a:t>
            </a: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5EC33408-461E-48C7-16CD-8E2636A8CE49}"/>
              </a:ext>
            </a:extLst>
          </p:cNvPr>
          <p:cNvSpPr/>
          <p:nvPr/>
        </p:nvSpPr>
        <p:spPr>
          <a:xfrm>
            <a:off x="1281357" y="3327908"/>
            <a:ext cx="740785" cy="723450"/>
          </a:xfrm>
          <a:custGeom>
            <a:avLst/>
            <a:gdLst>
              <a:gd name="connsiteX0" fmla="*/ 5292358 w 5292358"/>
              <a:gd name="connsiteY0" fmla="*/ 878020 h 5168515"/>
              <a:gd name="connsiteX1" fmla="*/ 5250704 w 5292358"/>
              <a:gd name="connsiteY1" fmla="*/ 777446 h 5168515"/>
              <a:gd name="connsiteX2" fmla="*/ 5150131 w 5292358"/>
              <a:gd name="connsiteY2" fmla="*/ 735792 h 5168515"/>
              <a:gd name="connsiteX3" fmla="*/ 5052033 w 5292358"/>
              <a:gd name="connsiteY3" fmla="*/ 735792 h 5168515"/>
              <a:gd name="connsiteX4" fmla="*/ 4759288 w 5292358"/>
              <a:gd name="connsiteY4" fmla="*/ 209475 h 5168515"/>
              <a:gd name="connsiteX5" fmla="*/ 4194632 w 5292358"/>
              <a:gd name="connsiteY5" fmla="*/ 0 h 5168515"/>
              <a:gd name="connsiteX6" fmla="*/ 1097701 w 5292358"/>
              <a:gd name="connsiteY6" fmla="*/ 0 h 5168515"/>
              <a:gd name="connsiteX7" fmla="*/ 533197 w 5292358"/>
              <a:gd name="connsiteY7" fmla="*/ 209678 h 5168515"/>
              <a:gd name="connsiteX8" fmla="*/ 240312 w 5292358"/>
              <a:gd name="connsiteY8" fmla="*/ 735792 h 5168515"/>
              <a:gd name="connsiteX9" fmla="*/ 142227 w 5292358"/>
              <a:gd name="connsiteY9" fmla="*/ 735792 h 5168515"/>
              <a:gd name="connsiteX10" fmla="*/ 0 w 5292358"/>
              <a:gd name="connsiteY10" fmla="*/ 878020 h 5168515"/>
              <a:gd name="connsiteX11" fmla="*/ 0 w 5292358"/>
              <a:gd name="connsiteY11" fmla="*/ 1440391 h 5168515"/>
              <a:gd name="connsiteX12" fmla="*/ 0 w 5292358"/>
              <a:gd name="connsiteY12" fmla="*/ 1440340 h 5168515"/>
              <a:gd name="connsiteX13" fmla="*/ 228963 w 5292358"/>
              <a:gd name="connsiteY13" fmla="*/ 1891080 h 5168515"/>
              <a:gd name="connsiteX14" fmla="*/ 228963 w 5292358"/>
              <a:gd name="connsiteY14" fmla="*/ 4741973 h 5168515"/>
              <a:gd name="connsiteX15" fmla="*/ 353873 w 5292358"/>
              <a:gd name="connsiteY15" fmla="*/ 5043592 h 5168515"/>
              <a:gd name="connsiteX16" fmla="*/ 655505 w 5292358"/>
              <a:gd name="connsiteY16" fmla="*/ 5168515 h 5168515"/>
              <a:gd name="connsiteX17" fmla="*/ 4636803 w 5292358"/>
              <a:gd name="connsiteY17" fmla="*/ 5168515 h 5168515"/>
              <a:gd name="connsiteX18" fmla="*/ 4938409 w 5292358"/>
              <a:gd name="connsiteY18" fmla="*/ 5043592 h 5168515"/>
              <a:gd name="connsiteX19" fmla="*/ 5063332 w 5292358"/>
              <a:gd name="connsiteY19" fmla="*/ 4741973 h 5168515"/>
              <a:gd name="connsiteX20" fmla="*/ 5063332 w 5292358"/>
              <a:gd name="connsiteY20" fmla="*/ 1891080 h 5168515"/>
              <a:gd name="connsiteX21" fmla="*/ 5292295 w 5292358"/>
              <a:gd name="connsiteY21" fmla="*/ 1441089 h 5168515"/>
              <a:gd name="connsiteX22" fmla="*/ 3345001 w 5292358"/>
              <a:gd name="connsiteY22" fmla="*/ 1020196 h 5168515"/>
              <a:gd name="connsiteX23" fmla="*/ 4173279 w 5292358"/>
              <a:gd name="connsiteY23" fmla="*/ 1020196 h 5168515"/>
              <a:gd name="connsiteX24" fmla="*/ 4173279 w 5292358"/>
              <a:gd name="connsiteY24" fmla="*/ 1533525 h 5168515"/>
              <a:gd name="connsiteX25" fmla="*/ 4173279 w 5292358"/>
              <a:gd name="connsiteY25" fmla="*/ 1533474 h 5168515"/>
              <a:gd name="connsiteX26" fmla="*/ 3961417 w 5292358"/>
              <a:gd name="connsiteY26" fmla="*/ 1878092 h 5168515"/>
              <a:gd name="connsiteX27" fmla="*/ 3556850 w 5292358"/>
              <a:gd name="connsiteY27" fmla="*/ 1878092 h 5168515"/>
              <a:gd name="connsiteX28" fmla="*/ 3344988 w 5292358"/>
              <a:gd name="connsiteY28" fmla="*/ 1533474 h 5168515"/>
              <a:gd name="connsiteX29" fmla="*/ 4457644 w 5292358"/>
              <a:gd name="connsiteY29" fmla="*/ 1020196 h 5168515"/>
              <a:gd name="connsiteX30" fmla="*/ 5007917 w 5292358"/>
              <a:gd name="connsiteY30" fmla="*/ 1020196 h 5168515"/>
              <a:gd name="connsiteX31" fmla="*/ 5007917 w 5292358"/>
              <a:gd name="connsiteY31" fmla="*/ 1440391 h 5168515"/>
              <a:gd name="connsiteX32" fmla="*/ 5007917 w 5292358"/>
              <a:gd name="connsiteY32" fmla="*/ 1440340 h 5168515"/>
              <a:gd name="connsiteX33" fmla="*/ 4870349 w 5292358"/>
              <a:gd name="connsiteY33" fmla="*/ 1678634 h 5168515"/>
              <a:gd name="connsiteX34" fmla="*/ 4595212 w 5292358"/>
              <a:gd name="connsiteY34" fmla="*/ 1678634 h 5168515"/>
              <a:gd name="connsiteX35" fmla="*/ 4457644 w 5292358"/>
              <a:gd name="connsiteY35" fmla="*/ 1440340 h 5168515"/>
              <a:gd name="connsiteX36" fmla="*/ 1097663 w 5292358"/>
              <a:gd name="connsiteY36" fmla="*/ 284354 h 5168515"/>
              <a:gd name="connsiteX37" fmla="*/ 4194594 w 5292358"/>
              <a:gd name="connsiteY37" fmla="*/ 284354 h 5168515"/>
              <a:gd name="connsiteX38" fmla="*/ 4557608 w 5292358"/>
              <a:gd name="connsiteY38" fmla="*/ 411017 h 5168515"/>
              <a:gd name="connsiteX39" fmla="*/ 4763364 w 5292358"/>
              <a:gd name="connsiteY39" fmla="*/ 735792 h 5168515"/>
              <a:gd name="connsiteX40" fmla="*/ 528918 w 5292358"/>
              <a:gd name="connsiteY40" fmla="*/ 735792 h 5168515"/>
              <a:gd name="connsiteX41" fmla="*/ 734826 w 5292358"/>
              <a:gd name="connsiteY41" fmla="*/ 411169 h 5168515"/>
              <a:gd name="connsiteX42" fmla="*/ 1097688 w 5292358"/>
              <a:gd name="connsiteY42" fmla="*/ 284358 h 5168515"/>
              <a:gd name="connsiteX43" fmla="*/ 2231622 w 5292358"/>
              <a:gd name="connsiteY43" fmla="*/ 1020196 h 5168515"/>
              <a:gd name="connsiteX44" fmla="*/ 3060597 w 5292358"/>
              <a:gd name="connsiteY44" fmla="*/ 1020196 h 5168515"/>
              <a:gd name="connsiteX45" fmla="*/ 3060597 w 5292358"/>
              <a:gd name="connsiteY45" fmla="*/ 1533525 h 5168515"/>
              <a:gd name="connsiteX46" fmla="*/ 3060597 w 5292358"/>
              <a:gd name="connsiteY46" fmla="*/ 1533474 h 5168515"/>
              <a:gd name="connsiteX47" fmla="*/ 2848736 w 5292358"/>
              <a:gd name="connsiteY47" fmla="*/ 1878092 h 5168515"/>
              <a:gd name="connsiteX48" fmla="*/ 2444220 w 5292358"/>
              <a:gd name="connsiteY48" fmla="*/ 1878092 h 5168515"/>
              <a:gd name="connsiteX49" fmla="*/ 2232320 w 5292358"/>
              <a:gd name="connsiteY49" fmla="*/ 1533474 h 5168515"/>
              <a:gd name="connsiteX50" fmla="*/ 284391 w 5292358"/>
              <a:gd name="connsiteY50" fmla="*/ 1440340 h 5168515"/>
              <a:gd name="connsiteX51" fmla="*/ 284391 w 5292358"/>
              <a:gd name="connsiteY51" fmla="*/ 1020196 h 5168515"/>
              <a:gd name="connsiteX52" fmla="*/ 834663 w 5292358"/>
              <a:gd name="connsiteY52" fmla="*/ 1020196 h 5168515"/>
              <a:gd name="connsiteX53" fmla="*/ 834663 w 5292358"/>
              <a:gd name="connsiteY53" fmla="*/ 1440391 h 5168515"/>
              <a:gd name="connsiteX54" fmla="*/ 834663 w 5292358"/>
              <a:gd name="connsiteY54" fmla="*/ 1440340 h 5168515"/>
              <a:gd name="connsiteX55" fmla="*/ 697095 w 5292358"/>
              <a:gd name="connsiteY55" fmla="*/ 1678634 h 5168515"/>
              <a:gd name="connsiteX56" fmla="*/ 421959 w 5292358"/>
              <a:gd name="connsiteY56" fmla="*/ 1678634 h 5168515"/>
              <a:gd name="connsiteX57" fmla="*/ 284391 w 5292358"/>
              <a:gd name="connsiteY57" fmla="*/ 1440340 h 5168515"/>
              <a:gd name="connsiteX58" fmla="*/ 1119016 w 5292358"/>
              <a:gd name="connsiteY58" fmla="*/ 1440340 h 5168515"/>
              <a:gd name="connsiteX59" fmla="*/ 1119016 w 5292358"/>
              <a:gd name="connsiteY59" fmla="*/ 1020196 h 5168515"/>
              <a:gd name="connsiteX60" fmla="*/ 1947294 w 5292358"/>
              <a:gd name="connsiteY60" fmla="*/ 1020196 h 5168515"/>
              <a:gd name="connsiteX61" fmla="*/ 1947294 w 5292358"/>
              <a:gd name="connsiteY61" fmla="*/ 1533525 h 5168515"/>
              <a:gd name="connsiteX62" fmla="*/ 1947294 w 5292358"/>
              <a:gd name="connsiteY62" fmla="*/ 1533474 h 5168515"/>
              <a:gd name="connsiteX63" fmla="*/ 1735432 w 5292358"/>
              <a:gd name="connsiteY63" fmla="*/ 1878092 h 5168515"/>
              <a:gd name="connsiteX64" fmla="*/ 1330866 w 5292358"/>
              <a:gd name="connsiteY64" fmla="*/ 1878092 h 5168515"/>
              <a:gd name="connsiteX65" fmla="*/ 1119004 w 5292358"/>
              <a:gd name="connsiteY65" fmla="*/ 1533474 h 5168515"/>
              <a:gd name="connsiteX66" fmla="*/ 3379825 w 5292358"/>
              <a:gd name="connsiteY66" fmla="*/ 3050633 h 5168515"/>
              <a:gd name="connsiteX67" fmla="*/ 3379875 w 5292358"/>
              <a:gd name="connsiteY67" fmla="*/ 3050633 h 5168515"/>
              <a:gd name="connsiteX68" fmla="*/ 3681495 w 5292358"/>
              <a:gd name="connsiteY68" fmla="*/ 3175607 h 5168515"/>
              <a:gd name="connsiteX69" fmla="*/ 3806418 w 5292358"/>
              <a:gd name="connsiteY69" fmla="*/ 3477225 h 5168515"/>
              <a:gd name="connsiteX70" fmla="*/ 3806418 w 5292358"/>
              <a:gd name="connsiteY70" fmla="*/ 4884137 h 5168515"/>
              <a:gd name="connsiteX71" fmla="*/ 2788356 w 5292358"/>
              <a:gd name="connsiteY71" fmla="*/ 4884137 h 5168515"/>
              <a:gd name="connsiteX72" fmla="*/ 2788356 w 5292358"/>
              <a:gd name="connsiteY72" fmla="*/ 3051293 h 5168515"/>
              <a:gd name="connsiteX73" fmla="*/ 2503990 w 5292358"/>
              <a:gd name="connsiteY73" fmla="*/ 4884239 h 5168515"/>
              <a:gd name="connsiteX74" fmla="*/ 1485179 w 5292358"/>
              <a:gd name="connsiteY74" fmla="*/ 4884239 h 5168515"/>
              <a:gd name="connsiteX75" fmla="*/ 1485179 w 5292358"/>
              <a:gd name="connsiteY75" fmla="*/ 3477962 h 5168515"/>
              <a:gd name="connsiteX76" fmla="*/ 1610153 w 5292358"/>
              <a:gd name="connsiteY76" fmla="*/ 3176343 h 5168515"/>
              <a:gd name="connsiteX77" fmla="*/ 1911772 w 5292358"/>
              <a:gd name="connsiteY77" fmla="*/ 3051420 h 5168515"/>
              <a:gd name="connsiteX78" fmla="*/ 2503990 w 5292358"/>
              <a:gd name="connsiteY78" fmla="*/ 3051420 h 5168515"/>
              <a:gd name="connsiteX79" fmla="*/ 4779017 w 5292358"/>
              <a:gd name="connsiteY79" fmla="*/ 4742062 h 5168515"/>
              <a:gd name="connsiteX80" fmla="*/ 4737363 w 5292358"/>
              <a:gd name="connsiteY80" fmla="*/ 4842585 h 5168515"/>
              <a:gd name="connsiteX81" fmla="*/ 4636841 w 5292358"/>
              <a:gd name="connsiteY81" fmla="*/ 4884239 h 5168515"/>
              <a:gd name="connsiteX82" fmla="*/ 4091532 w 5292358"/>
              <a:gd name="connsiteY82" fmla="*/ 4884239 h 5168515"/>
              <a:gd name="connsiteX83" fmla="*/ 4091532 w 5292358"/>
              <a:gd name="connsiteY83" fmla="*/ 3477962 h 5168515"/>
              <a:gd name="connsiteX84" fmla="*/ 3883302 w 5292358"/>
              <a:gd name="connsiteY84" fmla="*/ 2975247 h 5168515"/>
              <a:gd name="connsiteX85" fmla="*/ 3380586 w 5292358"/>
              <a:gd name="connsiteY85" fmla="*/ 2767016 h 5168515"/>
              <a:gd name="connsiteX86" fmla="*/ 1911721 w 5292358"/>
              <a:gd name="connsiteY86" fmla="*/ 2767016 h 5168515"/>
              <a:gd name="connsiteX87" fmla="*/ 1409006 w 5292358"/>
              <a:gd name="connsiteY87" fmla="*/ 2975247 h 5168515"/>
              <a:gd name="connsiteX88" fmla="*/ 1200775 w 5292358"/>
              <a:gd name="connsiteY88" fmla="*/ 3477962 h 5168515"/>
              <a:gd name="connsiteX89" fmla="*/ 1200775 w 5292358"/>
              <a:gd name="connsiteY89" fmla="*/ 4884239 h 5168515"/>
              <a:gd name="connsiteX90" fmla="*/ 655467 w 5292358"/>
              <a:gd name="connsiteY90" fmla="*/ 4884239 h 5168515"/>
              <a:gd name="connsiteX91" fmla="*/ 513290 w 5292358"/>
              <a:gd name="connsiteY91" fmla="*/ 4742062 h 5168515"/>
              <a:gd name="connsiteX92" fmla="*/ 513290 w 5292358"/>
              <a:gd name="connsiteY92" fmla="*/ 1997810 h 5168515"/>
              <a:gd name="connsiteX93" fmla="*/ 559502 w 5292358"/>
              <a:gd name="connsiteY93" fmla="*/ 1997810 h 5168515"/>
              <a:gd name="connsiteX94" fmla="*/ 919939 w 5292358"/>
              <a:gd name="connsiteY94" fmla="*/ 1865549 h 5168515"/>
              <a:gd name="connsiteX95" fmla="*/ 1481269 w 5292358"/>
              <a:gd name="connsiteY95" fmla="*/ 2227471 h 5168515"/>
              <a:gd name="connsiteX96" fmla="*/ 2089458 w 5292358"/>
              <a:gd name="connsiteY96" fmla="*/ 1951599 h 5168515"/>
              <a:gd name="connsiteX97" fmla="*/ 2645773 w 5292358"/>
              <a:gd name="connsiteY97" fmla="*/ 2229363 h 5168515"/>
              <a:gd name="connsiteX98" fmla="*/ 3202088 w 5292358"/>
              <a:gd name="connsiteY98" fmla="*/ 1951599 h 5168515"/>
              <a:gd name="connsiteX99" fmla="*/ 3810277 w 5292358"/>
              <a:gd name="connsiteY99" fmla="*/ 2227471 h 5168515"/>
              <a:gd name="connsiteX100" fmla="*/ 4371556 w 5292358"/>
              <a:gd name="connsiteY100" fmla="*/ 1865549 h 5168515"/>
              <a:gd name="connsiteX101" fmla="*/ 4732044 w 5292358"/>
              <a:gd name="connsiteY101" fmla="*/ 1997810 h 5168515"/>
              <a:gd name="connsiteX102" fmla="*/ 4778268 w 5292358"/>
              <a:gd name="connsiteY102" fmla="*/ 1997810 h 516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292358" h="5168515">
                <a:moveTo>
                  <a:pt x="5292358" y="878020"/>
                </a:moveTo>
                <a:cubicBezTo>
                  <a:pt x="5292358" y="840276"/>
                  <a:pt x="5277378" y="804132"/>
                  <a:pt x="5250704" y="777446"/>
                </a:cubicBezTo>
                <a:cubicBezTo>
                  <a:pt x="5224019" y="750773"/>
                  <a:pt x="5187875" y="735792"/>
                  <a:pt x="5150131" y="735792"/>
                </a:cubicBezTo>
                <a:lnTo>
                  <a:pt x="5052033" y="735792"/>
                </a:lnTo>
                <a:cubicBezTo>
                  <a:pt x="5020346" y="531078"/>
                  <a:pt x="4916496" y="344416"/>
                  <a:pt x="4759288" y="209475"/>
                </a:cubicBezTo>
                <a:cubicBezTo>
                  <a:pt x="4602081" y="74535"/>
                  <a:pt x="4401784" y="254"/>
                  <a:pt x="4194632" y="0"/>
                </a:cubicBezTo>
                <a:lnTo>
                  <a:pt x="1097701" y="0"/>
                </a:lnTo>
                <a:cubicBezTo>
                  <a:pt x="890561" y="397"/>
                  <a:pt x="690405" y="74734"/>
                  <a:pt x="533197" y="209678"/>
                </a:cubicBezTo>
                <a:cubicBezTo>
                  <a:pt x="375989" y="344569"/>
                  <a:pt x="272153" y="531129"/>
                  <a:pt x="240312" y="735792"/>
                </a:cubicBezTo>
                <a:lnTo>
                  <a:pt x="142227" y="735792"/>
                </a:lnTo>
                <a:cubicBezTo>
                  <a:pt x="63668" y="735792"/>
                  <a:pt x="0" y="799473"/>
                  <a:pt x="0" y="878020"/>
                </a:cubicBezTo>
                <a:lnTo>
                  <a:pt x="0" y="1440391"/>
                </a:lnTo>
                <a:lnTo>
                  <a:pt x="0" y="1440340"/>
                </a:lnTo>
                <a:cubicBezTo>
                  <a:pt x="102" y="1618521"/>
                  <a:pt x="85148" y="1785948"/>
                  <a:pt x="228963" y="1891080"/>
                </a:cubicBezTo>
                <a:lnTo>
                  <a:pt x="228963" y="4741973"/>
                </a:lnTo>
                <a:cubicBezTo>
                  <a:pt x="228963" y="4855090"/>
                  <a:pt x="273892" y="4963598"/>
                  <a:pt x="353873" y="5043592"/>
                </a:cubicBezTo>
                <a:cubicBezTo>
                  <a:pt x="433868" y="5123586"/>
                  <a:pt x="542388" y="5168515"/>
                  <a:pt x="655505" y="5168515"/>
                </a:cubicBezTo>
                <a:lnTo>
                  <a:pt x="4636803" y="5168515"/>
                </a:lnTo>
                <a:cubicBezTo>
                  <a:pt x="4749919" y="5168515"/>
                  <a:pt x="4858428" y="5123586"/>
                  <a:pt x="4938409" y="5043592"/>
                </a:cubicBezTo>
                <a:cubicBezTo>
                  <a:pt x="5018403" y="4963598"/>
                  <a:pt x="5063332" y="4855090"/>
                  <a:pt x="5063332" y="4741973"/>
                </a:cubicBezTo>
                <a:lnTo>
                  <a:pt x="5063332" y="1891080"/>
                </a:lnTo>
                <a:cubicBezTo>
                  <a:pt x="5207045" y="1786139"/>
                  <a:pt x="5292054" y="1619016"/>
                  <a:pt x="5292295" y="1441089"/>
                </a:cubicBezTo>
                <a:close/>
                <a:moveTo>
                  <a:pt x="3345001" y="1020196"/>
                </a:moveTo>
                <a:lnTo>
                  <a:pt x="4173279" y="1020196"/>
                </a:lnTo>
                <a:lnTo>
                  <a:pt x="4173279" y="1533525"/>
                </a:lnTo>
                <a:lnTo>
                  <a:pt x="4173279" y="1533474"/>
                </a:lnTo>
                <a:cubicBezTo>
                  <a:pt x="4167273" y="1677390"/>
                  <a:pt x="4087089" y="1807810"/>
                  <a:pt x="3961417" y="1878092"/>
                </a:cubicBezTo>
                <a:cubicBezTo>
                  <a:pt x="3835706" y="1948361"/>
                  <a:pt x="3682561" y="1948361"/>
                  <a:pt x="3556850" y="1878092"/>
                </a:cubicBezTo>
                <a:cubicBezTo>
                  <a:pt x="3431191" y="1807823"/>
                  <a:pt x="3350993" y="1677390"/>
                  <a:pt x="3344988" y="1533474"/>
                </a:cubicBezTo>
                <a:close/>
                <a:moveTo>
                  <a:pt x="4457644" y="1020196"/>
                </a:moveTo>
                <a:lnTo>
                  <a:pt x="5007917" y="1020196"/>
                </a:lnTo>
                <a:lnTo>
                  <a:pt x="5007917" y="1440391"/>
                </a:lnTo>
                <a:lnTo>
                  <a:pt x="5007917" y="1440340"/>
                </a:lnTo>
                <a:cubicBezTo>
                  <a:pt x="5007917" y="1538628"/>
                  <a:pt x="4955497" y="1629477"/>
                  <a:pt x="4870349" y="1678634"/>
                </a:cubicBezTo>
                <a:cubicBezTo>
                  <a:pt x="4785251" y="1727778"/>
                  <a:pt x="4680361" y="1727778"/>
                  <a:pt x="4595212" y="1678634"/>
                </a:cubicBezTo>
                <a:cubicBezTo>
                  <a:pt x="4510115" y="1629490"/>
                  <a:pt x="4457644" y="1538641"/>
                  <a:pt x="4457644" y="1440340"/>
                </a:cubicBezTo>
                <a:close/>
                <a:moveTo>
                  <a:pt x="1097663" y="284354"/>
                </a:moveTo>
                <a:lnTo>
                  <a:pt x="4194594" y="284354"/>
                </a:lnTo>
                <a:cubicBezTo>
                  <a:pt x="4326411" y="284404"/>
                  <a:pt x="4454356" y="329080"/>
                  <a:pt x="4557608" y="411017"/>
                </a:cubicBezTo>
                <a:cubicBezTo>
                  <a:pt x="4660861" y="492992"/>
                  <a:pt x="4733364" y="607454"/>
                  <a:pt x="4763364" y="735792"/>
                </a:cubicBezTo>
                <a:lnTo>
                  <a:pt x="528918" y="735792"/>
                </a:lnTo>
                <a:cubicBezTo>
                  <a:pt x="559019" y="607505"/>
                  <a:pt x="631574" y="493144"/>
                  <a:pt x="734826" y="411169"/>
                </a:cubicBezTo>
                <a:cubicBezTo>
                  <a:pt x="838028" y="329233"/>
                  <a:pt x="965922" y="284556"/>
                  <a:pt x="1097688" y="284358"/>
                </a:cubicBezTo>
                <a:close/>
                <a:moveTo>
                  <a:pt x="2231622" y="1020196"/>
                </a:moveTo>
                <a:lnTo>
                  <a:pt x="3060597" y="1020196"/>
                </a:lnTo>
                <a:lnTo>
                  <a:pt x="3060597" y="1533525"/>
                </a:lnTo>
                <a:lnTo>
                  <a:pt x="3060597" y="1533474"/>
                </a:lnTo>
                <a:cubicBezTo>
                  <a:pt x="3054643" y="1677390"/>
                  <a:pt x="2974408" y="1807810"/>
                  <a:pt x="2848736" y="1878092"/>
                </a:cubicBezTo>
                <a:cubicBezTo>
                  <a:pt x="2723025" y="1948361"/>
                  <a:pt x="2569879" y="1948361"/>
                  <a:pt x="2444220" y="1878092"/>
                </a:cubicBezTo>
                <a:cubicBezTo>
                  <a:pt x="2318509" y="1807823"/>
                  <a:pt x="2238312" y="1677390"/>
                  <a:pt x="2232320" y="1533474"/>
                </a:cubicBezTo>
                <a:close/>
                <a:moveTo>
                  <a:pt x="284391" y="1440340"/>
                </a:moveTo>
                <a:lnTo>
                  <a:pt x="284391" y="1020196"/>
                </a:lnTo>
                <a:lnTo>
                  <a:pt x="834663" y="1020196"/>
                </a:lnTo>
                <a:lnTo>
                  <a:pt x="834663" y="1440391"/>
                </a:lnTo>
                <a:lnTo>
                  <a:pt x="834663" y="1440340"/>
                </a:lnTo>
                <a:cubicBezTo>
                  <a:pt x="834663" y="1538628"/>
                  <a:pt x="782193" y="1629477"/>
                  <a:pt x="697095" y="1678634"/>
                </a:cubicBezTo>
                <a:cubicBezTo>
                  <a:pt x="611947" y="1727778"/>
                  <a:pt x="507057" y="1727778"/>
                  <a:pt x="421959" y="1678634"/>
                </a:cubicBezTo>
                <a:cubicBezTo>
                  <a:pt x="336811" y="1629490"/>
                  <a:pt x="284391" y="1538641"/>
                  <a:pt x="284391" y="1440340"/>
                </a:cubicBezTo>
                <a:close/>
                <a:moveTo>
                  <a:pt x="1119016" y="1440340"/>
                </a:moveTo>
                <a:lnTo>
                  <a:pt x="1119016" y="1020196"/>
                </a:lnTo>
                <a:lnTo>
                  <a:pt x="1947294" y="1020196"/>
                </a:lnTo>
                <a:lnTo>
                  <a:pt x="1947294" y="1533525"/>
                </a:lnTo>
                <a:lnTo>
                  <a:pt x="1947294" y="1533474"/>
                </a:lnTo>
                <a:cubicBezTo>
                  <a:pt x="1941289" y="1677390"/>
                  <a:pt x="1861104" y="1807810"/>
                  <a:pt x="1735432" y="1878092"/>
                </a:cubicBezTo>
                <a:cubicBezTo>
                  <a:pt x="1609722" y="1948361"/>
                  <a:pt x="1456576" y="1948361"/>
                  <a:pt x="1330866" y="1878092"/>
                </a:cubicBezTo>
                <a:cubicBezTo>
                  <a:pt x="1205206" y="1807823"/>
                  <a:pt x="1125009" y="1677390"/>
                  <a:pt x="1119004" y="1533474"/>
                </a:cubicBezTo>
                <a:close/>
                <a:moveTo>
                  <a:pt x="3379825" y="3050633"/>
                </a:moveTo>
                <a:lnTo>
                  <a:pt x="3379875" y="3050633"/>
                </a:lnTo>
                <a:cubicBezTo>
                  <a:pt x="3492992" y="3050633"/>
                  <a:pt x="3601500" y="3095613"/>
                  <a:pt x="3681495" y="3175607"/>
                </a:cubicBezTo>
                <a:cubicBezTo>
                  <a:pt x="3761489" y="3255601"/>
                  <a:pt x="3806418" y="3364109"/>
                  <a:pt x="3806418" y="3477225"/>
                </a:cubicBezTo>
                <a:lnTo>
                  <a:pt x="3806418" y="4884137"/>
                </a:lnTo>
                <a:lnTo>
                  <a:pt x="2788356" y="4884137"/>
                </a:lnTo>
                <a:lnTo>
                  <a:pt x="2788356" y="3051293"/>
                </a:lnTo>
                <a:close/>
                <a:moveTo>
                  <a:pt x="2503990" y="4884239"/>
                </a:moveTo>
                <a:lnTo>
                  <a:pt x="1485179" y="4884239"/>
                </a:lnTo>
                <a:lnTo>
                  <a:pt x="1485179" y="3477962"/>
                </a:lnTo>
                <a:cubicBezTo>
                  <a:pt x="1485179" y="3364845"/>
                  <a:pt x="1530159" y="3256337"/>
                  <a:pt x="1610153" y="3176343"/>
                </a:cubicBezTo>
                <a:cubicBezTo>
                  <a:pt x="1690147" y="3096349"/>
                  <a:pt x="1798655" y="3051420"/>
                  <a:pt x="1911772" y="3051420"/>
                </a:cubicBezTo>
                <a:lnTo>
                  <a:pt x="2503990" y="3051420"/>
                </a:lnTo>
                <a:close/>
                <a:moveTo>
                  <a:pt x="4779017" y="4742062"/>
                </a:moveTo>
                <a:cubicBezTo>
                  <a:pt x="4779017" y="4779755"/>
                  <a:pt x="4764037" y="4815899"/>
                  <a:pt x="4737363" y="4842585"/>
                </a:cubicBezTo>
                <a:cubicBezTo>
                  <a:pt x="4710729" y="4869271"/>
                  <a:pt x="4674534" y="4884239"/>
                  <a:pt x="4636841" y="4884239"/>
                </a:cubicBezTo>
                <a:lnTo>
                  <a:pt x="4091532" y="4884239"/>
                </a:lnTo>
                <a:lnTo>
                  <a:pt x="4091532" y="3477962"/>
                </a:lnTo>
                <a:cubicBezTo>
                  <a:pt x="4091532" y="3289409"/>
                  <a:pt x="4016642" y="3108600"/>
                  <a:pt x="3883302" y="2975247"/>
                </a:cubicBezTo>
                <a:cubicBezTo>
                  <a:pt x="3749999" y="2841945"/>
                  <a:pt x="3569140" y="2767016"/>
                  <a:pt x="3380586" y="2767016"/>
                </a:cubicBezTo>
                <a:lnTo>
                  <a:pt x="1911721" y="2767016"/>
                </a:lnTo>
                <a:cubicBezTo>
                  <a:pt x="1723168" y="2767016"/>
                  <a:pt x="1542309" y="2841957"/>
                  <a:pt x="1409006" y="2975247"/>
                </a:cubicBezTo>
                <a:cubicBezTo>
                  <a:pt x="1275653" y="3108600"/>
                  <a:pt x="1200775" y="3289409"/>
                  <a:pt x="1200775" y="3477962"/>
                </a:cubicBezTo>
                <a:lnTo>
                  <a:pt x="1200775" y="4884239"/>
                </a:lnTo>
                <a:lnTo>
                  <a:pt x="655467" y="4884239"/>
                </a:lnTo>
                <a:cubicBezTo>
                  <a:pt x="576958" y="4884239"/>
                  <a:pt x="513290" y="4820571"/>
                  <a:pt x="513290" y="4742062"/>
                </a:cubicBezTo>
                <a:lnTo>
                  <a:pt x="513290" y="1997810"/>
                </a:lnTo>
                <a:lnTo>
                  <a:pt x="559502" y="1997810"/>
                </a:lnTo>
                <a:cubicBezTo>
                  <a:pt x="691509" y="1997861"/>
                  <a:pt x="819264" y="1951002"/>
                  <a:pt x="919939" y="1865549"/>
                </a:cubicBezTo>
                <a:cubicBezTo>
                  <a:pt x="1033360" y="2073780"/>
                  <a:pt x="1244816" y="2210117"/>
                  <a:pt x="1481269" y="2227471"/>
                </a:cubicBezTo>
                <a:cubicBezTo>
                  <a:pt x="1717722" y="2244877"/>
                  <a:pt x="1946786" y="2140939"/>
                  <a:pt x="2089458" y="1951599"/>
                </a:cubicBezTo>
                <a:cubicBezTo>
                  <a:pt x="2220919" y="2126453"/>
                  <a:pt x="2426979" y="2229363"/>
                  <a:pt x="2645773" y="2229363"/>
                </a:cubicBezTo>
                <a:cubicBezTo>
                  <a:pt x="2864567" y="2229363"/>
                  <a:pt x="3070627" y="2126466"/>
                  <a:pt x="3202088" y="1951599"/>
                </a:cubicBezTo>
                <a:cubicBezTo>
                  <a:pt x="3344760" y="2140939"/>
                  <a:pt x="3573824" y="2244890"/>
                  <a:pt x="3810277" y="2227471"/>
                </a:cubicBezTo>
                <a:cubicBezTo>
                  <a:pt x="4046730" y="2210117"/>
                  <a:pt x="4258135" y="2073793"/>
                  <a:pt x="4371556" y="1865549"/>
                </a:cubicBezTo>
                <a:cubicBezTo>
                  <a:pt x="4472231" y="1951002"/>
                  <a:pt x="4599973" y="1997861"/>
                  <a:pt x="4732044" y="1997810"/>
                </a:cubicBezTo>
                <a:lnTo>
                  <a:pt x="4778268" y="1997810"/>
                </a:lnTo>
                <a:close/>
              </a:path>
            </a:pathLst>
          </a:custGeom>
          <a:solidFill>
            <a:schemeClr val="tx1"/>
          </a:solidFill>
          <a:ln w="1269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6231243-98E4-501C-4B1F-4AB1AE07807B}"/>
              </a:ext>
            </a:extLst>
          </p:cNvPr>
          <p:cNvGrpSpPr/>
          <p:nvPr/>
        </p:nvGrpSpPr>
        <p:grpSpPr>
          <a:xfrm>
            <a:off x="1662235" y="3199464"/>
            <a:ext cx="645936" cy="527638"/>
            <a:chOff x="11646859" y="3035146"/>
            <a:chExt cx="645936" cy="527638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38A7B52-CD2F-A2DF-05C5-028A3DD406E6}"/>
                </a:ext>
              </a:extLst>
            </p:cNvPr>
            <p:cNvSpPr/>
            <p:nvPr/>
          </p:nvSpPr>
          <p:spPr>
            <a:xfrm>
              <a:off x="11719560" y="3035146"/>
              <a:ext cx="500534" cy="500534"/>
            </a:xfrm>
            <a:prstGeom prst="ellipse">
              <a:avLst/>
            </a:prstGeom>
            <a:solidFill>
              <a:srgbClr val="F6EDD6"/>
            </a:solidFill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ECEFD6C-56FD-05BD-5163-8F008B778DD1}"/>
                </a:ext>
              </a:extLst>
            </p:cNvPr>
            <p:cNvSpPr txBox="1"/>
            <p:nvPr/>
          </p:nvSpPr>
          <p:spPr>
            <a:xfrm>
              <a:off x="11646859" y="3039564"/>
              <a:ext cx="64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A1DE845-84AF-269D-5768-32532FC6C8B3}"/>
              </a:ext>
            </a:extLst>
          </p:cNvPr>
          <p:cNvSpPr txBox="1"/>
          <p:nvPr/>
        </p:nvSpPr>
        <p:spPr>
          <a:xfrm>
            <a:off x="1156615" y="5460114"/>
            <a:ext cx="3841032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1E3BE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Todas do “Comercial”, mais: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Maior visibilidade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Mais fácil acesso ao local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Horário estendido (se quiser) 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Maior poder de atração para investidores / duplicação</a:t>
            </a:r>
          </a:p>
        </p:txBody>
      </p:sp>
    </p:spTree>
    <p:extLst>
      <p:ext uri="{BB962C8B-B14F-4D97-AF65-F5344CB8AC3E}">
        <p14:creationId xmlns:p14="http://schemas.microsoft.com/office/powerpoint/2010/main" val="7269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766F27-0221-E85A-0690-8A9EF20A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4" y="852"/>
            <a:ext cx="24379365" cy="1371339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2038607-574D-69FB-9766-9ECD02BC2A2D}"/>
              </a:ext>
            </a:extLst>
          </p:cNvPr>
          <p:cNvSpPr/>
          <p:nvPr/>
        </p:nvSpPr>
        <p:spPr>
          <a:xfrm>
            <a:off x="0" y="3916177"/>
            <a:ext cx="24380827" cy="7753309"/>
          </a:xfrm>
          <a:prstGeom prst="rect">
            <a:avLst/>
          </a:prstGeom>
          <a:solidFill>
            <a:srgbClr val="F1E3B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48EC2C-E9EE-1B72-13B3-197172949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/>
          <a:stretch/>
        </p:blipFill>
        <p:spPr>
          <a:xfrm>
            <a:off x="8839200" y="0"/>
            <a:ext cx="15538738" cy="13716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2922E1-03A8-A422-F508-BDACC2CEB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4475" y="905"/>
            <a:ext cx="871745" cy="1371339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9E83A7D-788D-E8F6-3D3A-B8486B8FA967}"/>
              </a:ext>
            </a:extLst>
          </p:cNvPr>
          <p:cNvSpPr txBox="1"/>
          <p:nvPr/>
        </p:nvSpPr>
        <p:spPr>
          <a:xfrm>
            <a:off x="1741714" y="5326438"/>
            <a:ext cx="74724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2400" b="0" spc="150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algn="r" defTabSz="914310">
              <a:lnSpc>
                <a:spcPct val="100000"/>
              </a:lnSpc>
              <a:defRPr/>
            </a:pPr>
            <a:r>
              <a:rPr lang="pt-BR" sz="4800" spc="76" dirty="0">
                <a:solidFill>
                  <a:prstClr val="black"/>
                </a:solidFill>
                <a:latin typeface="Arial" panose="020B0604020202020204" pitchFamily="34" charset="0"/>
              </a:rPr>
              <a:t>É um local onde se vendem </a:t>
            </a:r>
            <a:r>
              <a:rPr lang="pt-BR" sz="4800" b="1" spc="76" dirty="0">
                <a:solidFill>
                  <a:srgbClr val="74BC1F"/>
                </a:solidFill>
                <a:latin typeface="Arial" panose="020B0604020202020204" pitchFamily="34" charset="0"/>
              </a:rPr>
              <a:t>produtos para uma nutrição saudável</a:t>
            </a:r>
            <a:r>
              <a:rPr lang="pt-BR" sz="4800" spc="76" dirty="0">
                <a:solidFill>
                  <a:srgbClr val="74BC1F"/>
                </a:solidFill>
                <a:latin typeface="Arial" panose="020B0604020202020204" pitchFamily="34" charset="0"/>
              </a:rPr>
              <a:t> </a:t>
            </a:r>
            <a:r>
              <a:rPr lang="pt-BR" sz="4800" spc="76" dirty="0">
                <a:solidFill>
                  <a:prstClr val="black"/>
                </a:solidFill>
                <a:latin typeface="Arial" panose="020B0604020202020204" pitchFamily="34" charset="0"/>
              </a:rPr>
              <a:t>e clientes podem buscar informações e apoio para uma </a:t>
            </a:r>
            <a:r>
              <a:rPr lang="pt-BR" sz="4800" b="1" spc="76" dirty="0">
                <a:solidFill>
                  <a:srgbClr val="74BC1F"/>
                </a:solidFill>
                <a:latin typeface="Arial" panose="020B0604020202020204" pitchFamily="34" charset="0"/>
              </a:rPr>
              <a:t>melhor qualidade de vida e bem-estar</a:t>
            </a:r>
            <a:r>
              <a:rPr lang="pt-BR" sz="4800" spc="76" dirty="0">
                <a:solidFill>
                  <a:srgbClr val="74BC1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Gráfico 19">
            <a:extLst>
              <a:ext uri="{FF2B5EF4-FFF2-40B4-BE49-F238E27FC236}">
                <a16:creationId xmlns:a16="http://schemas.microsoft.com/office/drawing/2014/main" id="{CC2DD066-4608-FF26-EF4B-97EE6B44283A}"/>
              </a:ext>
            </a:extLst>
          </p:cNvPr>
          <p:cNvSpPr/>
          <p:nvPr/>
        </p:nvSpPr>
        <p:spPr>
          <a:xfrm rot="16200000" flipH="1">
            <a:off x="11468004" y="2268547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ráfico 22">
            <a:extLst>
              <a:ext uri="{FF2B5EF4-FFF2-40B4-BE49-F238E27FC236}">
                <a16:creationId xmlns:a16="http://schemas.microsoft.com/office/drawing/2014/main" id="{47F9C323-0391-E9AC-6F7A-3251D0120C3D}"/>
              </a:ext>
            </a:extLst>
          </p:cNvPr>
          <p:cNvSpPr/>
          <p:nvPr/>
        </p:nvSpPr>
        <p:spPr>
          <a:xfrm rot="16200000" flipH="1">
            <a:off x="1398910" y="3699743"/>
            <a:ext cx="1872013" cy="1872010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1F8CA31-F196-E847-1B81-FE2105E8262F}"/>
              </a:ext>
            </a:extLst>
          </p:cNvPr>
          <p:cNvGrpSpPr/>
          <p:nvPr/>
        </p:nvGrpSpPr>
        <p:grpSpPr>
          <a:xfrm>
            <a:off x="2830286" y="2396431"/>
            <a:ext cx="7206344" cy="2351468"/>
            <a:chOff x="2830286" y="2396431"/>
            <a:chExt cx="7206344" cy="2351468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11CDD915-C62F-AEF1-2452-41AE2F049415}"/>
                </a:ext>
              </a:extLst>
            </p:cNvPr>
            <p:cNvSpPr/>
            <p:nvPr/>
          </p:nvSpPr>
          <p:spPr>
            <a:xfrm>
              <a:off x="2830286" y="2396431"/>
              <a:ext cx="7206344" cy="2351468"/>
            </a:xfrm>
            <a:prstGeom prst="roundRect">
              <a:avLst>
                <a:gd name="adj" fmla="val 50000"/>
              </a:avLst>
            </a:prstGeom>
            <a:solidFill>
              <a:srgbClr val="1F292B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8E3F8D8-5EB8-88EB-F53F-C727A7B05345}"/>
                </a:ext>
              </a:extLst>
            </p:cNvPr>
            <p:cNvSpPr txBox="1"/>
            <p:nvPr/>
          </p:nvSpPr>
          <p:spPr>
            <a:xfrm>
              <a:off x="3526971" y="3076963"/>
              <a:ext cx="5687162" cy="1243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algn="r">
                <a:lnSpc>
                  <a:spcPct val="85000"/>
                </a:lnSpc>
                <a:defRPr sz="66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</a:lstStyle>
            <a:p>
              <a:r>
                <a:rPr lang="pt-BR" sz="8800" dirty="0">
                  <a:solidFill>
                    <a:srgbClr val="74BC1F"/>
                  </a:solidFill>
                  <a:cs typeface="Arial" panose="020B0604020202020204" pitchFamily="34" charset="0"/>
                </a:rPr>
                <a:t>O QUE É?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E3562E0-D378-E0DA-8E9F-8FCD4DE4CB23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4A3967CE-55A0-5870-52FF-6D29EDB53593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B6BC659-17CE-D1A0-F874-9A5984583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3922E-7 -2.96296E-6 L 6.43922E-7 -0.10891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5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6322E-6 -4.07407E-6 L 1.06322E-6 0.09665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07E812-AF7C-6625-F378-8FC08395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"/>
            <a:ext cx="24380951" cy="1371428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F60FB4-DE7A-0C47-C1FA-3E9631850051}"/>
              </a:ext>
            </a:extLst>
          </p:cNvPr>
          <p:cNvSpPr txBox="1"/>
          <p:nvPr/>
        </p:nvSpPr>
        <p:spPr>
          <a:xfrm>
            <a:off x="11139138" y="227033"/>
            <a:ext cx="9189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TIPOS DE EVS E SUAS VANTAGENS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E09CAA-48F4-5A05-6005-96D34200BC5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6A9E08D-C2D0-2959-8E7E-FF873C9622D5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748BF2-5055-783F-2C2D-C291B1417988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8FAC32BB-1F73-ABE2-1AD5-41F1BAE34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6704495-0905-8282-C7F8-5440F362A2D2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094AC0F-FB4D-AB98-04A8-4D82FCFC43E0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4DE56B5-79B6-5AB5-3F79-5EA8ACBC3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25" name="Gráfico 22">
            <a:extLst>
              <a:ext uri="{FF2B5EF4-FFF2-40B4-BE49-F238E27FC236}">
                <a16:creationId xmlns:a16="http://schemas.microsoft.com/office/drawing/2014/main" id="{14CF1A3E-CD1B-4E54-9294-E9C383B28DF0}"/>
              </a:ext>
            </a:extLst>
          </p:cNvPr>
          <p:cNvSpPr/>
          <p:nvPr/>
        </p:nvSpPr>
        <p:spPr>
          <a:xfrm rot="10800000">
            <a:off x="14604199" y="11876366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B3229E2-A03E-DAD4-3D19-A4B14CDF3C70}"/>
              </a:ext>
            </a:extLst>
          </p:cNvPr>
          <p:cNvSpPr txBox="1"/>
          <p:nvPr/>
        </p:nvSpPr>
        <p:spPr>
          <a:xfrm>
            <a:off x="1146756" y="10285932"/>
            <a:ext cx="38355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E3BE"/>
              </a:buClr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Exemplos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Clínica estética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Spa / massagem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Salão de beleza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Estúdio de pilates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Clubes e associações esportivas</a:t>
            </a:r>
          </a:p>
          <a:p>
            <a:pPr marL="176213" marR="0" lvl="0" indent="-176213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Universidades</a:t>
            </a:r>
          </a:p>
        </p:txBody>
      </p:sp>
      <p:pic>
        <p:nvPicPr>
          <p:cNvPr id="24" name="Imagem 23" descr="Cozinha com mesa e cadeiras&#10;&#10;Descrição gerada automaticamente com confiança média">
            <a:extLst>
              <a:ext uri="{FF2B5EF4-FFF2-40B4-BE49-F238E27FC236}">
                <a16:creationId xmlns:a16="http://schemas.microsoft.com/office/drawing/2014/main" id="{40A00529-488B-09B8-3694-131F27DAD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38" y="5460114"/>
            <a:ext cx="10678067" cy="8008550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6" name="Imagem 25" descr="Cozinha com mesa e cadeiras&#10;&#10;Descrição gerada automaticamente com confiança média">
            <a:extLst>
              <a:ext uri="{FF2B5EF4-FFF2-40B4-BE49-F238E27FC236}">
                <a16:creationId xmlns:a16="http://schemas.microsoft.com/office/drawing/2014/main" id="{179584CB-7B44-F72A-E19D-41689AE7C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41" y="3124009"/>
            <a:ext cx="9753600" cy="7315200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7" name="Gráfico 22">
            <a:extLst>
              <a:ext uri="{FF2B5EF4-FFF2-40B4-BE49-F238E27FC236}">
                <a16:creationId xmlns:a16="http://schemas.microsoft.com/office/drawing/2014/main" id="{2D334052-F452-B0CC-B00C-E7FFFA425686}"/>
              </a:ext>
            </a:extLst>
          </p:cNvPr>
          <p:cNvSpPr/>
          <p:nvPr/>
        </p:nvSpPr>
        <p:spPr>
          <a:xfrm rot="10800000">
            <a:off x="7696788" y="9841137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ráfico 19">
            <a:extLst>
              <a:ext uri="{FF2B5EF4-FFF2-40B4-BE49-F238E27FC236}">
                <a16:creationId xmlns:a16="http://schemas.microsoft.com/office/drawing/2014/main" id="{183267D7-2AD4-476A-4F68-09AB957288A0}"/>
              </a:ext>
            </a:extLst>
          </p:cNvPr>
          <p:cNvSpPr/>
          <p:nvPr/>
        </p:nvSpPr>
        <p:spPr>
          <a:xfrm rot="5400000">
            <a:off x="21625657" y="4321948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A7FF7BD2-0F48-2A13-2347-211ADF19002C}"/>
              </a:ext>
            </a:extLst>
          </p:cNvPr>
          <p:cNvSpPr/>
          <p:nvPr/>
        </p:nvSpPr>
        <p:spPr>
          <a:xfrm>
            <a:off x="761117" y="2625969"/>
            <a:ext cx="4551405" cy="11277600"/>
          </a:xfrm>
          <a:prstGeom prst="round2SameRect">
            <a:avLst>
              <a:gd name="adj1" fmla="val 11571"/>
              <a:gd name="adj2" fmla="val 0"/>
            </a:avLst>
          </a:prstGeom>
          <a:solidFill>
            <a:schemeClr val="tx1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3BDE57-4DE2-79C4-A42E-6363D18E65F1}"/>
              </a:ext>
            </a:extLst>
          </p:cNvPr>
          <p:cNvSpPr txBox="1"/>
          <p:nvPr/>
        </p:nvSpPr>
        <p:spPr>
          <a:xfrm>
            <a:off x="1099113" y="3980192"/>
            <a:ext cx="374574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Comercial em  parceria com serviços</a:t>
            </a: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3DE5028F-36E2-B41A-52D0-070EFF30BC00}"/>
              </a:ext>
            </a:extLst>
          </p:cNvPr>
          <p:cNvSpPr/>
          <p:nvPr/>
        </p:nvSpPr>
        <p:spPr>
          <a:xfrm>
            <a:off x="1260705" y="3148618"/>
            <a:ext cx="740785" cy="723450"/>
          </a:xfrm>
          <a:custGeom>
            <a:avLst/>
            <a:gdLst>
              <a:gd name="connsiteX0" fmla="*/ 5292358 w 5292358"/>
              <a:gd name="connsiteY0" fmla="*/ 878020 h 5168515"/>
              <a:gd name="connsiteX1" fmla="*/ 5250704 w 5292358"/>
              <a:gd name="connsiteY1" fmla="*/ 777446 h 5168515"/>
              <a:gd name="connsiteX2" fmla="*/ 5150131 w 5292358"/>
              <a:gd name="connsiteY2" fmla="*/ 735792 h 5168515"/>
              <a:gd name="connsiteX3" fmla="*/ 5052033 w 5292358"/>
              <a:gd name="connsiteY3" fmla="*/ 735792 h 5168515"/>
              <a:gd name="connsiteX4" fmla="*/ 4759288 w 5292358"/>
              <a:gd name="connsiteY4" fmla="*/ 209475 h 5168515"/>
              <a:gd name="connsiteX5" fmla="*/ 4194632 w 5292358"/>
              <a:gd name="connsiteY5" fmla="*/ 0 h 5168515"/>
              <a:gd name="connsiteX6" fmla="*/ 1097701 w 5292358"/>
              <a:gd name="connsiteY6" fmla="*/ 0 h 5168515"/>
              <a:gd name="connsiteX7" fmla="*/ 533197 w 5292358"/>
              <a:gd name="connsiteY7" fmla="*/ 209678 h 5168515"/>
              <a:gd name="connsiteX8" fmla="*/ 240312 w 5292358"/>
              <a:gd name="connsiteY8" fmla="*/ 735792 h 5168515"/>
              <a:gd name="connsiteX9" fmla="*/ 142227 w 5292358"/>
              <a:gd name="connsiteY9" fmla="*/ 735792 h 5168515"/>
              <a:gd name="connsiteX10" fmla="*/ 0 w 5292358"/>
              <a:gd name="connsiteY10" fmla="*/ 878020 h 5168515"/>
              <a:gd name="connsiteX11" fmla="*/ 0 w 5292358"/>
              <a:gd name="connsiteY11" fmla="*/ 1440391 h 5168515"/>
              <a:gd name="connsiteX12" fmla="*/ 0 w 5292358"/>
              <a:gd name="connsiteY12" fmla="*/ 1440340 h 5168515"/>
              <a:gd name="connsiteX13" fmla="*/ 228963 w 5292358"/>
              <a:gd name="connsiteY13" fmla="*/ 1891080 h 5168515"/>
              <a:gd name="connsiteX14" fmla="*/ 228963 w 5292358"/>
              <a:gd name="connsiteY14" fmla="*/ 4741973 h 5168515"/>
              <a:gd name="connsiteX15" fmla="*/ 353873 w 5292358"/>
              <a:gd name="connsiteY15" fmla="*/ 5043592 h 5168515"/>
              <a:gd name="connsiteX16" fmla="*/ 655505 w 5292358"/>
              <a:gd name="connsiteY16" fmla="*/ 5168515 h 5168515"/>
              <a:gd name="connsiteX17" fmla="*/ 4636803 w 5292358"/>
              <a:gd name="connsiteY17" fmla="*/ 5168515 h 5168515"/>
              <a:gd name="connsiteX18" fmla="*/ 4938409 w 5292358"/>
              <a:gd name="connsiteY18" fmla="*/ 5043592 h 5168515"/>
              <a:gd name="connsiteX19" fmla="*/ 5063332 w 5292358"/>
              <a:gd name="connsiteY19" fmla="*/ 4741973 h 5168515"/>
              <a:gd name="connsiteX20" fmla="*/ 5063332 w 5292358"/>
              <a:gd name="connsiteY20" fmla="*/ 1891080 h 5168515"/>
              <a:gd name="connsiteX21" fmla="*/ 5292295 w 5292358"/>
              <a:gd name="connsiteY21" fmla="*/ 1441089 h 5168515"/>
              <a:gd name="connsiteX22" fmla="*/ 3345001 w 5292358"/>
              <a:gd name="connsiteY22" fmla="*/ 1020196 h 5168515"/>
              <a:gd name="connsiteX23" fmla="*/ 4173279 w 5292358"/>
              <a:gd name="connsiteY23" fmla="*/ 1020196 h 5168515"/>
              <a:gd name="connsiteX24" fmla="*/ 4173279 w 5292358"/>
              <a:gd name="connsiteY24" fmla="*/ 1533525 h 5168515"/>
              <a:gd name="connsiteX25" fmla="*/ 4173279 w 5292358"/>
              <a:gd name="connsiteY25" fmla="*/ 1533474 h 5168515"/>
              <a:gd name="connsiteX26" fmla="*/ 3961417 w 5292358"/>
              <a:gd name="connsiteY26" fmla="*/ 1878092 h 5168515"/>
              <a:gd name="connsiteX27" fmla="*/ 3556850 w 5292358"/>
              <a:gd name="connsiteY27" fmla="*/ 1878092 h 5168515"/>
              <a:gd name="connsiteX28" fmla="*/ 3344988 w 5292358"/>
              <a:gd name="connsiteY28" fmla="*/ 1533474 h 5168515"/>
              <a:gd name="connsiteX29" fmla="*/ 4457644 w 5292358"/>
              <a:gd name="connsiteY29" fmla="*/ 1020196 h 5168515"/>
              <a:gd name="connsiteX30" fmla="*/ 5007917 w 5292358"/>
              <a:gd name="connsiteY30" fmla="*/ 1020196 h 5168515"/>
              <a:gd name="connsiteX31" fmla="*/ 5007917 w 5292358"/>
              <a:gd name="connsiteY31" fmla="*/ 1440391 h 5168515"/>
              <a:gd name="connsiteX32" fmla="*/ 5007917 w 5292358"/>
              <a:gd name="connsiteY32" fmla="*/ 1440340 h 5168515"/>
              <a:gd name="connsiteX33" fmla="*/ 4870349 w 5292358"/>
              <a:gd name="connsiteY33" fmla="*/ 1678634 h 5168515"/>
              <a:gd name="connsiteX34" fmla="*/ 4595212 w 5292358"/>
              <a:gd name="connsiteY34" fmla="*/ 1678634 h 5168515"/>
              <a:gd name="connsiteX35" fmla="*/ 4457644 w 5292358"/>
              <a:gd name="connsiteY35" fmla="*/ 1440340 h 5168515"/>
              <a:gd name="connsiteX36" fmla="*/ 1097663 w 5292358"/>
              <a:gd name="connsiteY36" fmla="*/ 284354 h 5168515"/>
              <a:gd name="connsiteX37" fmla="*/ 4194594 w 5292358"/>
              <a:gd name="connsiteY37" fmla="*/ 284354 h 5168515"/>
              <a:gd name="connsiteX38" fmla="*/ 4557608 w 5292358"/>
              <a:gd name="connsiteY38" fmla="*/ 411017 h 5168515"/>
              <a:gd name="connsiteX39" fmla="*/ 4763364 w 5292358"/>
              <a:gd name="connsiteY39" fmla="*/ 735792 h 5168515"/>
              <a:gd name="connsiteX40" fmla="*/ 528918 w 5292358"/>
              <a:gd name="connsiteY40" fmla="*/ 735792 h 5168515"/>
              <a:gd name="connsiteX41" fmla="*/ 734826 w 5292358"/>
              <a:gd name="connsiteY41" fmla="*/ 411169 h 5168515"/>
              <a:gd name="connsiteX42" fmla="*/ 1097688 w 5292358"/>
              <a:gd name="connsiteY42" fmla="*/ 284358 h 5168515"/>
              <a:gd name="connsiteX43" fmla="*/ 2231622 w 5292358"/>
              <a:gd name="connsiteY43" fmla="*/ 1020196 h 5168515"/>
              <a:gd name="connsiteX44" fmla="*/ 3060597 w 5292358"/>
              <a:gd name="connsiteY44" fmla="*/ 1020196 h 5168515"/>
              <a:gd name="connsiteX45" fmla="*/ 3060597 w 5292358"/>
              <a:gd name="connsiteY45" fmla="*/ 1533525 h 5168515"/>
              <a:gd name="connsiteX46" fmla="*/ 3060597 w 5292358"/>
              <a:gd name="connsiteY46" fmla="*/ 1533474 h 5168515"/>
              <a:gd name="connsiteX47" fmla="*/ 2848736 w 5292358"/>
              <a:gd name="connsiteY47" fmla="*/ 1878092 h 5168515"/>
              <a:gd name="connsiteX48" fmla="*/ 2444220 w 5292358"/>
              <a:gd name="connsiteY48" fmla="*/ 1878092 h 5168515"/>
              <a:gd name="connsiteX49" fmla="*/ 2232320 w 5292358"/>
              <a:gd name="connsiteY49" fmla="*/ 1533474 h 5168515"/>
              <a:gd name="connsiteX50" fmla="*/ 284391 w 5292358"/>
              <a:gd name="connsiteY50" fmla="*/ 1440340 h 5168515"/>
              <a:gd name="connsiteX51" fmla="*/ 284391 w 5292358"/>
              <a:gd name="connsiteY51" fmla="*/ 1020196 h 5168515"/>
              <a:gd name="connsiteX52" fmla="*/ 834663 w 5292358"/>
              <a:gd name="connsiteY52" fmla="*/ 1020196 h 5168515"/>
              <a:gd name="connsiteX53" fmla="*/ 834663 w 5292358"/>
              <a:gd name="connsiteY53" fmla="*/ 1440391 h 5168515"/>
              <a:gd name="connsiteX54" fmla="*/ 834663 w 5292358"/>
              <a:gd name="connsiteY54" fmla="*/ 1440340 h 5168515"/>
              <a:gd name="connsiteX55" fmla="*/ 697095 w 5292358"/>
              <a:gd name="connsiteY55" fmla="*/ 1678634 h 5168515"/>
              <a:gd name="connsiteX56" fmla="*/ 421959 w 5292358"/>
              <a:gd name="connsiteY56" fmla="*/ 1678634 h 5168515"/>
              <a:gd name="connsiteX57" fmla="*/ 284391 w 5292358"/>
              <a:gd name="connsiteY57" fmla="*/ 1440340 h 5168515"/>
              <a:gd name="connsiteX58" fmla="*/ 1119016 w 5292358"/>
              <a:gd name="connsiteY58" fmla="*/ 1440340 h 5168515"/>
              <a:gd name="connsiteX59" fmla="*/ 1119016 w 5292358"/>
              <a:gd name="connsiteY59" fmla="*/ 1020196 h 5168515"/>
              <a:gd name="connsiteX60" fmla="*/ 1947294 w 5292358"/>
              <a:gd name="connsiteY60" fmla="*/ 1020196 h 5168515"/>
              <a:gd name="connsiteX61" fmla="*/ 1947294 w 5292358"/>
              <a:gd name="connsiteY61" fmla="*/ 1533525 h 5168515"/>
              <a:gd name="connsiteX62" fmla="*/ 1947294 w 5292358"/>
              <a:gd name="connsiteY62" fmla="*/ 1533474 h 5168515"/>
              <a:gd name="connsiteX63" fmla="*/ 1735432 w 5292358"/>
              <a:gd name="connsiteY63" fmla="*/ 1878092 h 5168515"/>
              <a:gd name="connsiteX64" fmla="*/ 1330866 w 5292358"/>
              <a:gd name="connsiteY64" fmla="*/ 1878092 h 5168515"/>
              <a:gd name="connsiteX65" fmla="*/ 1119004 w 5292358"/>
              <a:gd name="connsiteY65" fmla="*/ 1533474 h 5168515"/>
              <a:gd name="connsiteX66" fmla="*/ 3379825 w 5292358"/>
              <a:gd name="connsiteY66" fmla="*/ 3050633 h 5168515"/>
              <a:gd name="connsiteX67" fmla="*/ 3379875 w 5292358"/>
              <a:gd name="connsiteY67" fmla="*/ 3050633 h 5168515"/>
              <a:gd name="connsiteX68" fmla="*/ 3681495 w 5292358"/>
              <a:gd name="connsiteY68" fmla="*/ 3175607 h 5168515"/>
              <a:gd name="connsiteX69" fmla="*/ 3806418 w 5292358"/>
              <a:gd name="connsiteY69" fmla="*/ 3477225 h 5168515"/>
              <a:gd name="connsiteX70" fmla="*/ 3806418 w 5292358"/>
              <a:gd name="connsiteY70" fmla="*/ 4884137 h 5168515"/>
              <a:gd name="connsiteX71" fmla="*/ 2788356 w 5292358"/>
              <a:gd name="connsiteY71" fmla="*/ 4884137 h 5168515"/>
              <a:gd name="connsiteX72" fmla="*/ 2788356 w 5292358"/>
              <a:gd name="connsiteY72" fmla="*/ 3051293 h 5168515"/>
              <a:gd name="connsiteX73" fmla="*/ 2503990 w 5292358"/>
              <a:gd name="connsiteY73" fmla="*/ 4884239 h 5168515"/>
              <a:gd name="connsiteX74" fmla="*/ 1485179 w 5292358"/>
              <a:gd name="connsiteY74" fmla="*/ 4884239 h 5168515"/>
              <a:gd name="connsiteX75" fmla="*/ 1485179 w 5292358"/>
              <a:gd name="connsiteY75" fmla="*/ 3477962 h 5168515"/>
              <a:gd name="connsiteX76" fmla="*/ 1610153 w 5292358"/>
              <a:gd name="connsiteY76" fmla="*/ 3176343 h 5168515"/>
              <a:gd name="connsiteX77" fmla="*/ 1911772 w 5292358"/>
              <a:gd name="connsiteY77" fmla="*/ 3051420 h 5168515"/>
              <a:gd name="connsiteX78" fmla="*/ 2503990 w 5292358"/>
              <a:gd name="connsiteY78" fmla="*/ 3051420 h 5168515"/>
              <a:gd name="connsiteX79" fmla="*/ 4779017 w 5292358"/>
              <a:gd name="connsiteY79" fmla="*/ 4742062 h 5168515"/>
              <a:gd name="connsiteX80" fmla="*/ 4737363 w 5292358"/>
              <a:gd name="connsiteY80" fmla="*/ 4842585 h 5168515"/>
              <a:gd name="connsiteX81" fmla="*/ 4636841 w 5292358"/>
              <a:gd name="connsiteY81" fmla="*/ 4884239 h 5168515"/>
              <a:gd name="connsiteX82" fmla="*/ 4091532 w 5292358"/>
              <a:gd name="connsiteY82" fmla="*/ 4884239 h 5168515"/>
              <a:gd name="connsiteX83" fmla="*/ 4091532 w 5292358"/>
              <a:gd name="connsiteY83" fmla="*/ 3477962 h 5168515"/>
              <a:gd name="connsiteX84" fmla="*/ 3883302 w 5292358"/>
              <a:gd name="connsiteY84" fmla="*/ 2975247 h 5168515"/>
              <a:gd name="connsiteX85" fmla="*/ 3380586 w 5292358"/>
              <a:gd name="connsiteY85" fmla="*/ 2767016 h 5168515"/>
              <a:gd name="connsiteX86" fmla="*/ 1911721 w 5292358"/>
              <a:gd name="connsiteY86" fmla="*/ 2767016 h 5168515"/>
              <a:gd name="connsiteX87" fmla="*/ 1409006 w 5292358"/>
              <a:gd name="connsiteY87" fmla="*/ 2975247 h 5168515"/>
              <a:gd name="connsiteX88" fmla="*/ 1200775 w 5292358"/>
              <a:gd name="connsiteY88" fmla="*/ 3477962 h 5168515"/>
              <a:gd name="connsiteX89" fmla="*/ 1200775 w 5292358"/>
              <a:gd name="connsiteY89" fmla="*/ 4884239 h 5168515"/>
              <a:gd name="connsiteX90" fmla="*/ 655467 w 5292358"/>
              <a:gd name="connsiteY90" fmla="*/ 4884239 h 5168515"/>
              <a:gd name="connsiteX91" fmla="*/ 513290 w 5292358"/>
              <a:gd name="connsiteY91" fmla="*/ 4742062 h 5168515"/>
              <a:gd name="connsiteX92" fmla="*/ 513290 w 5292358"/>
              <a:gd name="connsiteY92" fmla="*/ 1997810 h 5168515"/>
              <a:gd name="connsiteX93" fmla="*/ 559502 w 5292358"/>
              <a:gd name="connsiteY93" fmla="*/ 1997810 h 5168515"/>
              <a:gd name="connsiteX94" fmla="*/ 919939 w 5292358"/>
              <a:gd name="connsiteY94" fmla="*/ 1865549 h 5168515"/>
              <a:gd name="connsiteX95" fmla="*/ 1481269 w 5292358"/>
              <a:gd name="connsiteY95" fmla="*/ 2227471 h 5168515"/>
              <a:gd name="connsiteX96" fmla="*/ 2089458 w 5292358"/>
              <a:gd name="connsiteY96" fmla="*/ 1951599 h 5168515"/>
              <a:gd name="connsiteX97" fmla="*/ 2645773 w 5292358"/>
              <a:gd name="connsiteY97" fmla="*/ 2229363 h 5168515"/>
              <a:gd name="connsiteX98" fmla="*/ 3202088 w 5292358"/>
              <a:gd name="connsiteY98" fmla="*/ 1951599 h 5168515"/>
              <a:gd name="connsiteX99" fmla="*/ 3810277 w 5292358"/>
              <a:gd name="connsiteY99" fmla="*/ 2227471 h 5168515"/>
              <a:gd name="connsiteX100" fmla="*/ 4371556 w 5292358"/>
              <a:gd name="connsiteY100" fmla="*/ 1865549 h 5168515"/>
              <a:gd name="connsiteX101" fmla="*/ 4732044 w 5292358"/>
              <a:gd name="connsiteY101" fmla="*/ 1997810 h 5168515"/>
              <a:gd name="connsiteX102" fmla="*/ 4778268 w 5292358"/>
              <a:gd name="connsiteY102" fmla="*/ 1997810 h 516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292358" h="5168515">
                <a:moveTo>
                  <a:pt x="5292358" y="878020"/>
                </a:moveTo>
                <a:cubicBezTo>
                  <a:pt x="5292358" y="840276"/>
                  <a:pt x="5277378" y="804132"/>
                  <a:pt x="5250704" y="777446"/>
                </a:cubicBezTo>
                <a:cubicBezTo>
                  <a:pt x="5224019" y="750773"/>
                  <a:pt x="5187875" y="735792"/>
                  <a:pt x="5150131" y="735792"/>
                </a:cubicBezTo>
                <a:lnTo>
                  <a:pt x="5052033" y="735792"/>
                </a:lnTo>
                <a:cubicBezTo>
                  <a:pt x="5020346" y="531078"/>
                  <a:pt x="4916496" y="344416"/>
                  <a:pt x="4759288" y="209475"/>
                </a:cubicBezTo>
                <a:cubicBezTo>
                  <a:pt x="4602081" y="74535"/>
                  <a:pt x="4401784" y="254"/>
                  <a:pt x="4194632" y="0"/>
                </a:cubicBezTo>
                <a:lnTo>
                  <a:pt x="1097701" y="0"/>
                </a:lnTo>
                <a:cubicBezTo>
                  <a:pt x="890561" y="397"/>
                  <a:pt x="690405" y="74734"/>
                  <a:pt x="533197" y="209678"/>
                </a:cubicBezTo>
                <a:cubicBezTo>
                  <a:pt x="375989" y="344569"/>
                  <a:pt x="272153" y="531129"/>
                  <a:pt x="240312" y="735792"/>
                </a:cubicBezTo>
                <a:lnTo>
                  <a:pt x="142227" y="735792"/>
                </a:lnTo>
                <a:cubicBezTo>
                  <a:pt x="63668" y="735792"/>
                  <a:pt x="0" y="799473"/>
                  <a:pt x="0" y="878020"/>
                </a:cubicBezTo>
                <a:lnTo>
                  <a:pt x="0" y="1440391"/>
                </a:lnTo>
                <a:lnTo>
                  <a:pt x="0" y="1440340"/>
                </a:lnTo>
                <a:cubicBezTo>
                  <a:pt x="102" y="1618521"/>
                  <a:pt x="85148" y="1785948"/>
                  <a:pt x="228963" y="1891080"/>
                </a:cubicBezTo>
                <a:lnTo>
                  <a:pt x="228963" y="4741973"/>
                </a:lnTo>
                <a:cubicBezTo>
                  <a:pt x="228963" y="4855090"/>
                  <a:pt x="273892" y="4963598"/>
                  <a:pt x="353873" y="5043592"/>
                </a:cubicBezTo>
                <a:cubicBezTo>
                  <a:pt x="433868" y="5123586"/>
                  <a:pt x="542388" y="5168515"/>
                  <a:pt x="655505" y="5168515"/>
                </a:cubicBezTo>
                <a:lnTo>
                  <a:pt x="4636803" y="5168515"/>
                </a:lnTo>
                <a:cubicBezTo>
                  <a:pt x="4749919" y="5168515"/>
                  <a:pt x="4858428" y="5123586"/>
                  <a:pt x="4938409" y="5043592"/>
                </a:cubicBezTo>
                <a:cubicBezTo>
                  <a:pt x="5018403" y="4963598"/>
                  <a:pt x="5063332" y="4855090"/>
                  <a:pt x="5063332" y="4741973"/>
                </a:cubicBezTo>
                <a:lnTo>
                  <a:pt x="5063332" y="1891080"/>
                </a:lnTo>
                <a:cubicBezTo>
                  <a:pt x="5207045" y="1786139"/>
                  <a:pt x="5292054" y="1619016"/>
                  <a:pt x="5292295" y="1441089"/>
                </a:cubicBezTo>
                <a:close/>
                <a:moveTo>
                  <a:pt x="3345001" y="1020196"/>
                </a:moveTo>
                <a:lnTo>
                  <a:pt x="4173279" y="1020196"/>
                </a:lnTo>
                <a:lnTo>
                  <a:pt x="4173279" y="1533525"/>
                </a:lnTo>
                <a:lnTo>
                  <a:pt x="4173279" y="1533474"/>
                </a:lnTo>
                <a:cubicBezTo>
                  <a:pt x="4167273" y="1677390"/>
                  <a:pt x="4087089" y="1807810"/>
                  <a:pt x="3961417" y="1878092"/>
                </a:cubicBezTo>
                <a:cubicBezTo>
                  <a:pt x="3835706" y="1948361"/>
                  <a:pt x="3682561" y="1948361"/>
                  <a:pt x="3556850" y="1878092"/>
                </a:cubicBezTo>
                <a:cubicBezTo>
                  <a:pt x="3431191" y="1807823"/>
                  <a:pt x="3350993" y="1677390"/>
                  <a:pt x="3344988" y="1533474"/>
                </a:cubicBezTo>
                <a:close/>
                <a:moveTo>
                  <a:pt x="4457644" y="1020196"/>
                </a:moveTo>
                <a:lnTo>
                  <a:pt x="5007917" y="1020196"/>
                </a:lnTo>
                <a:lnTo>
                  <a:pt x="5007917" y="1440391"/>
                </a:lnTo>
                <a:lnTo>
                  <a:pt x="5007917" y="1440340"/>
                </a:lnTo>
                <a:cubicBezTo>
                  <a:pt x="5007917" y="1538628"/>
                  <a:pt x="4955497" y="1629477"/>
                  <a:pt x="4870349" y="1678634"/>
                </a:cubicBezTo>
                <a:cubicBezTo>
                  <a:pt x="4785251" y="1727778"/>
                  <a:pt x="4680361" y="1727778"/>
                  <a:pt x="4595212" y="1678634"/>
                </a:cubicBezTo>
                <a:cubicBezTo>
                  <a:pt x="4510115" y="1629490"/>
                  <a:pt x="4457644" y="1538641"/>
                  <a:pt x="4457644" y="1440340"/>
                </a:cubicBezTo>
                <a:close/>
                <a:moveTo>
                  <a:pt x="1097663" y="284354"/>
                </a:moveTo>
                <a:lnTo>
                  <a:pt x="4194594" y="284354"/>
                </a:lnTo>
                <a:cubicBezTo>
                  <a:pt x="4326411" y="284404"/>
                  <a:pt x="4454356" y="329080"/>
                  <a:pt x="4557608" y="411017"/>
                </a:cubicBezTo>
                <a:cubicBezTo>
                  <a:pt x="4660861" y="492992"/>
                  <a:pt x="4733364" y="607454"/>
                  <a:pt x="4763364" y="735792"/>
                </a:cubicBezTo>
                <a:lnTo>
                  <a:pt x="528918" y="735792"/>
                </a:lnTo>
                <a:cubicBezTo>
                  <a:pt x="559019" y="607505"/>
                  <a:pt x="631574" y="493144"/>
                  <a:pt x="734826" y="411169"/>
                </a:cubicBezTo>
                <a:cubicBezTo>
                  <a:pt x="838028" y="329233"/>
                  <a:pt x="965922" y="284556"/>
                  <a:pt x="1097688" y="284358"/>
                </a:cubicBezTo>
                <a:close/>
                <a:moveTo>
                  <a:pt x="2231622" y="1020196"/>
                </a:moveTo>
                <a:lnTo>
                  <a:pt x="3060597" y="1020196"/>
                </a:lnTo>
                <a:lnTo>
                  <a:pt x="3060597" y="1533525"/>
                </a:lnTo>
                <a:lnTo>
                  <a:pt x="3060597" y="1533474"/>
                </a:lnTo>
                <a:cubicBezTo>
                  <a:pt x="3054643" y="1677390"/>
                  <a:pt x="2974408" y="1807810"/>
                  <a:pt x="2848736" y="1878092"/>
                </a:cubicBezTo>
                <a:cubicBezTo>
                  <a:pt x="2723025" y="1948361"/>
                  <a:pt x="2569879" y="1948361"/>
                  <a:pt x="2444220" y="1878092"/>
                </a:cubicBezTo>
                <a:cubicBezTo>
                  <a:pt x="2318509" y="1807823"/>
                  <a:pt x="2238312" y="1677390"/>
                  <a:pt x="2232320" y="1533474"/>
                </a:cubicBezTo>
                <a:close/>
                <a:moveTo>
                  <a:pt x="284391" y="1440340"/>
                </a:moveTo>
                <a:lnTo>
                  <a:pt x="284391" y="1020196"/>
                </a:lnTo>
                <a:lnTo>
                  <a:pt x="834663" y="1020196"/>
                </a:lnTo>
                <a:lnTo>
                  <a:pt x="834663" y="1440391"/>
                </a:lnTo>
                <a:lnTo>
                  <a:pt x="834663" y="1440340"/>
                </a:lnTo>
                <a:cubicBezTo>
                  <a:pt x="834663" y="1538628"/>
                  <a:pt x="782193" y="1629477"/>
                  <a:pt x="697095" y="1678634"/>
                </a:cubicBezTo>
                <a:cubicBezTo>
                  <a:pt x="611947" y="1727778"/>
                  <a:pt x="507057" y="1727778"/>
                  <a:pt x="421959" y="1678634"/>
                </a:cubicBezTo>
                <a:cubicBezTo>
                  <a:pt x="336811" y="1629490"/>
                  <a:pt x="284391" y="1538641"/>
                  <a:pt x="284391" y="1440340"/>
                </a:cubicBezTo>
                <a:close/>
                <a:moveTo>
                  <a:pt x="1119016" y="1440340"/>
                </a:moveTo>
                <a:lnTo>
                  <a:pt x="1119016" y="1020196"/>
                </a:lnTo>
                <a:lnTo>
                  <a:pt x="1947294" y="1020196"/>
                </a:lnTo>
                <a:lnTo>
                  <a:pt x="1947294" y="1533525"/>
                </a:lnTo>
                <a:lnTo>
                  <a:pt x="1947294" y="1533474"/>
                </a:lnTo>
                <a:cubicBezTo>
                  <a:pt x="1941289" y="1677390"/>
                  <a:pt x="1861104" y="1807810"/>
                  <a:pt x="1735432" y="1878092"/>
                </a:cubicBezTo>
                <a:cubicBezTo>
                  <a:pt x="1609722" y="1948361"/>
                  <a:pt x="1456576" y="1948361"/>
                  <a:pt x="1330866" y="1878092"/>
                </a:cubicBezTo>
                <a:cubicBezTo>
                  <a:pt x="1205206" y="1807823"/>
                  <a:pt x="1125009" y="1677390"/>
                  <a:pt x="1119004" y="1533474"/>
                </a:cubicBezTo>
                <a:close/>
                <a:moveTo>
                  <a:pt x="3379825" y="3050633"/>
                </a:moveTo>
                <a:lnTo>
                  <a:pt x="3379875" y="3050633"/>
                </a:lnTo>
                <a:cubicBezTo>
                  <a:pt x="3492992" y="3050633"/>
                  <a:pt x="3601500" y="3095613"/>
                  <a:pt x="3681495" y="3175607"/>
                </a:cubicBezTo>
                <a:cubicBezTo>
                  <a:pt x="3761489" y="3255601"/>
                  <a:pt x="3806418" y="3364109"/>
                  <a:pt x="3806418" y="3477225"/>
                </a:cubicBezTo>
                <a:lnTo>
                  <a:pt x="3806418" y="4884137"/>
                </a:lnTo>
                <a:lnTo>
                  <a:pt x="2788356" y="4884137"/>
                </a:lnTo>
                <a:lnTo>
                  <a:pt x="2788356" y="3051293"/>
                </a:lnTo>
                <a:close/>
                <a:moveTo>
                  <a:pt x="2503990" y="4884239"/>
                </a:moveTo>
                <a:lnTo>
                  <a:pt x="1485179" y="4884239"/>
                </a:lnTo>
                <a:lnTo>
                  <a:pt x="1485179" y="3477962"/>
                </a:lnTo>
                <a:cubicBezTo>
                  <a:pt x="1485179" y="3364845"/>
                  <a:pt x="1530159" y="3256337"/>
                  <a:pt x="1610153" y="3176343"/>
                </a:cubicBezTo>
                <a:cubicBezTo>
                  <a:pt x="1690147" y="3096349"/>
                  <a:pt x="1798655" y="3051420"/>
                  <a:pt x="1911772" y="3051420"/>
                </a:cubicBezTo>
                <a:lnTo>
                  <a:pt x="2503990" y="3051420"/>
                </a:lnTo>
                <a:close/>
                <a:moveTo>
                  <a:pt x="4779017" y="4742062"/>
                </a:moveTo>
                <a:cubicBezTo>
                  <a:pt x="4779017" y="4779755"/>
                  <a:pt x="4764037" y="4815899"/>
                  <a:pt x="4737363" y="4842585"/>
                </a:cubicBezTo>
                <a:cubicBezTo>
                  <a:pt x="4710729" y="4869271"/>
                  <a:pt x="4674534" y="4884239"/>
                  <a:pt x="4636841" y="4884239"/>
                </a:cubicBezTo>
                <a:lnTo>
                  <a:pt x="4091532" y="4884239"/>
                </a:lnTo>
                <a:lnTo>
                  <a:pt x="4091532" y="3477962"/>
                </a:lnTo>
                <a:cubicBezTo>
                  <a:pt x="4091532" y="3289409"/>
                  <a:pt x="4016642" y="3108600"/>
                  <a:pt x="3883302" y="2975247"/>
                </a:cubicBezTo>
                <a:cubicBezTo>
                  <a:pt x="3749999" y="2841945"/>
                  <a:pt x="3569140" y="2767016"/>
                  <a:pt x="3380586" y="2767016"/>
                </a:cubicBezTo>
                <a:lnTo>
                  <a:pt x="1911721" y="2767016"/>
                </a:lnTo>
                <a:cubicBezTo>
                  <a:pt x="1723168" y="2767016"/>
                  <a:pt x="1542309" y="2841957"/>
                  <a:pt x="1409006" y="2975247"/>
                </a:cubicBezTo>
                <a:cubicBezTo>
                  <a:pt x="1275653" y="3108600"/>
                  <a:pt x="1200775" y="3289409"/>
                  <a:pt x="1200775" y="3477962"/>
                </a:cubicBezTo>
                <a:lnTo>
                  <a:pt x="1200775" y="4884239"/>
                </a:lnTo>
                <a:lnTo>
                  <a:pt x="655467" y="4884239"/>
                </a:lnTo>
                <a:cubicBezTo>
                  <a:pt x="576958" y="4884239"/>
                  <a:pt x="513290" y="4820571"/>
                  <a:pt x="513290" y="4742062"/>
                </a:cubicBezTo>
                <a:lnTo>
                  <a:pt x="513290" y="1997810"/>
                </a:lnTo>
                <a:lnTo>
                  <a:pt x="559502" y="1997810"/>
                </a:lnTo>
                <a:cubicBezTo>
                  <a:pt x="691509" y="1997861"/>
                  <a:pt x="819264" y="1951002"/>
                  <a:pt x="919939" y="1865549"/>
                </a:cubicBezTo>
                <a:cubicBezTo>
                  <a:pt x="1033360" y="2073780"/>
                  <a:pt x="1244816" y="2210117"/>
                  <a:pt x="1481269" y="2227471"/>
                </a:cubicBezTo>
                <a:cubicBezTo>
                  <a:pt x="1717722" y="2244877"/>
                  <a:pt x="1946786" y="2140939"/>
                  <a:pt x="2089458" y="1951599"/>
                </a:cubicBezTo>
                <a:cubicBezTo>
                  <a:pt x="2220919" y="2126453"/>
                  <a:pt x="2426979" y="2229363"/>
                  <a:pt x="2645773" y="2229363"/>
                </a:cubicBezTo>
                <a:cubicBezTo>
                  <a:pt x="2864567" y="2229363"/>
                  <a:pt x="3070627" y="2126466"/>
                  <a:pt x="3202088" y="1951599"/>
                </a:cubicBezTo>
                <a:cubicBezTo>
                  <a:pt x="3344760" y="2140939"/>
                  <a:pt x="3573824" y="2244890"/>
                  <a:pt x="3810277" y="2227471"/>
                </a:cubicBezTo>
                <a:cubicBezTo>
                  <a:pt x="4046730" y="2210117"/>
                  <a:pt x="4258135" y="2073793"/>
                  <a:pt x="4371556" y="1865549"/>
                </a:cubicBezTo>
                <a:cubicBezTo>
                  <a:pt x="4472231" y="1951002"/>
                  <a:pt x="4599973" y="1997861"/>
                  <a:pt x="4732044" y="1997810"/>
                </a:cubicBezTo>
                <a:lnTo>
                  <a:pt x="4778268" y="1997810"/>
                </a:lnTo>
                <a:close/>
              </a:path>
            </a:pathLst>
          </a:custGeom>
          <a:solidFill>
            <a:srgbClr val="74BC1F"/>
          </a:solidFill>
          <a:ln w="12695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DF2FA89-0358-DEED-5952-B1707A761740}"/>
              </a:ext>
            </a:extLst>
          </p:cNvPr>
          <p:cNvGrpSpPr/>
          <p:nvPr/>
        </p:nvGrpSpPr>
        <p:grpSpPr>
          <a:xfrm>
            <a:off x="1659512" y="2978115"/>
            <a:ext cx="645936" cy="584775"/>
            <a:chOff x="11664788" y="2993087"/>
            <a:chExt cx="645936" cy="58477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C7464F4-7C3F-E819-4B55-1E5B0EFF1BEF}"/>
                </a:ext>
              </a:extLst>
            </p:cNvPr>
            <p:cNvSpPr/>
            <p:nvPr/>
          </p:nvSpPr>
          <p:spPr>
            <a:xfrm>
              <a:off x="11719560" y="3035146"/>
              <a:ext cx="500534" cy="500534"/>
            </a:xfrm>
            <a:prstGeom prst="ellipse">
              <a:avLst/>
            </a:prstGeom>
            <a:solidFill>
              <a:srgbClr val="303B41"/>
            </a:solidFill>
            <a:ln w="57150" cap="flat">
              <a:solidFill>
                <a:srgbClr val="92D0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82EE7D8-CB65-F518-BFB0-BC028C6ED15E}"/>
                </a:ext>
              </a:extLst>
            </p:cNvPr>
            <p:cNvSpPr txBox="1"/>
            <p:nvPr/>
          </p:nvSpPr>
          <p:spPr>
            <a:xfrm>
              <a:off x="11664788" y="2993087"/>
              <a:ext cx="645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4BC1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74BC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C987109-3312-2D78-43D9-7AE1211CF28D}"/>
              </a:ext>
            </a:extLst>
          </p:cNvPr>
          <p:cNvSpPr txBox="1"/>
          <p:nvPr/>
        </p:nvSpPr>
        <p:spPr>
          <a:xfrm>
            <a:off x="1099113" y="5460114"/>
            <a:ext cx="3841032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1E3BE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Todas do “Comercial”, mais: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Diluição de custos fixos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Potencialização da divulgação</a:t>
            </a: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Aproveitamento de pontos comerciais já estabelecidos</a:t>
            </a:r>
          </a:p>
        </p:txBody>
      </p:sp>
    </p:spTree>
    <p:extLst>
      <p:ext uri="{BB962C8B-B14F-4D97-AF65-F5344CB8AC3E}">
        <p14:creationId xmlns:p14="http://schemas.microsoft.com/office/powerpoint/2010/main" val="34076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107E812-AF7C-6625-F378-8FC08395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"/>
            <a:ext cx="24380951" cy="13714285"/>
          </a:xfrm>
          <a:prstGeom prst="rect">
            <a:avLst/>
          </a:prstGeom>
        </p:spPr>
      </p:pic>
      <p:pic>
        <p:nvPicPr>
          <p:cNvPr id="13" name="Imagem 12" descr="Uma imagem contendo no interior, edifício, mesa, quarto&#10;&#10;Descrição gerada automaticamente">
            <a:extLst>
              <a:ext uri="{FF2B5EF4-FFF2-40B4-BE49-F238E27FC236}">
                <a16:creationId xmlns:a16="http://schemas.microsoft.com/office/drawing/2014/main" id="{1501F4BD-58F1-CE5F-0533-8BDFF24E2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" r="15471"/>
          <a:stretch/>
        </p:blipFill>
        <p:spPr bwMode="auto">
          <a:xfrm>
            <a:off x="6171494" y="2838187"/>
            <a:ext cx="10237319" cy="9354483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 descr="Uma imagem contendo no interior, grama, quarto, janela&#10;&#10;Descrição gerada automaticamente">
            <a:extLst>
              <a:ext uri="{FF2B5EF4-FFF2-40B4-BE49-F238E27FC236}">
                <a16:creationId xmlns:a16="http://schemas.microsoft.com/office/drawing/2014/main" id="{93701E67-C608-C241-44CC-26AD590C34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4" r="27043"/>
          <a:stretch/>
        </p:blipFill>
        <p:spPr bwMode="auto">
          <a:xfrm>
            <a:off x="16988293" y="6857009"/>
            <a:ext cx="6839189" cy="6243135"/>
          </a:xfrm>
          <a:prstGeom prst="round2DiagRect">
            <a:avLst/>
          </a:prstGeom>
          <a:ln>
            <a:solidFill>
              <a:srgbClr val="F0E7D1"/>
            </a:solidFill>
          </a:ln>
          <a:effectLst>
            <a:glow rad="127000">
              <a:srgbClr val="F0E7D1">
                <a:alpha val="40000"/>
              </a:srgbClr>
            </a:glow>
            <a:outerShdw blurRad="12700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F60FB4-DE7A-0C47-C1FA-3E9631850051}"/>
              </a:ext>
            </a:extLst>
          </p:cNvPr>
          <p:cNvSpPr txBox="1"/>
          <p:nvPr/>
        </p:nvSpPr>
        <p:spPr>
          <a:xfrm>
            <a:off x="11139138" y="227033"/>
            <a:ext cx="9189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TIPOS DE EVS E SUAS VANTAGENS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E09CAA-48F4-5A05-6005-96D34200BC5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6A9E08D-C2D0-2959-8E7E-FF873C9622D5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4748BF2-5055-783F-2C2D-C291B1417988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8FAC32BB-1F73-ABE2-1AD5-41F1BAE34B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9"/>
          <a:stretch/>
        </p:blipFill>
        <p:spPr>
          <a:xfrm>
            <a:off x="1" y="-133"/>
            <a:ext cx="1219200" cy="1371428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6704495-0905-8282-C7F8-5440F362A2D2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094AC0F-FB4D-AB98-04A8-4D82FCFC43E0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4DE56B5-79B6-5AB5-3F79-5EA8ACBC3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25" name="Gráfico 22">
            <a:extLst>
              <a:ext uri="{FF2B5EF4-FFF2-40B4-BE49-F238E27FC236}">
                <a16:creationId xmlns:a16="http://schemas.microsoft.com/office/drawing/2014/main" id="{14CF1A3E-CD1B-4E54-9294-E9C383B28DF0}"/>
              </a:ext>
            </a:extLst>
          </p:cNvPr>
          <p:cNvSpPr/>
          <p:nvPr/>
        </p:nvSpPr>
        <p:spPr>
          <a:xfrm rot="10800000">
            <a:off x="7127634" y="11745092"/>
            <a:ext cx="1501710" cy="1501708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ráfico 19">
            <a:extLst>
              <a:ext uri="{FF2B5EF4-FFF2-40B4-BE49-F238E27FC236}">
                <a16:creationId xmlns:a16="http://schemas.microsoft.com/office/drawing/2014/main" id="{183267D7-2AD4-476A-4F68-09AB957288A0}"/>
              </a:ext>
            </a:extLst>
          </p:cNvPr>
          <p:cNvSpPr/>
          <p:nvPr/>
        </p:nvSpPr>
        <p:spPr>
          <a:xfrm rot="5400000">
            <a:off x="21261213" y="5813154"/>
            <a:ext cx="1710848" cy="171084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tângulo: Cantos Superiores Arredondados 18">
            <a:extLst>
              <a:ext uri="{FF2B5EF4-FFF2-40B4-BE49-F238E27FC236}">
                <a16:creationId xmlns:a16="http://schemas.microsoft.com/office/drawing/2014/main" id="{EA6974D8-76B9-F0D9-C481-9FCBD588E265}"/>
              </a:ext>
            </a:extLst>
          </p:cNvPr>
          <p:cNvSpPr/>
          <p:nvPr/>
        </p:nvSpPr>
        <p:spPr>
          <a:xfrm>
            <a:off x="747289" y="2625969"/>
            <a:ext cx="4551405" cy="11277600"/>
          </a:xfrm>
          <a:prstGeom prst="round2SameRect">
            <a:avLst>
              <a:gd name="adj1" fmla="val 11571"/>
              <a:gd name="adj2" fmla="val 0"/>
            </a:avLst>
          </a:prstGeom>
          <a:solidFill>
            <a:srgbClr val="F6EDD6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2959783-F0A9-B065-3256-C6CBBDD3D4D2}"/>
              </a:ext>
            </a:extLst>
          </p:cNvPr>
          <p:cNvSpPr txBox="1"/>
          <p:nvPr/>
        </p:nvSpPr>
        <p:spPr>
          <a:xfrm>
            <a:off x="1156615" y="4159482"/>
            <a:ext cx="3745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Comercial em parceria com Academia</a:t>
            </a: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5EC33408-461E-48C7-16CD-8E2636A8CE49}"/>
              </a:ext>
            </a:extLst>
          </p:cNvPr>
          <p:cNvSpPr/>
          <p:nvPr/>
        </p:nvSpPr>
        <p:spPr>
          <a:xfrm>
            <a:off x="1281357" y="3327908"/>
            <a:ext cx="740785" cy="723450"/>
          </a:xfrm>
          <a:custGeom>
            <a:avLst/>
            <a:gdLst>
              <a:gd name="connsiteX0" fmla="*/ 5292358 w 5292358"/>
              <a:gd name="connsiteY0" fmla="*/ 878020 h 5168515"/>
              <a:gd name="connsiteX1" fmla="*/ 5250704 w 5292358"/>
              <a:gd name="connsiteY1" fmla="*/ 777446 h 5168515"/>
              <a:gd name="connsiteX2" fmla="*/ 5150131 w 5292358"/>
              <a:gd name="connsiteY2" fmla="*/ 735792 h 5168515"/>
              <a:gd name="connsiteX3" fmla="*/ 5052033 w 5292358"/>
              <a:gd name="connsiteY3" fmla="*/ 735792 h 5168515"/>
              <a:gd name="connsiteX4" fmla="*/ 4759288 w 5292358"/>
              <a:gd name="connsiteY4" fmla="*/ 209475 h 5168515"/>
              <a:gd name="connsiteX5" fmla="*/ 4194632 w 5292358"/>
              <a:gd name="connsiteY5" fmla="*/ 0 h 5168515"/>
              <a:gd name="connsiteX6" fmla="*/ 1097701 w 5292358"/>
              <a:gd name="connsiteY6" fmla="*/ 0 h 5168515"/>
              <a:gd name="connsiteX7" fmla="*/ 533197 w 5292358"/>
              <a:gd name="connsiteY7" fmla="*/ 209678 h 5168515"/>
              <a:gd name="connsiteX8" fmla="*/ 240312 w 5292358"/>
              <a:gd name="connsiteY8" fmla="*/ 735792 h 5168515"/>
              <a:gd name="connsiteX9" fmla="*/ 142227 w 5292358"/>
              <a:gd name="connsiteY9" fmla="*/ 735792 h 5168515"/>
              <a:gd name="connsiteX10" fmla="*/ 0 w 5292358"/>
              <a:gd name="connsiteY10" fmla="*/ 878020 h 5168515"/>
              <a:gd name="connsiteX11" fmla="*/ 0 w 5292358"/>
              <a:gd name="connsiteY11" fmla="*/ 1440391 h 5168515"/>
              <a:gd name="connsiteX12" fmla="*/ 0 w 5292358"/>
              <a:gd name="connsiteY12" fmla="*/ 1440340 h 5168515"/>
              <a:gd name="connsiteX13" fmla="*/ 228963 w 5292358"/>
              <a:gd name="connsiteY13" fmla="*/ 1891080 h 5168515"/>
              <a:gd name="connsiteX14" fmla="*/ 228963 w 5292358"/>
              <a:gd name="connsiteY14" fmla="*/ 4741973 h 5168515"/>
              <a:gd name="connsiteX15" fmla="*/ 353873 w 5292358"/>
              <a:gd name="connsiteY15" fmla="*/ 5043592 h 5168515"/>
              <a:gd name="connsiteX16" fmla="*/ 655505 w 5292358"/>
              <a:gd name="connsiteY16" fmla="*/ 5168515 h 5168515"/>
              <a:gd name="connsiteX17" fmla="*/ 4636803 w 5292358"/>
              <a:gd name="connsiteY17" fmla="*/ 5168515 h 5168515"/>
              <a:gd name="connsiteX18" fmla="*/ 4938409 w 5292358"/>
              <a:gd name="connsiteY18" fmla="*/ 5043592 h 5168515"/>
              <a:gd name="connsiteX19" fmla="*/ 5063332 w 5292358"/>
              <a:gd name="connsiteY19" fmla="*/ 4741973 h 5168515"/>
              <a:gd name="connsiteX20" fmla="*/ 5063332 w 5292358"/>
              <a:gd name="connsiteY20" fmla="*/ 1891080 h 5168515"/>
              <a:gd name="connsiteX21" fmla="*/ 5292295 w 5292358"/>
              <a:gd name="connsiteY21" fmla="*/ 1441089 h 5168515"/>
              <a:gd name="connsiteX22" fmla="*/ 3345001 w 5292358"/>
              <a:gd name="connsiteY22" fmla="*/ 1020196 h 5168515"/>
              <a:gd name="connsiteX23" fmla="*/ 4173279 w 5292358"/>
              <a:gd name="connsiteY23" fmla="*/ 1020196 h 5168515"/>
              <a:gd name="connsiteX24" fmla="*/ 4173279 w 5292358"/>
              <a:gd name="connsiteY24" fmla="*/ 1533525 h 5168515"/>
              <a:gd name="connsiteX25" fmla="*/ 4173279 w 5292358"/>
              <a:gd name="connsiteY25" fmla="*/ 1533474 h 5168515"/>
              <a:gd name="connsiteX26" fmla="*/ 3961417 w 5292358"/>
              <a:gd name="connsiteY26" fmla="*/ 1878092 h 5168515"/>
              <a:gd name="connsiteX27" fmla="*/ 3556850 w 5292358"/>
              <a:gd name="connsiteY27" fmla="*/ 1878092 h 5168515"/>
              <a:gd name="connsiteX28" fmla="*/ 3344988 w 5292358"/>
              <a:gd name="connsiteY28" fmla="*/ 1533474 h 5168515"/>
              <a:gd name="connsiteX29" fmla="*/ 4457644 w 5292358"/>
              <a:gd name="connsiteY29" fmla="*/ 1020196 h 5168515"/>
              <a:gd name="connsiteX30" fmla="*/ 5007917 w 5292358"/>
              <a:gd name="connsiteY30" fmla="*/ 1020196 h 5168515"/>
              <a:gd name="connsiteX31" fmla="*/ 5007917 w 5292358"/>
              <a:gd name="connsiteY31" fmla="*/ 1440391 h 5168515"/>
              <a:gd name="connsiteX32" fmla="*/ 5007917 w 5292358"/>
              <a:gd name="connsiteY32" fmla="*/ 1440340 h 5168515"/>
              <a:gd name="connsiteX33" fmla="*/ 4870349 w 5292358"/>
              <a:gd name="connsiteY33" fmla="*/ 1678634 h 5168515"/>
              <a:gd name="connsiteX34" fmla="*/ 4595212 w 5292358"/>
              <a:gd name="connsiteY34" fmla="*/ 1678634 h 5168515"/>
              <a:gd name="connsiteX35" fmla="*/ 4457644 w 5292358"/>
              <a:gd name="connsiteY35" fmla="*/ 1440340 h 5168515"/>
              <a:gd name="connsiteX36" fmla="*/ 1097663 w 5292358"/>
              <a:gd name="connsiteY36" fmla="*/ 284354 h 5168515"/>
              <a:gd name="connsiteX37" fmla="*/ 4194594 w 5292358"/>
              <a:gd name="connsiteY37" fmla="*/ 284354 h 5168515"/>
              <a:gd name="connsiteX38" fmla="*/ 4557608 w 5292358"/>
              <a:gd name="connsiteY38" fmla="*/ 411017 h 5168515"/>
              <a:gd name="connsiteX39" fmla="*/ 4763364 w 5292358"/>
              <a:gd name="connsiteY39" fmla="*/ 735792 h 5168515"/>
              <a:gd name="connsiteX40" fmla="*/ 528918 w 5292358"/>
              <a:gd name="connsiteY40" fmla="*/ 735792 h 5168515"/>
              <a:gd name="connsiteX41" fmla="*/ 734826 w 5292358"/>
              <a:gd name="connsiteY41" fmla="*/ 411169 h 5168515"/>
              <a:gd name="connsiteX42" fmla="*/ 1097688 w 5292358"/>
              <a:gd name="connsiteY42" fmla="*/ 284358 h 5168515"/>
              <a:gd name="connsiteX43" fmla="*/ 2231622 w 5292358"/>
              <a:gd name="connsiteY43" fmla="*/ 1020196 h 5168515"/>
              <a:gd name="connsiteX44" fmla="*/ 3060597 w 5292358"/>
              <a:gd name="connsiteY44" fmla="*/ 1020196 h 5168515"/>
              <a:gd name="connsiteX45" fmla="*/ 3060597 w 5292358"/>
              <a:gd name="connsiteY45" fmla="*/ 1533525 h 5168515"/>
              <a:gd name="connsiteX46" fmla="*/ 3060597 w 5292358"/>
              <a:gd name="connsiteY46" fmla="*/ 1533474 h 5168515"/>
              <a:gd name="connsiteX47" fmla="*/ 2848736 w 5292358"/>
              <a:gd name="connsiteY47" fmla="*/ 1878092 h 5168515"/>
              <a:gd name="connsiteX48" fmla="*/ 2444220 w 5292358"/>
              <a:gd name="connsiteY48" fmla="*/ 1878092 h 5168515"/>
              <a:gd name="connsiteX49" fmla="*/ 2232320 w 5292358"/>
              <a:gd name="connsiteY49" fmla="*/ 1533474 h 5168515"/>
              <a:gd name="connsiteX50" fmla="*/ 284391 w 5292358"/>
              <a:gd name="connsiteY50" fmla="*/ 1440340 h 5168515"/>
              <a:gd name="connsiteX51" fmla="*/ 284391 w 5292358"/>
              <a:gd name="connsiteY51" fmla="*/ 1020196 h 5168515"/>
              <a:gd name="connsiteX52" fmla="*/ 834663 w 5292358"/>
              <a:gd name="connsiteY52" fmla="*/ 1020196 h 5168515"/>
              <a:gd name="connsiteX53" fmla="*/ 834663 w 5292358"/>
              <a:gd name="connsiteY53" fmla="*/ 1440391 h 5168515"/>
              <a:gd name="connsiteX54" fmla="*/ 834663 w 5292358"/>
              <a:gd name="connsiteY54" fmla="*/ 1440340 h 5168515"/>
              <a:gd name="connsiteX55" fmla="*/ 697095 w 5292358"/>
              <a:gd name="connsiteY55" fmla="*/ 1678634 h 5168515"/>
              <a:gd name="connsiteX56" fmla="*/ 421959 w 5292358"/>
              <a:gd name="connsiteY56" fmla="*/ 1678634 h 5168515"/>
              <a:gd name="connsiteX57" fmla="*/ 284391 w 5292358"/>
              <a:gd name="connsiteY57" fmla="*/ 1440340 h 5168515"/>
              <a:gd name="connsiteX58" fmla="*/ 1119016 w 5292358"/>
              <a:gd name="connsiteY58" fmla="*/ 1440340 h 5168515"/>
              <a:gd name="connsiteX59" fmla="*/ 1119016 w 5292358"/>
              <a:gd name="connsiteY59" fmla="*/ 1020196 h 5168515"/>
              <a:gd name="connsiteX60" fmla="*/ 1947294 w 5292358"/>
              <a:gd name="connsiteY60" fmla="*/ 1020196 h 5168515"/>
              <a:gd name="connsiteX61" fmla="*/ 1947294 w 5292358"/>
              <a:gd name="connsiteY61" fmla="*/ 1533525 h 5168515"/>
              <a:gd name="connsiteX62" fmla="*/ 1947294 w 5292358"/>
              <a:gd name="connsiteY62" fmla="*/ 1533474 h 5168515"/>
              <a:gd name="connsiteX63" fmla="*/ 1735432 w 5292358"/>
              <a:gd name="connsiteY63" fmla="*/ 1878092 h 5168515"/>
              <a:gd name="connsiteX64" fmla="*/ 1330866 w 5292358"/>
              <a:gd name="connsiteY64" fmla="*/ 1878092 h 5168515"/>
              <a:gd name="connsiteX65" fmla="*/ 1119004 w 5292358"/>
              <a:gd name="connsiteY65" fmla="*/ 1533474 h 5168515"/>
              <a:gd name="connsiteX66" fmla="*/ 3379825 w 5292358"/>
              <a:gd name="connsiteY66" fmla="*/ 3050633 h 5168515"/>
              <a:gd name="connsiteX67" fmla="*/ 3379875 w 5292358"/>
              <a:gd name="connsiteY67" fmla="*/ 3050633 h 5168515"/>
              <a:gd name="connsiteX68" fmla="*/ 3681495 w 5292358"/>
              <a:gd name="connsiteY68" fmla="*/ 3175607 h 5168515"/>
              <a:gd name="connsiteX69" fmla="*/ 3806418 w 5292358"/>
              <a:gd name="connsiteY69" fmla="*/ 3477225 h 5168515"/>
              <a:gd name="connsiteX70" fmla="*/ 3806418 w 5292358"/>
              <a:gd name="connsiteY70" fmla="*/ 4884137 h 5168515"/>
              <a:gd name="connsiteX71" fmla="*/ 2788356 w 5292358"/>
              <a:gd name="connsiteY71" fmla="*/ 4884137 h 5168515"/>
              <a:gd name="connsiteX72" fmla="*/ 2788356 w 5292358"/>
              <a:gd name="connsiteY72" fmla="*/ 3051293 h 5168515"/>
              <a:gd name="connsiteX73" fmla="*/ 2503990 w 5292358"/>
              <a:gd name="connsiteY73" fmla="*/ 4884239 h 5168515"/>
              <a:gd name="connsiteX74" fmla="*/ 1485179 w 5292358"/>
              <a:gd name="connsiteY74" fmla="*/ 4884239 h 5168515"/>
              <a:gd name="connsiteX75" fmla="*/ 1485179 w 5292358"/>
              <a:gd name="connsiteY75" fmla="*/ 3477962 h 5168515"/>
              <a:gd name="connsiteX76" fmla="*/ 1610153 w 5292358"/>
              <a:gd name="connsiteY76" fmla="*/ 3176343 h 5168515"/>
              <a:gd name="connsiteX77" fmla="*/ 1911772 w 5292358"/>
              <a:gd name="connsiteY77" fmla="*/ 3051420 h 5168515"/>
              <a:gd name="connsiteX78" fmla="*/ 2503990 w 5292358"/>
              <a:gd name="connsiteY78" fmla="*/ 3051420 h 5168515"/>
              <a:gd name="connsiteX79" fmla="*/ 4779017 w 5292358"/>
              <a:gd name="connsiteY79" fmla="*/ 4742062 h 5168515"/>
              <a:gd name="connsiteX80" fmla="*/ 4737363 w 5292358"/>
              <a:gd name="connsiteY80" fmla="*/ 4842585 h 5168515"/>
              <a:gd name="connsiteX81" fmla="*/ 4636841 w 5292358"/>
              <a:gd name="connsiteY81" fmla="*/ 4884239 h 5168515"/>
              <a:gd name="connsiteX82" fmla="*/ 4091532 w 5292358"/>
              <a:gd name="connsiteY82" fmla="*/ 4884239 h 5168515"/>
              <a:gd name="connsiteX83" fmla="*/ 4091532 w 5292358"/>
              <a:gd name="connsiteY83" fmla="*/ 3477962 h 5168515"/>
              <a:gd name="connsiteX84" fmla="*/ 3883302 w 5292358"/>
              <a:gd name="connsiteY84" fmla="*/ 2975247 h 5168515"/>
              <a:gd name="connsiteX85" fmla="*/ 3380586 w 5292358"/>
              <a:gd name="connsiteY85" fmla="*/ 2767016 h 5168515"/>
              <a:gd name="connsiteX86" fmla="*/ 1911721 w 5292358"/>
              <a:gd name="connsiteY86" fmla="*/ 2767016 h 5168515"/>
              <a:gd name="connsiteX87" fmla="*/ 1409006 w 5292358"/>
              <a:gd name="connsiteY87" fmla="*/ 2975247 h 5168515"/>
              <a:gd name="connsiteX88" fmla="*/ 1200775 w 5292358"/>
              <a:gd name="connsiteY88" fmla="*/ 3477962 h 5168515"/>
              <a:gd name="connsiteX89" fmla="*/ 1200775 w 5292358"/>
              <a:gd name="connsiteY89" fmla="*/ 4884239 h 5168515"/>
              <a:gd name="connsiteX90" fmla="*/ 655467 w 5292358"/>
              <a:gd name="connsiteY90" fmla="*/ 4884239 h 5168515"/>
              <a:gd name="connsiteX91" fmla="*/ 513290 w 5292358"/>
              <a:gd name="connsiteY91" fmla="*/ 4742062 h 5168515"/>
              <a:gd name="connsiteX92" fmla="*/ 513290 w 5292358"/>
              <a:gd name="connsiteY92" fmla="*/ 1997810 h 5168515"/>
              <a:gd name="connsiteX93" fmla="*/ 559502 w 5292358"/>
              <a:gd name="connsiteY93" fmla="*/ 1997810 h 5168515"/>
              <a:gd name="connsiteX94" fmla="*/ 919939 w 5292358"/>
              <a:gd name="connsiteY94" fmla="*/ 1865549 h 5168515"/>
              <a:gd name="connsiteX95" fmla="*/ 1481269 w 5292358"/>
              <a:gd name="connsiteY95" fmla="*/ 2227471 h 5168515"/>
              <a:gd name="connsiteX96" fmla="*/ 2089458 w 5292358"/>
              <a:gd name="connsiteY96" fmla="*/ 1951599 h 5168515"/>
              <a:gd name="connsiteX97" fmla="*/ 2645773 w 5292358"/>
              <a:gd name="connsiteY97" fmla="*/ 2229363 h 5168515"/>
              <a:gd name="connsiteX98" fmla="*/ 3202088 w 5292358"/>
              <a:gd name="connsiteY98" fmla="*/ 1951599 h 5168515"/>
              <a:gd name="connsiteX99" fmla="*/ 3810277 w 5292358"/>
              <a:gd name="connsiteY99" fmla="*/ 2227471 h 5168515"/>
              <a:gd name="connsiteX100" fmla="*/ 4371556 w 5292358"/>
              <a:gd name="connsiteY100" fmla="*/ 1865549 h 5168515"/>
              <a:gd name="connsiteX101" fmla="*/ 4732044 w 5292358"/>
              <a:gd name="connsiteY101" fmla="*/ 1997810 h 5168515"/>
              <a:gd name="connsiteX102" fmla="*/ 4778268 w 5292358"/>
              <a:gd name="connsiteY102" fmla="*/ 1997810 h 516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292358" h="5168515">
                <a:moveTo>
                  <a:pt x="5292358" y="878020"/>
                </a:moveTo>
                <a:cubicBezTo>
                  <a:pt x="5292358" y="840276"/>
                  <a:pt x="5277378" y="804132"/>
                  <a:pt x="5250704" y="777446"/>
                </a:cubicBezTo>
                <a:cubicBezTo>
                  <a:pt x="5224019" y="750773"/>
                  <a:pt x="5187875" y="735792"/>
                  <a:pt x="5150131" y="735792"/>
                </a:cubicBezTo>
                <a:lnTo>
                  <a:pt x="5052033" y="735792"/>
                </a:lnTo>
                <a:cubicBezTo>
                  <a:pt x="5020346" y="531078"/>
                  <a:pt x="4916496" y="344416"/>
                  <a:pt x="4759288" y="209475"/>
                </a:cubicBezTo>
                <a:cubicBezTo>
                  <a:pt x="4602081" y="74535"/>
                  <a:pt x="4401784" y="254"/>
                  <a:pt x="4194632" y="0"/>
                </a:cubicBezTo>
                <a:lnTo>
                  <a:pt x="1097701" y="0"/>
                </a:lnTo>
                <a:cubicBezTo>
                  <a:pt x="890561" y="397"/>
                  <a:pt x="690405" y="74734"/>
                  <a:pt x="533197" y="209678"/>
                </a:cubicBezTo>
                <a:cubicBezTo>
                  <a:pt x="375989" y="344569"/>
                  <a:pt x="272153" y="531129"/>
                  <a:pt x="240312" y="735792"/>
                </a:cubicBezTo>
                <a:lnTo>
                  <a:pt x="142227" y="735792"/>
                </a:lnTo>
                <a:cubicBezTo>
                  <a:pt x="63668" y="735792"/>
                  <a:pt x="0" y="799473"/>
                  <a:pt x="0" y="878020"/>
                </a:cubicBezTo>
                <a:lnTo>
                  <a:pt x="0" y="1440391"/>
                </a:lnTo>
                <a:lnTo>
                  <a:pt x="0" y="1440340"/>
                </a:lnTo>
                <a:cubicBezTo>
                  <a:pt x="102" y="1618521"/>
                  <a:pt x="85148" y="1785948"/>
                  <a:pt x="228963" y="1891080"/>
                </a:cubicBezTo>
                <a:lnTo>
                  <a:pt x="228963" y="4741973"/>
                </a:lnTo>
                <a:cubicBezTo>
                  <a:pt x="228963" y="4855090"/>
                  <a:pt x="273892" y="4963598"/>
                  <a:pt x="353873" y="5043592"/>
                </a:cubicBezTo>
                <a:cubicBezTo>
                  <a:pt x="433868" y="5123586"/>
                  <a:pt x="542388" y="5168515"/>
                  <a:pt x="655505" y="5168515"/>
                </a:cubicBezTo>
                <a:lnTo>
                  <a:pt x="4636803" y="5168515"/>
                </a:lnTo>
                <a:cubicBezTo>
                  <a:pt x="4749919" y="5168515"/>
                  <a:pt x="4858428" y="5123586"/>
                  <a:pt x="4938409" y="5043592"/>
                </a:cubicBezTo>
                <a:cubicBezTo>
                  <a:pt x="5018403" y="4963598"/>
                  <a:pt x="5063332" y="4855090"/>
                  <a:pt x="5063332" y="4741973"/>
                </a:cubicBezTo>
                <a:lnTo>
                  <a:pt x="5063332" y="1891080"/>
                </a:lnTo>
                <a:cubicBezTo>
                  <a:pt x="5207045" y="1786139"/>
                  <a:pt x="5292054" y="1619016"/>
                  <a:pt x="5292295" y="1441089"/>
                </a:cubicBezTo>
                <a:close/>
                <a:moveTo>
                  <a:pt x="3345001" y="1020196"/>
                </a:moveTo>
                <a:lnTo>
                  <a:pt x="4173279" y="1020196"/>
                </a:lnTo>
                <a:lnTo>
                  <a:pt x="4173279" y="1533525"/>
                </a:lnTo>
                <a:lnTo>
                  <a:pt x="4173279" y="1533474"/>
                </a:lnTo>
                <a:cubicBezTo>
                  <a:pt x="4167273" y="1677390"/>
                  <a:pt x="4087089" y="1807810"/>
                  <a:pt x="3961417" y="1878092"/>
                </a:cubicBezTo>
                <a:cubicBezTo>
                  <a:pt x="3835706" y="1948361"/>
                  <a:pt x="3682561" y="1948361"/>
                  <a:pt x="3556850" y="1878092"/>
                </a:cubicBezTo>
                <a:cubicBezTo>
                  <a:pt x="3431191" y="1807823"/>
                  <a:pt x="3350993" y="1677390"/>
                  <a:pt x="3344988" y="1533474"/>
                </a:cubicBezTo>
                <a:close/>
                <a:moveTo>
                  <a:pt x="4457644" y="1020196"/>
                </a:moveTo>
                <a:lnTo>
                  <a:pt x="5007917" y="1020196"/>
                </a:lnTo>
                <a:lnTo>
                  <a:pt x="5007917" y="1440391"/>
                </a:lnTo>
                <a:lnTo>
                  <a:pt x="5007917" y="1440340"/>
                </a:lnTo>
                <a:cubicBezTo>
                  <a:pt x="5007917" y="1538628"/>
                  <a:pt x="4955497" y="1629477"/>
                  <a:pt x="4870349" y="1678634"/>
                </a:cubicBezTo>
                <a:cubicBezTo>
                  <a:pt x="4785251" y="1727778"/>
                  <a:pt x="4680361" y="1727778"/>
                  <a:pt x="4595212" y="1678634"/>
                </a:cubicBezTo>
                <a:cubicBezTo>
                  <a:pt x="4510115" y="1629490"/>
                  <a:pt x="4457644" y="1538641"/>
                  <a:pt x="4457644" y="1440340"/>
                </a:cubicBezTo>
                <a:close/>
                <a:moveTo>
                  <a:pt x="1097663" y="284354"/>
                </a:moveTo>
                <a:lnTo>
                  <a:pt x="4194594" y="284354"/>
                </a:lnTo>
                <a:cubicBezTo>
                  <a:pt x="4326411" y="284404"/>
                  <a:pt x="4454356" y="329080"/>
                  <a:pt x="4557608" y="411017"/>
                </a:cubicBezTo>
                <a:cubicBezTo>
                  <a:pt x="4660861" y="492992"/>
                  <a:pt x="4733364" y="607454"/>
                  <a:pt x="4763364" y="735792"/>
                </a:cubicBezTo>
                <a:lnTo>
                  <a:pt x="528918" y="735792"/>
                </a:lnTo>
                <a:cubicBezTo>
                  <a:pt x="559019" y="607505"/>
                  <a:pt x="631574" y="493144"/>
                  <a:pt x="734826" y="411169"/>
                </a:cubicBezTo>
                <a:cubicBezTo>
                  <a:pt x="838028" y="329233"/>
                  <a:pt x="965922" y="284556"/>
                  <a:pt x="1097688" y="284358"/>
                </a:cubicBezTo>
                <a:close/>
                <a:moveTo>
                  <a:pt x="2231622" y="1020196"/>
                </a:moveTo>
                <a:lnTo>
                  <a:pt x="3060597" y="1020196"/>
                </a:lnTo>
                <a:lnTo>
                  <a:pt x="3060597" y="1533525"/>
                </a:lnTo>
                <a:lnTo>
                  <a:pt x="3060597" y="1533474"/>
                </a:lnTo>
                <a:cubicBezTo>
                  <a:pt x="3054643" y="1677390"/>
                  <a:pt x="2974408" y="1807810"/>
                  <a:pt x="2848736" y="1878092"/>
                </a:cubicBezTo>
                <a:cubicBezTo>
                  <a:pt x="2723025" y="1948361"/>
                  <a:pt x="2569879" y="1948361"/>
                  <a:pt x="2444220" y="1878092"/>
                </a:cubicBezTo>
                <a:cubicBezTo>
                  <a:pt x="2318509" y="1807823"/>
                  <a:pt x="2238312" y="1677390"/>
                  <a:pt x="2232320" y="1533474"/>
                </a:cubicBezTo>
                <a:close/>
                <a:moveTo>
                  <a:pt x="284391" y="1440340"/>
                </a:moveTo>
                <a:lnTo>
                  <a:pt x="284391" y="1020196"/>
                </a:lnTo>
                <a:lnTo>
                  <a:pt x="834663" y="1020196"/>
                </a:lnTo>
                <a:lnTo>
                  <a:pt x="834663" y="1440391"/>
                </a:lnTo>
                <a:lnTo>
                  <a:pt x="834663" y="1440340"/>
                </a:lnTo>
                <a:cubicBezTo>
                  <a:pt x="834663" y="1538628"/>
                  <a:pt x="782193" y="1629477"/>
                  <a:pt x="697095" y="1678634"/>
                </a:cubicBezTo>
                <a:cubicBezTo>
                  <a:pt x="611947" y="1727778"/>
                  <a:pt x="507057" y="1727778"/>
                  <a:pt x="421959" y="1678634"/>
                </a:cubicBezTo>
                <a:cubicBezTo>
                  <a:pt x="336811" y="1629490"/>
                  <a:pt x="284391" y="1538641"/>
                  <a:pt x="284391" y="1440340"/>
                </a:cubicBezTo>
                <a:close/>
                <a:moveTo>
                  <a:pt x="1119016" y="1440340"/>
                </a:moveTo>
                <a:lnTo>
                  <a:pt x="1119016" y="1020196"/>
                </a:lnTo>
                <a:lnTo>
                  <a:pt x="1947294" y="1020196"/>
                </a:lnTo>
                <a:lnTo>
                  <a:pt x="1947294" y="1533525"/>
                </a:lnTo>
                <a:lnTo>
                  <a:pt x="1947294" y="1533474"/>
                </a:lnTo>
                <a:cubicBezTo>
                  <a:pt x="1941289" y="1677390"/>
                  <a:pt x="1861104" y="1807810"/>
                  <a:pt x="1735432" y="1878092"/>
                </a:cubicBezTo>
                <a:cubicBezTo>
                  <a:pt x="1609722" y="1948361"/>
                  <a:pt x="1456576" y="1948361"/>
                  <a:pt x="1330866" y="1878092"/>
                </a:cubicBezTo>
                <a:cubicBezTo>
                  <a:pt x="1205206" y="1807823"/>
                  <a:pt x="1125009" y="1677390"/>
                  <a:pt x="1119004" y="1533474"/>
                </a:cubicBezTo>
                <a:close/>
                <a:moveTo>
                  <a:pt x="3379825" y="3050633"/>
                </a:moveTo>
                <a:lnTo>
                  <a:pt x="3379875" y="3050633"/>
                </a:lnTo>
                <a:cubicBezTo>
                  <a:pt x="3492992" y="3050633"/>
                  <a:pt x="3601500" y="3095613"/>
                  <a:pt x="3681495" y="3175607"/>
                </a:cubicBezTo>
                <a:cubicBezTo>
                  <a:pt x="3761489" y="3255601"/>
                  <a:pt x="3806418" y="3364109"/>
                  <a:pt x="3806418" y="3477225"/>
                </a:cubicBezTo>
                <a:lnTo>
                  <a:pt x="3806418" y="4884137"/>
                </a:lnTo>
                <a:lnTo>
                  <a:pt x="2788356" y="4884137"/>
                </a:lnTo>
                <a:lnTo>
                  <a:pt x="2788356" y="3051293"/>
                </a:lnTo>
                <a:close/>
                <a:moveTo>
                  <a:pt x="2503990" y="4884239"/>
                </a:moveTo>
                <a:lnTo>
                  <a:pt x="1485179" y="4884239"/>
                </a:lnTo>
                <a:lnTo>
                  <a:pt x="1485179" y="3477962"/>
                </a:lnTo>
                <a:cubicBezTo>
                  <a:pt x="1485179" y="3364845"/>
                  <a:pt x="1530159" y="3256337"/>
                  <a:pt x="1610153" y="3176343"/>
                </a:cubicBezTo>
                <a:cubicBezTo>
                  <a:pt x="1690147" y="3096349"/>
                  <a:pt x="1798655" y="3051420"/>
                  <a:pt x="1911772" y="3051420"/>
                </a:cubicBezTo>
                <a:lnTo>
                  <a:pt x="2503990" y="3051420"/>
                </a:lnTo>
                <a:close/>
                <a:moveTo>
                  <a:pt x="4779017" y="4742062"/>
                </a:moveTo>
                <a:cubicBezTo>
                  <a:pt x="4779017" y="4779755"/>
                  <a:pt x="4764037" y="4815899"/>
                  <a:pt x="4737363" y="4842585"/>
                </a:cubicBezTo>
                <a:cubicBezTo>
                  <a:pt x="4710729" y="4869271"/>
                  <a:pt x="4674534" y="4884239"/>
                  <a:pt x="4636841" y="4884239"/>
                </a:cubicBezTo>
                <a:lnTo>
                  <a:pt x="4091532" y="4884239"/>
                </a:lnTo>
                <a:lnTo>
                  <a:pt x="4091532" y="3477962"/>
                </a:lnTo>
                <a:cubicBezTo>
                  <a:pt x="4091532" y="3289409"/>
                  <a:pt x="4016642" y="3108600"/>
                  <a:pt x="3883302" y="2975247"/>
                </a:cubicBezTo>
                <a:cubicBezTo>
                  <a:pt x="3749999" y="2841945"/>
                  <a:pt x="3569140" y="2767016"/>
                  <a:pt x="3380586" y="2767016"/>
                </a:cubicBezTo>
                <a:lnTo>
                  <a:pt x="1911721" y="2767016"/>
                </a:lnTo>
                <a:cubicBezTo>
                  <a:pt x="1723168" y="2767016"/>
                  <a:pt x="1542309" y="2841957"/>
                  <a:pt x="1409006" y="2975247"/>
                </a:cubicBezTo>
                <a:cubicBezTo>
                  <a:pt x="1275653" y="3108600"/>
                  <a:pt x="1200775" y="3289409"/>
                  <a:pt x="1200775" y="3477962"/>
                </a:cubicBezTo>
                <a:lnTo>
                  <a:pt x="1200775" y="4884239"/>
                </a:lnTo>
                <a:lnTo>
                  <a:pt x="655467" y="4884239"/>
                </a:lnTo>
                <a:cubicBezTo>
                  <a:pt x="576958" y="4884239"/>
                  <a:pt x="513290" y="4820571"/>
                  <a:pt x="513290" y="4742062"/>
                </a:cubicBezTo>
                <a:lnTo>
                  <a:pt x="513290" y="1997810"/>
                </a:lnTo>
                <a:lnTo>
                  <a:pt x="559502" y="1997810"/>
                </a:lnTo>
                <a:cubicBezTo>
                  <a:pt x="691509" y="1997861"/>
                  <a:pt x="819264" y="1951002"/>
                  <a:pt x="919939" y="1865549"/>
                </a:cubicBezTo>
                <a:cubicBezTo>
                  <a:pt x="1033360" y="2073780"/>
                  <a:pt x="1244816" y="2210117"/>
                  <a:pt x="1481269" y="2227471"/>
                </a:cubicBezTo>
                <a:cubicBezTo>
                  <a:pt x="1717722" y="2244877"/>
                  <a:pt x="1946786" y="2140939"/>
                  <a:pt x="2089458" y="1951599"/>
                </a:cubicBezTo>
                <a:cubicBezTo>
                  <a:pt x="2220919" y="2126453"/>
                  <a:pt x="2426979" y="2229363"/>
                  <a:pt x="2645773" y="2229363"/>
                </a:cubicBezTo>
                <a:cubicBezTo>
                  <a:pt x="2864567" y="2229363"/>
                  <a:pt x="3070627" y="2126466"/>
                  <a:pt x="3202088" y="1951599"/>
                </a:cubicBezTo>
                <a:cubicBezTo>
                  <a:pt x="3344760" y="2140939"/>
                  <a:pt x="3573824" y="2244890"/>
                  <a:pt x="3810277" y="2227471"/>
                </a:cubicBezTo>
                <a:cubicBezTo>
                  <a:pt x="4046730" y="2210117"/>
                  <a:pt x="4258135" y="2073793"/>
                  <a:pt x="4371556" y="1865549"/>
                </a:cubicBezTo>
                <a:cubicBezTo>
                  <a:pt x="4472231" y="1951002"/>
                  <a:pt x="4599973" y="1997861"/>
                  <a:pt x="4732044" y="1997810"/>
                </a:cubicBezTo>
                <a:lnTo>
                  <a:pt x="4778268" y="1997810"/>
                </a:lnTo>
                <a:close/>
              </a:path>
            </a:pathLst>
          </a:custGeom>
          <a:solidFill>
            <a:schemeClr val="tx1"/>
          </a:solidFill>
          <a:ln w="1269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6231243-98E4-501C-4B1F-4AB1AE07807B}"/>
              </a:ext>
            </a:extLst>
          </p:cNvPr>
          <p:cNvGrpSpPr/>
          <p:nvPr/>
        </p:nvGrpSpPr>
        <p:grpSpPr>
          <a:xfrm>
            <a:off x="1662235" y="3199464"/>
            <a:ext cx="645936" cy="527638"/>
            <a:chOff x="11646859" y="3035146"/>
            <a:chExt cx="645936" cy="527638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38A7B52-CD2F-A2DF-05C5-028A3DD406E6}"/>
                </a:ext>
              </a:extLst>
            </p:cNvPr>
            <p:cNvSpPr/>
            <p:nvPr/>
          </p:nvSpPr>
          <p:spPr>
            <a:xfrm>
              <a:off x="11719560" y="3035146"/>
              <a:ext cx="500534" cy="500534"/>
            </a:xfrm>
            <a:prstGeom prst="ellipse">
              <a:avLst/>
            </a:prstGeom>
            <a:solidFill>
              <a:srgbClr val="F6EDD6"/>
            </a:solidFill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ECEFD6C-56FD-05BD-5163-8F008B778DD1}"/>
                </a:ext>
              </a:extLst>
            </p:cNvPr>
            <p:cNvSpPr txBox="1"/>
            <p:nvPr/>
          </p:nvSpPr>
          <p:spPr>
            <a:xfrm>
              <a:off x="11646859" y="3039564"/>
              <a:ext cx="64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F2CD19-CEB2-DBDD-5298-97FA9072ED26}"/>
              </a:ext>
            </a:extLst>
          </p:cNvPr>
          <p:cNvSpPr txBox="1"/>
          <p:nvPr/>
        </p:nvSpPr>
        <p:spPr>
          <a:xfrm>
            <a:off x="1156615" y="6049697"/>
            <a:ext cx="3841032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1E3BE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Todas do “Comercial em parceria com serviços”, mais: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1E3BE"/>
              </a:buClr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03B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57175" marR="0" lvl="0" indent="-257175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74BC1F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Proximidade com público de interesse comum – vida saudável, bem-estar, nutrição,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03B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7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E5358-575F-BAAB-20AE-1ADD7B43F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6"/>
          <a:stretch/>
        </p:blipFill>
        <p:spPr>
          <a:xfrm>
            <a:off x="12508175" y="-1"/>
            <a:ext cx="11871186" cy="13713391"/>
          </a:xfrm>
          <a:prstGeom prst="rect">
            <a:avLst/>
          </a:prstGeom>
        </p:spPr>
      </p:pic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>
            <a:off x="21658421" y="436348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265B36-64F4-5435-5BD8-29A46223B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74"/>
          <a:stretch/>
        </p:blipFill>
        <p:spPr>
          <a:xfrm>
            <a:off x="1" y="0"/>
            <a:ext cx="1054766" cy="13714284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9CD17565-439B-310D-97AD-9DBAA62CB94C}"/>
              </a:ext>
            </a:extLst>
          </p:cNvPr>
          <p:cNvGrpSpPr/>
          <p:nvPr/>
        </p:nvGrpSpPr>
        <p:grpSpPr>
          <a:xfrm>
            <a:off x="1145062" y="8593034"/>
            <a:ext cx="22552510" cy="2739796"/>
            <a:chOff x="1145062" y="8593034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4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1120" y="9459902"/>
                <a:ext cx="10636560" cy="10064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600" b="1" i="0" u="none" strike="noStrike" kern="1200" cap="none" normalizeH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PERFIL DE CLIENTES</a:t>
                </a:r>
              </a:p>
            </p:txBody>
          </p:sp>
        </p:grpSp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638D3252-F608-690F-9C99-7530E704D0F8}"/>
                </a:ext>
              </a:extLst>
            </p:cNvPr>
            <p:cNvSpPr/>
            <p:nvPr/>
          </p:nvSpPr>
          <p:spPr>
            <a:xfrm rot="16200000">
              <a:off x="1369224" y="8838290"/>
              <a:ext cx="2335974" cy="22338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B7634"/>
            </a:solidFill>
            <a:ln w="38100">
              <a:noFill/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C4348567-85ED-7393-E9FD-A3DC4700ADD5}"/>
                </a:ext>
              </a:extLst>
            </p:cNvPr>
            <p:cNvSpPr/>
            <p:nvPr/>
          </p:nvSpPr>
          <p:spPr>
            <a:xfrm>
              <a:off x="1973706" y="9236644"/>
              <a:ext cx="1334052" cy="1334588"/>
            </a:xfrm>
            <a:custGeom>
              <a:avLst/>
              <a:gdLst>
                <a:gd name="connsiteX0" fmla="*/ 2494565 w 3269361"/>
                <a:gd name="connsiteY0" fmla="*/ 860168 h 3270676"/>
                <a:gd name="connsiteX1" fmla="*/ 2349599 w 3269361"/>
                <a:gd name="connsiteY1" fmla="*/ 1338054 h 3270676"/>
                <a:gd name="connsiteX2" fmla="*/ 1963569 w 3269361"/>
                <a:gd name="connsiteY2" fmla="*/ 1654859 h 3270676"/>
                <a:gd name="connsiteX3" fmla="*/ 1466587 w 3269361"/>
                <a:gd name="connsiteY3" fmla="*/ 1703809 h 3270676"/>
                <a:gd name="connsiteX4" fmla="*/ 1026165 w 3269361"/>
                <a:gd name="connsiteY4" fmla="*/ 1468398 h 3270676"/>
                <a:gd name="connsiteX5" fmla="*/ 790758 w 3269361"/>
                <a:gd name="connsiteY5" fmla="*/ 1027980 h 3270676"/>
                <a:gd name="connsiteX6" fmla="*/ 839704 w 3269361"/>
                <a:gd name="connsiteY6" fmla="*/ 530999 h 3270676"/>
                <a:gd name="connsiteX7" fmla="*/ 1156514 w 3269361"/>
                <a:gd name="connsiteY7" fmla="*/ 144964 h 3270676"/>
                <a:gd name="connsiteX8" fmla="*/ 1634396 w 3269361"/>
                <a:gd name="connsiteY8" fmla="*/ 3 h 3270676"/>
                <a:gd name="connsiteX9" fmla="*/ 1963904 w 3269361"/>
                <a:gd name="connsiteY9" fmla="*/ 64900 h 3270676"/>
                <a:gd name="connsiteX10" fmla="*/ 2243259 w 3269361"/>
                <a:gd name="connsiteY10" fmla="*/ 251305 h 3270676"/>
                <a:gd name="connsiteX11" fmla="*/ 2429668 w 3269361"/>
                <a:gd name="connsiteY11" fmla="*/ 530663 h 3270676"/>
                <a:gd name="connsiteX12" fmla="*/ 2494565 w 3269361"/>
                <a:gd name="connsiteY12" fmla="*/ 860168 h 3270676"/>
                <a:gd name="connsiteX13" fmla="*/ 2494565 w 3269361"/>
                <a:gd name="connsiteY13" fmla="*/ 860168 h 3270676"/>
                <a:gd name="connsiteX14" fmla="*/ 2244687 w 3269361"/>
                <a:gd name="connsiteY14" fmla="*/ 860168 h 3270676"/>
                <a:gd name="connsiteX15" fmla="*/ 2142592 w 3269361"/>
                <a:gd name="connsiteY15" fmla="*/ 519319 h 3270676"/>
                <a:gd name="connsiteX16" fmla="*/ 1868340 w 3269361"/>
                <a:gd name="connsiteY16" fmla="*/ 292632 h 3270676"/>
                <a:gd name="connsiteX17" fmla="*/ 1514363 w 3269361"/>
                <a:gd name="connsiteY17" fmla="*/ 256514 h 3270676"/>
                <a:gd name="connsiteX18" fmla="*/ 1199979 w 3269361"/>
                <a:gd name="connsiteY18" fmla="*/ 423140 h 3270676"/>
                <a:gd name="connsiteX19" fmla="*/ 1031151 w 3269361"/>
                <a:gd name="connsiteY19" fmla="*/ 736349 h 3270676"/>
                <a:gd name="connsiteX20" fmla="*/ 1064783 w 3269361"/>
                <a:gd name="connsiteY20" fmla="*/ 1090567 h 3270676"/>
                <a:gd name="connsiteX21" fmla="*/ 1289538 w 3269361"/>
                <a:gd name="connsiteY21" fmla="*/ 1366407 h 3270676"/>
                <a:gd name="connsiteX22" fmla="*/ 1629668 w 3269361"/>
                <a:gd name="connsiteY22" fmla="*/ 1470889 h 3270676"/>
                <a:gd name="connsiteX23" fmla="*/ 2062273 w 3269361"/>
                <a:gd name="connsiteY23" fmla="*/ 1292145 h 3270676"/>
                <a:gd name="connsiteX24" fmla="*/ 2242536 w 3269361"/>
                <a:gd name="connsiteY24" fmla="*/ 860168 h 3270676"/>
                <a:gd name="connsiteX25" fmla="*/ 2244687 w 3269361"/>
                <a:gd name="connsiteY25" fmla="*/ 860168 h 3270676"/>
                <a:gd name="connsiteX26" fmla="*/ 118349 w 3269361"/>
                <a:gd name="connsiteY26" fmla="*/ 3268638 h 3270676"/>
                <a:gd name="connsiteX27" fmla="*/ 203645 w 3269361"/>
                <a:gd name="connsiteY27" fmla="*/ 3228210 h 3270676"/>
                <a:gd name="connsiteX28" fmla="*/ 236193 w 3269361"/>
                <a:gd name="connsiteY28" fmla="*/ 3139614 h 3270676"/>
                <a:gd name="connsiteX29" fmla="*/ 1222809 w 3269361"/>
                <a:gd name="connsiteY29" fmla="*/ 2223965 h 3270676"/>
                <a:gd name="connsiteX30" fmla="*/ 2045987 w 3269361"/>
                <a:gd name="connsiteY30" fmla="*/ 2223965 h 3270676"/>
                <a:gd name="connsiteX31" fmla="*/ 3032599 w 3269361"/>
                <a:gd name="connsiteY31" fmla="*/ 3139614 h 3270676"/>
                <a:gd name="connsiteX32" fmla="*/ 3037774 w 3269361"/>
                <a:gd name="connsiteY32" fmla="*/ 3188689 h 3270676"/>
                <a:gd name="connsiteX33" fmla="*/ 3062462 w 3269361"/>
                <a:gd name="connsiteY33" fmla="*/ 3231418 h 3270676"/>
                <a:gd name="connsiteX34" fmla="*/ 3102387 w 3269361"/>
                <a:gd name="connsiteY34" fmla="*/ 3260417 h 3270676"/>
                <a:gd name="connsiteX35" fmla="*/ 3150657 w 3269361"/>
                <a:gd name="connsiteY35" fmla="*/ 3270677 h 3270676"/>
                <a:gd name="connsiteX36" fmla="*/ 3198927 w 3269361"/>
                <a:gd name="connsiteY36" fmla="*/ 3260417 h 3270676"/>
                <a:gd name="connsiteX37" fmla="*/ 3238857 w 3269361"/>
                <a:gd name="connsiteY37" fmla="*/ 3231418 h 3270676"/>
                <a:gd name="connsiteX38" fmla="*/ 3263540 w 3269361"/>
                <a:gd name="connsiteY38" fmla="*/ 3188689 h 3270676"/>
                <a:gd name="connsiteX39" fmla="*/ 3268715 w 3269361"/>
                <a:gd name="connsiteY39" fmla="*/ 3139614 h 3270676"/>
                <a:gd name="connsiteX40" fmla="*/ 2045987 w 3269361"/>
                <a:gd name="connsiteY40" fmla="*/ 1961181 h 3270676"/>
                <a:gd name="connsiteX41" fmla="*/ 1222809 w 3269361"/>
                <a:gd name="connsiteY41" fmla="*/ 1961181 h 3270676"/>
                <a:gd name="connsiteX42" fmla="*/ 80 w 3269361"/>
                <a:gd name="connsiteY42" fmla="*/ 3139614 h 3270676"/>
                <a:gd name="connsiteX43" fmla="*/ 32783 w 3269361"/>
                <a:gd name="connsiteY43" fmla="*/ 3228356 h 3270676"/>
                <a:gd name="connsiteX44" fmla="*/ 118349 w 3269361"/>
                <a:gd name="connsiteY44" fmla="*/ 3268638 h 3270676"/>
                <a:gd name="connsiteX45" fmla="*/ 118349 w 3269361"/>
                <a:gd name="connsiteY45" fmla="*/ 3268638 h 327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9361" h="3270676">
                  <a:moveTo>
                    <a:pt x="2494565" y="860168"/>
                  </a:moveTo>
                  <a:cubicBezTo>
                    <a:pt x="2494565" y="1030295"/>
                    <a:pt x="2444118" y="1196598"/>
                    <a:pt x="2349599" y="1338054"/>
                  </a:cubicBezTo>
                  <a:cubicBezTo>
                    <a:pt x="2255084" y="1479505"/>
                    <a:pt x="2120743" y="1589756"/>
                    <a:pt x="1963569" y="1654859"/>
                  </a:cubicBezTo>
                  <a:cubicBezTo>
                    <a:pt x="1806394" y="1719962"/>
                    <a:pt x="1633445" y="1736998"/>
                    <a:pt x="1466587" y="1703809"/>
                  </a:cubicBezTo>
                  <a:cubicBezTo>
                    <a:pt x="1299729" y="1670617"/>
                    <a:pt x="1146465" y="1588698"/>
                    <a:pt x="1026165" y="1468398"/>
                  </a:cubicBezTo>
                  <a:cubicBezTo>
                    <a:pt x="905870" y="1348103"/>
                    <a:pt x="823947" y="1194834"/>
                    <a:pt x="790758" y="1027980"/>
                  </a:cubicBezTo>
                  <a:cubicBezTo>
                    <a:pt x="757566" y="861123"/>
                    <a:pt x="774601" y="688173"/>
                    <a:pt x="839704" y="530999"/>
                  </a:cubicBezTo>
                  <a:cubicBezTo>
                    <a:pt x="904812" y="373820"/>
                    <a:pt x="1015058" y="239483"/>
                    <a:pt x="1156514" y="144964"/>
                  </a:cubicBezTo>
                  <a:cubicBezTo>
                    <a:pt x="1297965" y="50450"/>
                    <a:pt x="1464273" y="3"/>
                    <a:pt x="1634396" y="3"/>
                  </a:cubicBezTo>
                  <a:cubicBezTo>
                    <a:pt x="1747434" y="-281"/>
                    <a:pt x="1859414" y="21774"/>
                    <a:pt x="1963904" y="64900"/>
                  </a:cubicBezTo>
                  <a:cubicBezTo>
                    <a:pt x="2068391" y="108025"/>
                    <a:pt x="2163331" y="171373"/>
                    <a:pt x="2243259" y="251305"/>
                  </a:cubicBezTo>
                  <a:cubicBezTo>
                    <a:pt x="2323190" y="331236"/>
                    <a:pt x="2386538" y="426173"/>
                    <a:pt x="2429668" y="530663"/>
                  </a:cubicBezTo>
                  <a:cubicBezTo>
                    <a:pt x="2472794" y="635149"/>
                    <a:pt x="2494849" y="747129"/>
                    <a:pt x="2494565" y="860168"/>
                  </a:cubicBezTo>
                  <a:lnTo>
                    <a:pt x="2494565" y="860168"/>
                  </a:lnTo>
                  <a:close/>
                  <a:moveTo>
                    <a:pt x="2244687" y="860168"/>
                  </a:moveTo>
                  <a:cubicBezTo>
                    <a:pt x="2245113" y="738956"/>
                    <a:pt x="2209584" y="620338"/>
                    <a:pt x="2142592" y="519319"/>
                  </a:cubicBezTo>
                  <a:cubicBezTo>
                    <a:pt x="2075605" y="418296"/>
                    <a:pt x="1980161" y="339410"/>
                    <a:pt x="1868340" y="292632"/>
                  </a:cubicBezTo>
                  <a:cubicBezTo>
                    <a:pt x="1756515" y="245850"/>
                    <a:pt x="1633333" y="233285"/>
                    <a:pt x="1514363" y="256514"/>
                  </a:cubicBezTo>
                  <a:cubicBezTo>
                    <a:pt x="1395397" y="279744"/>
                    <a:pt x="1285989" y="337732"/>
                    <a:pt x="1199979" y="423140"/>
                  </a:cubicBezTo>
                  <a:cubicBezTo>
                    <a:pt x="1113969" y="508552"/>
                    <a:pt x="1055215" y="617546"/>
                    <a:pt x="1031151" y="736349"/>
                  </a:cubicBezTo>
                  <a:cubicBezTo>
                    <a:pt x="1007087" y="855147"/>
                    <a:pt x="1018788" y="978419"/>
                    <a:pt x="1064783" y="1090567"/>
                  </a:cubicBezTo>
                  <a:cubicBezTo>
                    <a:pt x="1110777" y="1202715"/>
                    <a:pt x="1188992" y="1298709"/>
                    <a:pt x="1289538" y="1366407"/>
                  </a:cubicBezTo>
                  <a:cubicBezTo>
                    <a:pt x="1390088" y="1434100"/>
                    <a:pt x="1508452" y="1470463"/>
                    <a:pt x="1629668" y="1470889"/>
                  </a:cubicBezTo>
                  <a:cubicBezTo>
                    <a:pt x="1791837" y="1470889"/>
                    <a:pt x="1947398" y="1406616"/>
                    <a:pt x="2062273" y="1292145"/>
                  </a:cubicBezTo>
                  <a:cubicBezTo>
                    <a:pt x="2177144" y="1177674"/>
                    <a:pt x="2241968" y="1022341"/>
                    <a:pt x="2242536" y="860168"/>
                  </a:cubicBezTo>
                  <a:lnTo>
                    <a:pt x="2244687" y="860168"/>
                  </a:lnTo>
                  <a:close/>
                  <a:moveTo>
                    <a:pt x="118349" y="3268638"/>
                  </a:moveTo>
                  <a:cubicBezTo>
                    <a:pt x="150983" y="3266857"/>
                    <a:pt x="181607" y="3252338"/>
                    <a:pt x="203645" y="3228210"/>
                  </a:cubicBezTo>
                  <a:cubicBezTo>
                    <a:pt x="225683" y="3204085"/>
                    <a:pt x="237371" y="3172269"/>
                    <a:pt x="236193" y="3139614"/>
                  </a:cubicBezTo>
                  <a:cubicBezTo>
                    <a:pt x="236193" y="2638997"/>
                    <a:pt x="674451" y="2223965"/>
                    <a:pt x="1222809" y="2223965"/>
                  </a:cubicBezTo>
                  <a:lnTo>
                    <a:pt x="2045987" y="2223965"/>
                  </a:lnTo>
                  <a:cubicBezTo>
                    <a:pt x="2594345" y="2223965"/>
                    <a:pt x="3032599" y="2638997"/>
                    <a:pt x="3032599" y="3139614"/>
                  </a:cubicBezTo>
                  <a:cubicBezTo>
                    <a:pt x="3030869" y="3156155"/>
                    <a:pt x="3032633" y="3172871"/>
                    <a:pt x="3037774" y="3188689"/>
                  </a:cubicBezTo>
                  <a:cubicBezTo>
                    <a:pt x="3042919" y="3204502"/>
                    <a:pt x="3051329" y="3219060"/>
                    <a:pt x="3062462" y="3231418"/>
                  </a:cubicBezTo>
                  <a:cubicBezTo>
                    <a:pt x="3073590" y="3243773"/>
                    <a:pt x="3087192" y="3253655"/>
                    <a:pt x="3102387" y="3260417"/>
                  </a:cubicBezTo>
                  <a:cubicBezTo>
                    <a:pt x="3117581" y="3267180"/>
                    <a:pt x="3134026" y="3270677"/>
                    <a:pt x="3150657" y="3270677"/>
                  </a:cubicBezTo>
                  <a:cubicBezTo>
                    <a:pt x="3167288" y="3270677"/>
                    <a:pt x="3183733" y="3267180"/>
                    <a:pt x="3198927" y="3260417"/>
                  </a:cubicBezTo>
                  <a:cubicBezTo>
                    <a:pt x="3214121" y="3253655"/>
                    <a:pt x="3227723" y="3243773"/>
                    <a:pt x="3238857" y="3231418"/>
                  </a:cubicBezTo>
                  <a:cubicBezTo>
                    <a:pt x="3249985" y="3219060"/>
                    <a:pt x="3258395" y="3204502"/>
                    <a:pt x="3263540" y="3188689"/>
                  </a:cubicBezTo>
                  <a:cubicBezTo>
                    <a:pt x="3268685" y="3172871"/>
                    <a:pt x="3270449" y="3156155"/>
                    <a:pt x="3268715" y="3139614"/>
                  </a:cubicBezTo>
                  <a:cubicBezTo>
                    <a:pt x="3268715" y="2483307"/>
                    <a:pt x="2717346" y="1961181"/>
                    <a:pt x="2045987" y="1961181"/>
                  </a:cubicBezTo>
                  <a:lnTo>
                    <a:pt x="1222809" y="1961181"/>
                  </a:lnTo>
                  <a:cubicBezTo>
                    <a:pt x="551445" y="1961181"/>
                    <a:pt x="80" y="2483307"/>
                    <a:pt x="80" y="3139614"/>
                  </a:cubicBezTo>
                  <a:cubicBezTo>
                    <a:pt x="-1094" y="3172342"/>
                    <a:pt x="10654" y="3204214"/>
                    <a:pt x="32783" y="3228356"/>
                  </a:cubicBezTo>
                  <a:cubicBezTo>
                    <a:pt x="54911" y="3252497"/>
                    <a:pt x="85647" y="3266964"/>
                    <a:pt x="118349" y="3268638"/>
                  </a:cubicBezTo>
                  <a:lnTo>
                    <a:pt x="118349" y="3268638"/>
                  </a:lnTo>
                  <a:close/>
                </a:path>
              </a:pathLst>
            </a:custGeom>
            <a:solidFill>
              <a:schemeClr val="bg1"/>
            </a:solidFill>
            <a:ln w="429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16200000">
            <a:off x="12508174" y="7617621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65942E-8 -9.25926E-7 L 8.65942E-8 0.09664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94238E-6 -3.7037E-7 L -4.94238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4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30F09C6F-B9D5-90B8-1427-567D45850F0B}"/>
              </a:ext>
            </a:extLst>
          </p:cNvPr>
          <p:cNvSpPr txBox="1"/>
          <p:nvPr/>
        </p:nvSpPr>
        <p:spPr>
          <a:xfrm>
            <a:off x="1007248" y="450906"/>
            <a:ext cx="18488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1E3BE"/>
                </a:solidFill>
                <a:latin typeface="Arial" panose="020B0604020202020204" pitchFamily="34" charset="0"/>
              </a:rPr>
              <a:t>PERFIL DEMOGRÁFICO DO CLIENTE DO EVS</a:t>
            </a:r>
            <a:r>
              <a:rPr lang="pt-BR" sz="4400" b="1" baseline="30000" dirty="0">
                <a:solidFill>
                  <a:srgbClr val="F1E3BE"/>
                </a:solidFill>
                <a:latin typeface="Arial" panose="020B0604020202020204" pitchFamily="34" charset="0"/>
              </a:rPr>
              <a:t>*</a:t>
            </a:r>
            <a:endParaRPr lang="pt-BR" sz="6000" b="1" baseline="30000" dirty="0">
              <a:solidFill>
                <a:srgbClr val="F1E3BE"/>
              </a:solidFill>
              <a:latin typeface="Arial" panose="020B0604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DA98112-30EE-EC10-0B34-A1CD16D3E9F1}"/>
              </a:ext>
            </a:extLst>
          </p:cNvPr>
          <p:cNvSpPr txBox="1"/>
          <p:nvPr/>
        </p:nvSpPr>
        <p:spPr>
          <a:xfrm>
            <a:off x="688898" y="13146034"/>
            <a:ext cx="504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709">
              <a:defRPr/>
            </a:pPr>
            <a:r>
              <a:rPr lang="pt-BR" sz="2000" dirty="0">
                <a:solidFill>
                  <a:srgbClr val="F1E3BE"/>
                </a:solidFill>
                <a:latin typeface="Arial" panose="020B0604020202020204" pitchFamily="34" charset="0"/>
              </a:rPr>
              <a:t>*Fonte: Pesquisa qualitativa com Anfitriões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43D57A-D290-895A-5E2F-A2774F22F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6" t="29023"/>
          <a:stretch/>
        </p:blipFill>
        <p:spPr>
          <a:xfrm>
            <a:off x="13293078" y="3980746"/>
            <a:ext cx="11096779" cy="973407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CC2826A5-668E-D5EB-4720-DF81B4878C07}"/>
              </a:ext>
            </a:extLst>
          </p:cNvPr>
          <p:cNvGrpSpPr/>
          <p:nvPr/>
        </p:nvGrpSpPr>
        <p:grpSpPr>
          <a:xfrm>
            <a:off x="931183" y="2810648"/>
            <a:ext cx="5625015" cy="6345306"/>
            <a:chOff x="1743808" y="3682513"/>
            <a:chExt cx="4727330" cy="6345306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663E1303-6071-4571-B444-CD394CF9076D}"/>
                </a:ext>
              </a:extLst>
            </p:cNvPr>
            <p:cNvSpPr/>
            <p:nvPr/>
          </p:nvSpPr>
          <p:spPr>
            <a:xfrm>
              <a:off x="1743808" y="3682513"/>
              <a:ext cx="4727330" cy="6345306"/>
            </a:xfrm>
            <a:prstGeom prst="roundRect">
              <a:avLst>
                <a:gd name="adj" fmla="val 13793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DA5D34F-B5B4-C1DA-B564-CE94DBEE16FE}"/>
                </a:ext>
              </a:extLst>
            </p:cNvPr>
            <p:cNvSpPr txBox="1"/>
            <p:nvPr/>
          </p:nvSpPr>
          <p:spPr>
            <a:xfrm>
              <a:off x="2338986" y="5485393"/>
              <a:ext cx="36957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Sexo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grande parte feminino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≅ 70% mulher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CBA07E20-2755-DB9A-1BD4-3DFFD63BCFC2}"/>
                </a:ext>
              </a:extLst>
            </p:cNvPr>
            <p:cNvSpPr/>
            <p:nvPr/>
          </p:nvSpPr>
          <p:spPr>
            <a:xfrm>
              <a:off x="2338986" y="4254190"/>
              <a:ext cx="1169051" cy="912017"/>
            </a:xfrm>
            <a:custGeom>
              <a:avLst/>
              <a:gdLst>
                <a:gd name="connsiteX0" fmla="*/ 6922879 w 6944194"/>
                <a:gd name="connsiteY0" fmla="*/ 931377 h 5417408"/>
                <a:gd name="connsiteX1" fmla="*/ 6766471 w 6944194"/>
                <a:gd name="connsiteY1" fmla="*/ 774969 h 5417408"/>
                <a:gd name="connsiteX2" fmla="*/ 5628932 w 6944194"/>
                <a:gd name="connsiteY2" fmla="*/ 760738 h 5417408"/>
                <a:gd name="connsiteX3" fmla="*/ 5465427 w 6944194"/>
                <a:gd name="connsiteY3" fmla="*/ 917146 h 5417408"/>
                <a:gd name="connsiteX4" fmla="*/ 5621835 w 6944194"/>
                <a:gd name="connsiteY4" fmla="*/ 1080651 h 5417408"/>
                <a:gd name="connsiteX5" fmla="*/ 6361194 w 6944194"/>
                <a:gd name="connsiteY5" fmla="*/ 1094882 h 5417408"/>
                <a:gd name="connsiteX6" fmla="*/ 5415636 w 6944194"/>
                <a:gd name="connsiteY6" fmla="*/ 2047537 h 5417408"/>
                <a:gd name="connsiteX7" fmla="*/ 4583829 w 6944194"/>
                <a:gd name="connsiteY7" fmla="*/ 1642273 h 5417408"/>
                <a:gd name="connsiteX8" fmla="*/ 4043522 w 6944194"/>
                <a:gd name="connsiteY8" fmla="*/ 561622 h 5417408"/>
                <a:gd name="connsiteX9" fmla="*/ 2692725 w 6944194"/>
                <a:gd name="connsiteY9" fmla="*/ 0 h 5417408"/>
                <a:gd name="connsiteX10" fmla="*/ 1341927 w 6944194"/>
                <a:gd name="connsiteY10" fmla="*/ 561622 h 5417408"/>
                <a:gd name="connsiteX11" fmla="*/ 780305 w 6944194"/>
                <a:gd name="connsiteY11" fmla="*/ 1912419 h 5417408"/>
                <a:gd name="connsiteX12" fmla="*/ 1235311 w 6944194"/>
                <a:gd name="connsiteY12" fmla="*/ 3149478 h 5417408"/>
                <a:gd name="connsiteX13" fmla="*/ 879838 w 6944194"/>
                <a:gd name="connsiteY13" fmla="*/ 3504951 h 5417408"/>
                <a:gd name="connsiteX14" fmla="*/ 417748 w 6944194"/>
                <a:gd name="connsiteY14" fmla="*/ 3042862 h 5417408"/>
                <a:gd name="connsiteX15" fmla="*/ 190220 w 6944194"/>
                <a:gd name="connsiteY15" fmla="*/ 3042862 h 5417408"/>
                <a:gd name="connsiteX16" fmla="*/ 190220 w 6944194"/>
                <a:gd name="connsiteY16" fmla="*/ 3270390 h 5417408"/>
                <a:gd name="connsiteX17" fmla="*/ 652310 w 6944194"/>
                <a:gd name="connsiteY17" fmla="*/ 3732479 h 5417408"/>
                <a:gd name="connsiteX18" fmla="*/ 47980 w 6944194"/>
                <a:gd name="connsiteY18" fmla="*/ 4336809 h 5417408"/>
                <a:gd name="connsiteX19" fmla="*/ 47980 w 6944194"/>
                <a:gd name="connsiteY19" fmla="*/ 4564337 h 5417408"/>
                <a:gd name="connsiteX20" fmla="*/ 161743 w 6944194"/>
                <a:gd name="connsiteY20" fmla="*/ 4614129 h 5417408"/>
                <a:gd name="connsiteX21" fmla="*/ 275506 w 6944194"/>
                <a:gd name="connsiteY21" fmla="*/ 4564337 h 5417408"/>
                <a:gd name="connsiteX22" fmla="*/ 879838 w 6944194"/>
                <a:gd name="connsiteY22" fmla="*/ 3960007 h 5417408"/>
                <a:gd name="connsiteX23" fmla="*/ 1341927 w 6944194"/>
                <a:gd name="connsiteY23" fmla="*/ 4422097 h 5417408"/>
                <a:gd name="connsiteX24" fmla="*/ 1455691 w 6944194"/>
                <a:gd name="connsiteY24" fmla="*/ 4471889 h 5417408"/>
                <a:gd name="connsiteX25" fmla="*/ 1569456 w 6944194"/>
                <a:gd name="connsiteY25" fmla="*/ 4422097 h 5417408"/>
                <a:gd name="connsiteX26" fmla="*/ 1569456 w 6944194"/>
                <a:gd name="connsiteY26" fmla="*/ 4194569 h 5417408"/>
                <a:gd name="connsiteX27" fmla="*/ 1107366 w 6944194"/>
                <a:gd name="connsiteY27" fmla="*/ 3732479 h 5417408"/>
                <a:gd name="connsiteX28" fmla="*/ 1462839 w 6944194"/>
                <a:gd name="connsiteY28" fmla="*/ 3377006 h 5417408"/>
                <a:gd name="connsiteX29" fmla="*/ 2294646 w 6944194"/>
                <a:gd name="connsiteY29" fmla="*/ 3782271 h 5417408"/>
                <a:gd name="connsiteX30" fmla="*/ 2834952 w 6944194"/>
                <a:gd name="connsiteY30" fmla="*/ 4855787 h 5417408"/>
                <a:gd name="connsiteX31" fmla="*/ 4185750 w 6944194"/>
                <a:gd name="connsiteY31" fmla="*/ 5417409 h 5417408"/>
                <a:gd name="connsiteX32" fmla="*/ 5536547 w 6944194"/>
                <a:gd name="connsiteY32" fmla="*/ 4855787 h 5417408"/>
                <a:gd name="connsiteX33" fmla="*/ 5643164 w 6944194"/>
                <a:gd name="connsiteY33" fmla="*/ 2267943 h 5417408"/>
                <a:gd name="connsiteX34" fmla="*/ 6610050 w 6944194"/>
                <a:gd name="connsiteY34" fmla="*/ 1301057 h 5417408"/>
                <a:gd name="connsiteX35" fmla="*/ 6624282 w 6944194"/>
                <a:gd name="connsiteY35" fmla="*/ 2075975 h 5417408"/>
                <a:gd name="connsiteX36" fmla="*/ 6787786 w 6944194"/>
                <a:gd name="connsiteY36" fmla="*/ 2232383 h 5417408"/>
                <a:gd name="connsiteX37" fmla="*/ 6944195 w 6944194"/>
                <a:gd name="connsiteY37" fmla="*/ 2068878 h 5417408"/>
                <a:gd name="connsiteX38" fmla="*/ 1100231 w 6944194"/>
                <a:gd name="connsiteY38" fmla="*/ 1912445 h 5417408"/>
                <a:gd name="connsiteX39" fmla="*/ 1569468 w 6944194"/>
                <a:gd name="connsiteY39" fmla="*/ 789150 h 5417408"/>
                <a:gd name="connsiteX40" fmla="*/ 2692763 w 6944194"/>
                <a:gd name="connsiteY40" fmla="*/ 319913 h 5417408"/>
                <a:gd name="connsiteX41" fmla="*/ 3816058 w 6944194"/>
                <a:gd name="connsiteY41" fmla="*/ 789150 h 5417408"/>
                <a:gd name="connsiteX42" fmla="*/ 4249735 w 6944194"/>
                <a:gd name="connsiteY42" fmla="*/ 1599629 h 5417408"/>
                <a:gd name="connsiteX43" fmla="*/ 2820733 w 6944194"/>
                <a:gd name="connsiteY43" fmla="*/ 2154167 h 5417408"/>
                <a:gd name="connsiteX44" fmla="*/ 2259111 w 6944194"/>
                <a:gd name="connsiteY44" fmla="*/ 3448088 h 5417408"/>
                <a:gd name="connsiteX45" fmla="*/ 1555262 w 6944194"/>
                <a:gd name="connsiteY45" fmla="*/ 3042824 h 5417408"/>
                <a:gd name="connsiteX46" fmla="*/ 1100206 w 6944194"/>
                <a:gd name="connsiteY46" fmla="*/ 1912432 h 5417408"/>
                <a:gd name="connsiteX47" fmla="*/ 4285269 w 6944194"/>
                <a:gd name="connsiteY47" fmla="*/ 1919580 h 5417408"/>
                <a:gd name="connsiteX48" fmla="*/ 3816032 w 6944194"/>
                <a:gd name="connsiteY48" fmla="*/ 3042887 h 5417408"/>
                <a:gd name="connsiteX49" fmla="*/ 2692737 w 6944194"/>
                <a:gd name="connsiteY49" fmla="*/ 3512124 h 5417408"/>
                <a:gd name="connsiteX50" fmla="*/ 2586121 w 6944194"/>
                <a:gd name="connsiteY50" fmla="*/ 3505027 h 5417408"/>
                <a:gd name="connsiteX51" fmla="*/ 3048210 w 6944194"/>
                <a:gd name="connsiteY51" fmla="*/ 2381733 h 5417408"/>
                <a:gd name="connsiteX52" fmla="*/ 4171505 w 6944194"/>
                <a:gd name="connsiteY52" fmla="*/ 1912496 h 5417408"/>
                <a:gd name="connsiteX53" fmla="*/ 4285269 w 6944194"/>
                <a:gd name="connsiteY53" fmla="*/ 1919580 h 5417408"/>
                <a:gd name="connsiteX54" fmla="*/ 5301948 w 6944194"/>
                <a:gd name="connsiteY54" fmla="*/ 4635406 h 5417408"/>
                <a:gd name="connsiteX55" fmla="*/ 3048249 w 6944194"/>
                <a:gd name="connsiteY55" fmla="*/ 4635406 h 5417408"/>
                <a:gd name="connsiteX56" fmla="*/ 2614572 w 6944194"/>
                <a:gd name="connsiteY56" fmla="*/ 3824928 h 5417408"/>
                <a:gd name="connsiteX57" fmla="*/ 2685692 w 6944194"/>
                <a:gd name="connsiteY57" fmla="*/ 3824928 h 5417408"/>
                <a:gd name="connsiteX58" fmla="*/ 4036489 w 6944194"/>
                <a:gd name="connsiteY58" fmla="*/ 3263306 h 5417408"/>
                <a:gd name="connsiteX59" fmla="*/ 4598111 w 6944194"/>
                <a:gd name="connsiteY59" fmla="*/ 1969371 h 5417408"/>
                <a:gd name="connsiteX60" fmla="*/ 5301960 w 6944194"/>
                <a:gd name="connsiteY60" fmla="*/ 2374636 h 5417408"/>
                <a:gd name="connsiteX61" fmla="*/ 5301960 w 6944194"/>
                <a:gd name="connsiteY61" fmla="*/ 4635457 h 541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944194" h="5417408">
                  <a:moveTo>
                    <a:pt x="6922879" y="931377"/>
                  </a:moveTo>
                  <a:cubicBezTo>
                    <a:pt x="6922879" y="846077"/>
                    <a:pt x="6851759" y="774969"/>
                    <a:pt x="6766471" y="774969"/>
                  </a:cubicBezTo>
                  <a:lnTo>
                    <a:pt x="5628932" y="760738"/>
                  </a:lnTo>
                  <a:cubicBezTo>
                    <a:pt x="5543631" y="760738"/>
                    <a:pt x="5465427" y="831845"/>
                    <a:pt x="5465427" y="917146"/>
                  </a:cubicBezTo>
                  <a:cubicBezTo>
                    <a:pt x="5465427" y="1002434"/>
                    <a:pt x="5536547" y="1080651"/>
                    <a:pt x="5621835" y="1080651"/>
                  </a:cubicBezTo>
                  <a:lnTo>
                    <a:pt x="6361194" y="1094882"/>
                  </a:lnTo>
                  <a:lnTo>
                    <a:pt x="5415636" y="2047537"/>
                  </a:lnTo>
                  <a:cubicBezTo>
                    <a:pt x="5173927" y="1841388"/>
                    <a:pt x="4882426" y="1706296"/>
                    <a:pt x="4583829" y="1642273"/>
                  </a:cubicBezTo>
                  <a:cubicBezTo>
                    <a:pt x="4526940" y="1237008"/>
                    <a:pt x="4342120" y="860207"/>
                    <a:pt x="4043522" y="561622"/>
                  </a:cubicBezTo>
                  <a:cubicBezTo>
                    <a:pt x="3680953" y="199052"/>
                    <a:pt x="3204631" y="0"/>
                    <a:pt x="2692725" y="0"/>
                  </a:cubicBezTo>
                  <a:cubicBezTo>
                    <a:pt x="2180844" y="0"/>
                    <a:pt x="1697426" y="199065"/>
                    <a:pt x="1341927" y="561622"/>
                  </a:cubicBezTo>
                  <a:cubicBezTo>
                    <a:pt x="979358" y="924192"/>
                    <a:pt x="780305" y="1400513"/>
                    <a:pt x="780305" y="1912419"/>
                  </a:cubicBezTo>
                  <a:cubicBezTo>
                    <a:pt x="780305" y="2367425"/>
                    <a:pt x="936714" y="2801102"/>
                    <a:pt x="1235311" y="3149478"/>
                  </a:cubicBezTo>
                  <a:lnTo>
                    <a:pt x="879838" y="3504951"/>
                  </a:lnTo>
                  <a:lnTo>
                    <a:pt x="417748" y="3042862"/>
                  </a:lnTo>
                  <a:cubicBezTo>
                    <a:pt x="353776" y="2978889"/>
                    <a:pt x="254243" y="2978889"/>
                    <a:pt x="190220" y="3042862"/>
                  </a:cubicBezTo>
                  <a:cubicBezTo>
                    <a:pt x="126247" y="3106834"/>
                    <a:pt x="126247" y="3206367"/>
                    <a:pt x="190220" y="3270390"/>
                  </a:cubicBezTo>
                  <a:lnTo>
                    <a:pt x="652310" y="3732479"/>
                  </a:lnTo>
                  <a:lnTo>
                    <a:pt x="47980" y="4336809"/>
                  </a:lnTo>
                  <a:cubicBezTo>
                    <a:pt x="-15993" y="4400782"/>
                    <a:pt x="-15993" y="4500314"/>
                    <a:pt x="47980" y="4564337"/>
                  </a:cubicBezTo>
                  <a:cubicBezTo>
                    <a:pt x="76397" y="4592750"/>
                    <a:pt x="119095" y="4614129"/>
                    <a:pt x="161743" y="4614129"/>
                  </a:cubicBezTo>
                  <a:cubicBezTo>
                    <a:pt x="204391" y="4614129"/>
                    <a:pt x="247041" y="4599897"/>
                    <a:pt x="275506" y="4564337"/>
                  </a:cubicBezTo>
                  <a:lnTo>
                    <a:pt x="879838" y="3960007"/>
                  </a:lnTo>
                  <a:lnTo>
                    <a:pt x="1341927" y="4422097"/>
                  </a:lnTo>
                  <a:cubicBezTo>
                    <a:pt x="1370340" y="4450510"/>
                    <a:pt x="1413035" y="4471889"/>
                    <a:pt x="1455691" y="4471889"/>
                  </a:cubicBezTo>
                  <a:cubicBezTo>
                    <a:pt x="1498335" y="4471889"/>
                    <a:pt x="1540992" y="4457657"/>
                    <a:pt x="1569456" y="4422097"/>
                  </a:cubicBezTo>
                  <a:cubicBezTo>
                    <a:pt x="1633428" y="4358125"/>
                    <a:pt x="1633428" y="4258592"/>
                    <a:pt x="1569456" y="4194569"/>
                  </a:cubicBezTo>
                  <a:lnTo>
                    <a:pt x="1107366" y="3732479"/>
                  </a:lnTo>
                  <a:lnTo>
                    <a:pt x="1462839" y="3377006"/>
                  </a:lnTo>
                  <a:cubicBezTo>
                    <a:pt x="1704548" y="3583155"/>
                    <a:pt x="1988952" y="3718248"/>
                    <a:pt x="2294646" y="3782271"/>
                  </a:cubicBezTo>
                  <a:cubicBezTo>
                    <a:pt x="2351522" y="4173304"/>
                    <a:pt x="2529258" y="4557189"/>
                    <a:pt x="2834952" y="4855787"/>
                  </a:cubicBezTo>
                  <a:cubicBezTo>
                    <a:pt x="3204657" y="5225492"/>
                    <a:pt x="3695222" y="5417409"/>
                    <a:pt x="4185750" y="5417409"/>
                  </a:cubicBezTo>
                  <a:cubicBezTo>
                    <a:pt x="4676315" y="5417409"/>
                    <a:pt x="5166868" y="5232575"/>
                    <a:pt x="5536547" y="4855787"/>
                  </a:cubicBezTo>
                  <a:cubicBezTo>
                    <a:pt x="6247493" y="4144841"/>
                    <a:pt x="6283053" y="3021546"/>
                    <a:pt x="5643164" y="2267943"/>
                  </a:cubicBezTo>
                  <a:lnTo>
                    <a:pt x="6610050" y="1301057"/>
                  </a:lnTo>
                  <a:lnTo>
                    <a:pt x="6624282" y="2075975"/>
                  </a:lnTo>
                  <a:cubicBezTo>
                    <a:pt x="6624282" y="2161276"/>
                    <a:pt x="6695402" y="2232383"/>
                    <a:pt x="6787786" y="2232383"/>
                  </a:cubicBezTo>
                  <a:cubicBezTo>
                    <a:pt x="6873087" y="2232383"/>
                    <a:pt x="6944195" y="2161263"/>
                    <a:pt x="6944195" y="2068878"/>
                  </a:cubicBezTo>
                  <a:close/>
                  <a:moveTo>
                    <a:pt x="1100231" y="1912445"/>
                  </a:moveTo>
                  <a:cubicBezTo>
                    <a:pt x="1100231" y="1485852"/>
                    <a:pt x="1263736" y="1087735"/>
                    <a:pt x="1569468" y="789150"/>
                  </a:cubicBezTo>
                  <a:cubicBezTo>
                    <a:pt x="1868065" y="490553"/>
                    <a:pt x="2273318" y="319913"/>
                    <a:pt x="2692763" y="319913"/>
                  </a:cubicBezTo>
                  <a:cubicBezTo>
                    <a:pt x="3119356" y="319913"/>
                    <a:pt x="3517473" y="483418"/>
                    <a:pt x="3816058" y="789150"/>
                  </a:cubicBezTo>
                  <a:cubicBezTo>
                    <a:pt x="4043586" y="1016678"/>
                    <a:pt x="4192859" y="1293947"/>
                    <a:pt x="4249735" y="1599629"/>
                  </a:cubicBezTo>
                  <a:cubicBezTo>
                    <a:pt x="3737854" y="1578300"/>
                    <a:pt x="3211728" y="1763133"/>
                    <a:pt x="2820733" y="2154167"/>
                  </a:cubicBezTo>
                  <a:cubicBezTo>
                    <a:pt x="2465260" y="2509640"/>
                    <a:pt x="2273292" y="2978877"/>
                    <a:pt x="2259111" y="3448088"/>
                  </a:cubicBezTo>
                  <a:cubicBezTo>
                    <a:pt x="1996074" y="3376968"/>
                    <a:pt x="1754314" y="3234792"/>
                    <a:pt x="1555262" y="3042824"/>
                  </a:cubicBezTo>
                  <a:cubicBezTo>
                    <a:pt x="1263711" y="2737142"/>
                    <a:pt x="1100206" y="2339013"/>
                    <a:pt x="1100206" y="1912432"/>
                  </a:cubicBezTo>
                  <a:close/>
                  <a:moveTo>
                    <a:pt x="4285269" y="1919580"/>
                  </a:moveTo>
                  <a:cubicBezTo>
                    <a:pt x="4285269" y="2346186"/>
                    <a:pt x="4121764" y="2744290"/>
                    <a:pt x="3816032" y="3042887"/>
                  </a:cubicBezTo>
                  <a:cubicBezTo>
                    <a:pt x="3517435" y="3341472"/>
                    <a:pt x="3112183" y="3512124"/>
                    <a:pt x="2692737" y="3512124"/>
                  </a:cubicBezTo>
                  <a:cubicBezTo>
                    <a:pt x="2657177" y="3512124"/>
                    <a:pt x="2621618" y="3512124"/>
                    <a:pt x="2586121" y="3505027"/>
                  </a:cubicBezTo>
                  <a:cubicBezTo>
                    <a:pt x="2586121" y="3099763"/>
                    <a:pt x="2742529" y="2694549"/>
                    <a:pt x="3048210" y="2381733"/>
                  </a:cubicBezTo>
                  <a:cubicBezTo>
                    <a:pt x="3361040" y="2068904"/>
                    <a:pt x="3766253" y="1912496"/>
                    <a:pt x="4171505" y="1912496"/>
                  </a:cubicBezTo>
                  <a:cubicBezTo>
                    <a:pt x="4214150" y="1912445"/>
                    <a:pt x="4249709" y="1912445"/>
                    <a:pt x="4285269" y="1919580"/>
                  </a:cubicBezTo>
                  <a:close/>
                  <a:moveTo>
                    <a:pt x="5301948" y="4635406"/>
                  </a:moveTo>
                  <a:cubicBezTo>
                    <a:pt x="4683437" y="5253917"/>
                    <a:pt x="3666772" y="5253917"/>
                    <a:pt x="3048249" y="4635406"/>
                  </a:cubicBezTo>
                  <a:cubicBezTo>
                    <a:pt x="2820721" y="4407878"/>
                    <a:pt x="2671447" y="4123525"/>
                    <a:pt x="2614572" y="3824928"/>
                  </a:cubicBezTo>
                  <a:lnTo>
                    <a:pt x="2685692" y="3824928"/>
                  </a:lnTo>
                  <a:cubicBezTo>
                    <a:pt x="3197573" y="3824928"/>
                    <a:pt x="3680991" y="3625850"/>
                    <a:pt x="4036489" y="3263306"/>
                  </a:cubicBezTo>
                  <a:cubicBezTo>
                    <a:pt x="4384865" y="2914917"/>
                    <a:pt x="4583930" y="2459924"/>
                    <a:pt x="4598111" y="1969371"/>
                  </a:cubicBezTo>
                  <a:cubicBezTo>
                    <a:pt x="4854052" y="2040491"/>
                    <a:pt x="5095761" y="2175520"/>
                    <a:pt x="5301960" y="2374636"/>
                  </a:cubicBezTo>
                  <a:cubicBezTo>
                    <a:pt x="5927555" y="3000281"/>
                    <a:pt x="5927555" y="4009824"/>
                    <a:pt x="5301960" y="4635457"/>
                  </a:cubicBezTo>
                  <a:close/>
                </a:path>
              </a:pathLst>
            </a:custGeom>
            <a:solidFill>
              <a:srgbClr val="74BC1F"/>
            </a:solidFill>
            <a:ln w="12695" cap="flat">
              <a:solidFill>
                <a:srgbClr val="92D05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EDE0C75-C299-74B7-89CB-34AE063EA2B7}"/>
              </a:ext>
            </a:extLst>
          </p:cNvPr>
          <p:cNvGrpSpPr/>
          <p:nvPr/>
        </p:nvGrpSpPr>
        <p:grpSpPr>
          <a:xfrm>
            <a:off x="6877555" y="2810648"/>
            <a:ext cx="5732659" cy="6345306"/>
            <a:chOff x="6773008" y="3682513"/>
            <a:chExt cx="6100970" cy="6345306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0924A733-9ACD-5B8B-5D7C-478D1EDEC5B4}"/>
                </a:ext>
              </a:extLst>
            </p:cNvPr>
            <p:cNvSpPr/>
            <p:nvPr/>
          </p:nvSpPr>
          <p:spPr>
            <a:xfrm>
              <a:off x="6773008" y="3682513"/>
              <a:ext cx="6100970" cy="6345306"/>
            </a:xfrm>
            <a:prstGeom prst="roundRect">
              <a:avLst>
                <a:gd name="adj" fmla="val 13793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B23CEDB8-12FA-50BC-73B8-13B6FB13B91F}"/>
                </a:ext>
              </a:extLst>
            </p:cNvPr>
            <p:cNvSpPr txBox="1"/>
            <p:nvPr/>
          </p:nvSpPr>
          <p:spPr>
            <a:xfrm>
              <a:off x="7438524" y="5549188"/>
              <a:ext cx="4940304" cy="4093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Idade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Bastante variável, a depender do perfil do Anfitrião e foco de trabalho –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faixa de 20</a:t>
              </a:r>
              <a:b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50 anos.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708E0E80-F870-9B0A-FA60-C00376167EC4}"/>
                </a:ext>
              </a:extLst>
            </p:cNvPr>
            <p:cNvGrpSpPr/>
            <p:nvPr/>
          </p:nvGrpSpPr>
          <p:grpSpPr>
            <a:xfrm>
              <a:off x="7588846" y="3980746"/>
              <a:ext cx="1242112" cy="1242102"/>
              <a:chOff x="8636406" y="2414587"/>
              <a:chExt cx="7109477" cy="7109421"/>
            </a:xfrm>
            <a:solidFill>
              <a:srgbClr val="74BC1F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id="{BC28BDF5-8DFA-5CE5-0437-4A7A462B5FA0}"/>
                  </a:ext>
                </a:extLst>
              </p:cNvPr>
              <p:cNvSpPr/>
              <p:nvPr/>
            </p:nvSpPr>
            <p:spPr>
              <a:xfrm>
                <a:off x="8636406" y="3303330"/>
                <a:ext cx="7109477" cy="6220678"/>
              </a:xfrm>
              <a:custGeom>
                <a:avLst/>
                <a:gdLst>
                  <a:gd name="connsiteX0" fmla="*/ 6387412 w 7109477"/>
                  <a:gd name="connsiteY0" fmla="*/ 2332731 h 6220678"/>
                  <a:gd name="connsiteX1" fmla="*/ 6269687 w 7109477"/>
                  <a:gd name="connsiteY1" fmla="*/ 2332731 h 6220678"/>
                  <a:gd name="connsiteX2" fmla="*/ 5776443 w 7109477"/>
                  <a:gd name="connsiteY2" fmla="*/ 1579585 h 6220678"/>
                  <a:gd name="connsiteX3" fmla="*/ 5776443 w 7109477"/>
                  <a:gd name="connsiteY3" fmla="*/ 226629 h 6220678"/>
                  <a:gd name="connsiteX4" fmla="*/ 5709881 w 7109477"/>
                  <a:gd name="connsiteY4" fmla="*/ 66552 h 6220678"/>
                  <a:gd name="connsiteX5" fmla="*/ 5549804 w 7109477"/>
                  <a:gd name="connsiteY5" fmla="*/ 0 h 6220678"/>
                  <a:gd name="connsiteX6" fmla="*/ 5003302 w 7109477"/>
                  <a:gd name="connsiteY6" fmla="*/ 0 h 6220678"/>
                  <a:gd name="connsiteX7" fmla="*/ 4843225 w 7109477"/>
                  <a:gd name="connsiteY7" fmla="*/ 66552 h 6220678"/>
                  <a:gd name="connsiteX8" fmla="*/ 4776675 w 7109477"/>
                  <a:gd name="connsiteY8" fmla="*/ 226629 h 6220678"/>
                  <a:gd name="connsiteX9" fmla="*/ 4776675 w 7109477"/>
                  <a:gd name="connsiteY9" fmla="*/ 1579585 h 6220678"/>
                  <a:gd name="connsiteX10" fmla="*/ 4283431 w 7109477"/>
                  <a:gd name="connsiteY10" fmla="*/ 2332731 h 6220678"/>
                  <a:gd name="connsiteX11" fmla="*/ 4046280 w 7109477"/>
                  <a:gd name="connsiteY11" fmla="*/ 2332731 h 6220678"/>
                  <a:gd name="connsiteX12" fmla="*/ 3665809 w 7109477"/>
                  <a:gd name="connsiteY12" fmla="*/ 1740107 h 6220678"/>
                  <a:gd name="connsiteX13" fmla="*/ 3665809 w 7109477"/>
                  <a:gd name="connsiteY13" fmla="*/ 781992 h 6220678"/>
                  <a:gd name="connsiteX14" fmla="*/ 3599260 w 7109477"/>
                  <a:gd name="connsiteY14" fmla="*/ 621915 h 6220678"/>
                  <a:gd name="connsiteX15" fmla="*/ 3439183 w 7109477"/>
                  <a:gd name="connsiteY15" fmla="*/ 555366 h 6220678"/>
                  <a:gd name="connsiteX16" fmla="*/ 3003767 w 7109477"/>
                  <a:gd name="connsiteY16" fmla="*/ 555366 h 6220678"/>
                  <a:gd name="connsiteX17" fmla="*/ 2843689 w 7109477"/>
                  <a:gd name="connsiteY17" fmla="*/ 621915 h 6220678"/>
                  <a:gd name="connsiteX18" fmla="*/ 2777140 w 7109477"/>
                  <a:gd name="connsiteY18" fmla="*/ 781992 h 6220678"/>
                  <a:gd name="connsiteX19" fmla="*/ 2777140 w 7109477"/>
                  <a:gd name="connsiteY19" fmla="*/ 1740107 h 6220678"/>
                  <a:gd name="connsiteX20" fmla="*/ 2396669 w 7109477"/>
                  <a:gd name="connsiteY20" fmla="*/ 2332731 h 6220678"/>
                  <a:gd name="connsiteX21" fmla="*/ 2156154 w 7109477"/>
                  <a:gd name="connsiteY21" fmla="*/ 2332731 h 6220678"/>
                  <a:gd name="connsiteX22" fmla="*/ 1888457 w 7109477"/>
                  <a:gd name="connsiteY22" fmla="*/ 1903370 h 6220678"/>
                  <a:gd name="connsiteX23" fmla="*/ 1888457 w 7109477"/>
                  <a:gd name="connsiteY23" fmla="*/ 1337432 h 6220678"/>
                  <a:gd name="connsiteX24" fmla="*/ 1821908 w 7109477"/>
                  <a:gd name="connsiteY24" fmla="*/ 1177355 h 6220678"/>
                  <a:gd name="connsiteX25" fmla="*/ 1661830 w 7109477"/>
                  <a:gd name="connsiteY25" fmla="*/ 1110805 h 6220678"/>
                  <a:gd name="connsiteX26" fmla="*/ 1337499 w 7109477"/>
                  <a:gd name="connsiteY26" fmla="*/ 1110805 h 6220678"/>
                  <a:gd name="connsiteX27" fmla="*/ 1177422 w 7109477"/>
                  <a:gd name="connsiteY27" fmla="*/ 1177355 h 6220678"/>
                  <a:gd name="connsiteX28" fmla="*/ 1110860 w 7109477"/>
                  <a:gd name="connsiteY28" fmla="*/ 1337432 h 6220678"/>
                  <a:gd name="connsiteX29" fmla="*/ 1110860 w 7109477"/>
                  <a:gd name="connsiteY29" fmla="*/ 1903370 h 6220678"/>
                  <a:gd name="connsiteX30" fmla="*/ 843163 w 7109477"/>
                  <a:gd name="connsiteY30" fmla="*/ 2332731 h 6220678"/>
                  <a:gd name="connsiteX31" fmla="*/ 722061 w 7109477"/>
                  <a:gd name="connsiteY31" fmla="*/ 2332731 h 6220678"/>
                  <a:gd name="connsiteX32" fmla="*/ 209778 w 7109477"/>
                  <a:gd name="connsiteY32" fmla="*/ 2549201 h 6220678"/>
                  <a:gd name="connsiteX33" fmla="*/ 11 w 7109477"/>
                  <a:gd name="connsiteY33" fmla="*/ 3064205 h 6220678"/>
                  <a:gd name="connsiteX34" fmla="*/ 11 w 7109477"/>
                  <a:gd name="connsiteY34" fmla="*/ 6109594 h 6220678"/>
                  <a:gd name="connsiteX35" fmla="*/ 32543 w 7109477"/>
                  <a:gd name="connsiteY35" fmla="*/ 6188153 h 6220678"/>
                  <a:gd name="connsiteX36" fmla="*/ 111096 w 7109477"/>
                  <a:gd name="connsiteY36" fmla="*/ 6220679 h 6220678"/>
                  <a:gd name="connsiteX37" fmla="*/ 6998382 w 7109477"/>
                  <a:gd name="connsiteY37" fmla="*/ 6220679 h 6220678"/>
                  <a:gd name="connsiteX38" fmla="*/ 7076941 w 7109477"/>
                  <a:gd name="connsiteY38" fmla="*/ 6188153 h 6220678"/>
                  <a:gd name="connsiteX39" fmla="*/ 7109467 w 7109477"/>
                  <a:gd name="connsiteY39" fmla="*/ 6109594 h 6220678"/>
                  <a:gd name="connsiteX40" fmla="*/ 7109467 w 7109477"/>
                  <a:gd name="connsiteY40" fmla="*/ 3064205 h 6220678"/>
                  <a:gd name="connsiteX41" fmla="*/ 6899700 w 7109477"/>
                  <a:gd name="connsiteY41" fmla="*/ 2549201 h 6220678"/>
                  <a:gd name="connsiteX42" fmla="*/ 6387412 w 7109477"/>
                  <a:gd name="connsiteY42" fmla="*/ 2332731 h 6220678"/>
                  <a:gd name="connsiteX43" fmla="*/ 4998783 w 7109477"/>
                  <a:gd name="connsiteY43" fmla="*/ 226553 h 6220678"/>
                  <a:gd name="connsiteX44" fmla="*/ 5000078 w 7109477"/>
                  <a:gd name="connsiteY44" fmla="*/ 223379 h 6220678"/>
                  <a:gd name="connsiteX45" fmla="*/ 5003252 w 7109477"/>
                  <a:gd name="connsiteY45" fmla="*/ 222089 h 6220678"/>
                  <a:gd name="connsiteX46" fmla="*/ 5549258 w 7109477"/>
                  <a:gd name="connsiteY46" fmla="*/ 222089 h 6220678"/>
                  <a:gd name="connsiteX47" fmla="*/ 5549207 w 7109477"/>
                  <a:gd name="connsiteY47" fmla="*/ 222089 h 6220678"/>
                  <a:gd name="connsiteX48" fmla="*/ 5552381 w 7109477"/>
                  <a:gd name="connsiteY48" fmla="*/ 223379 h 6220678"/>
                  <a:gd name="connsiteX49" fmla="*/ 5553663 w 7109477"/>
                  <a:gd name="connsiteY49" fmla="*/ 226553 h 6220678"/>
                  <a:gd name="connsiteX50" fmla="*/ 5553663 w 7109477"/>
                  <a:gd name="connsiteY50" fmla="*/ 1484001 h 6220678"/>
                  <a:gd name="connsiteX51" fmla="*/ 4998237 w 7109477"/>
                  <a:gd name="connsiteY51" fmla="*/ 1484001 h 6220678"/>
                  <a:gd name="connsiteX52" fmla="*/ 5276496 w 7109477"/>
                  <a:gd name="connsiteY52" fmla="*/ 1666219 h 6220678"/>
                  <a:gd name="connsiteX53" fmla="*/ 5785013 w 7109477"/>
                  <a:gd name="connsiteY53" fmla="*/ 1856308 h 6220678"/>
                  <a:gd name="connsiteX54" fmla="*/ 6045219 w 7109477"/>
                  <a:gd name="connsiteY54" fmla="*/ 2332731 h 6220678"/>
                  <a:gd name="connsiteX55" fmla="*/ 4507798 w 7109477"/>
                  <a:gd name="connsiteY55" fmla="*/ 2332731 h 6220678"/>
                  <a:gd name="connsiteX56" fmla="*/ 4768005 w 7109477"/>
                  <a:gd name="connsiteY56" fmla="*/ 1856308 h 6220678"/>
                  <a:gd name="connsiteX57" fmla="*/ 5276521 w 7109477"/>
                  <a:gd name="connsiteY57" fmla="*/ 1666219 h 6220678"/>
                  <a:gd name="connsiteX58" fmla="*/ 2999183 w 7109477"/>
                  <a:gd name="connsiteY58" fmla="*/ 782005 h 6220678"/>
                  <a:gd name="connsiteX59" fmla="*/ 3000478 w 7109477"/>
                  <a:gd name="connsiteY59" fmla="*/ 778831 h 6220678"/>
                  <a:gd name="connsiteX60" fmla="*/ 3003652 w 7109477"/>
                  <a:gd name="connsiteY60" fmla="*/ 777536 h 6220678"/>
                  <a:gd name="connsiteX61" fmla="*/ 3438573 w 7109477"/>
                  <a:gd name="connsiteY61" fmla="*/ 777536 h 6220678"/>
                  <a:gd name="connsiteX62" fmla="*/ 3438523 w 7109477"/>
                  <a:gd name="connsiteY62" fmla="*/ 777536 h 6220678"/>
                  <a:gd name="connsiteX63" fmla="*/ 3441697 w 7109477"/>
                  <a:gd name="connsiteY63" fmla="*/ 778831 h 6220678"/>
                  <a:gd name="connsiteX64" fmla="*/ 3442979 w 7109477"/>
                  <a:gd name="connsiteY64" fmla="*/ 782005 h 6220678"/>
                  <a:gd name="connsiteX65" fmla="*/ 3442979 w 7109477"/>
                  <a:gd name="connsiteY65" fmla="*/ 1641780 h 6220678"/>
                  <a:gd name="connsiteX66" fmla="*/ 2998637 w 7109477"/>
                  <a:gd name="connsiteY66" fmla="*/ 1641780 h 6220678"/>
                  <a:gd name="connsiteX67" fmla="*/ 3221354 w 7109477"/>
                  <a:gd name="connsiteY67" fmla="*/ 1832847 h 6220678"/>
                  <a:gd name="connsiteX68" fmla="*/ 3611892 w 7109477"/>
                  <a:gd name="connsiteY68" fmla="*/ 1974287 h 6220678"/>
                  <a:gd name="connsiteX69" fmla="*/ 3821761 w 7109477"/>
                  <a:gd name="connsiteY69" fmla="*/ 2332731 h 6220678"/>
                  <a:gd name="connsiteX70" fmla="*/ 2620947 w 7109477"/>
                  <a:gd name="connsiteY70" fmla="*/ 2332731 h 6220678"/>
                  <a:gd name="connsiteX71" fmla="*/ 2830816 w 7109477"/>
                  <a:gd name="connsiteY71" fmla="*/ 1974287 h 6220678"/>
                  <a:gd name="connsiteX72" fmla="*/ 3221354 w 7109477"/>
                  <a:gd name="connsiteY72" fmla="*/ 1832847 h 6220678"/>
                  <a:gd name="connsiteX73" fmla="*/ 1332904 w 7109477"/>
                  <a:gd name="connsiteY73" fmla="*/ 1337432 h 6220678"/>
                  <a:gd name="connsiteX74" fmla="*/ 1334199 w 7109477"/>
                  <a:gd name="connsiteY74" fmla="*/ 1334258 h 6220678"/>
                  <a:gd name="connsiteX75" fmla="*/ 1337373 w 7109477"/>
                  <a:gd name="connsiteY75" fmla="*/ 1332963 h 6220678"/>
                  <a:gd name="connsiteX76" fmla="*/ 1661208 w 7109477"/>
                  <a:gd name="connsiteY76" fmla="*/ 1332963 h 6220678"/>
                  <a:gd name="connsiteX77" fmla="*/ 1661158 w 7109477"/>
                  <a:gd name="connsiteY77" fmla="*/ 1332963 h 6220678"/>
                  <a:gd name="connsiteX78" fmla="*/ 1664332 w 7109477"/>
                  <a:gd name="connsiteY78" fmla="*/ 1334258 h 6220678"/>
                  <a:gd name="connsiteX79" fmla="*/ 1665614 w 7109477"/>
                  <a:gd name="connsiteY79" fmla="*/ 1337432 h 6220678"/>
                  <a:gd name="connsiteX80" fmla="*/ 1665614 w 7109477"/>
                  <a:gd name="connsiteY80" fmla="*/ 1798975 h 6220678"/>
                  <a:gd name="connsiteX81" fmla="*/ 1332358 w 7109477"/>
                  <a:gd name="connsiteY81" fmla="*/ 1798975 h 6220678"/>
                  <a:gd name="connsiteX82" fmla="*/ 1499532 w 7109477"/>
                  <a:gd name="connsiteY82" fmla="*/ 1999475 h 6220678"/>
                  <a:gd name="connsiteX83" fmla="*/ 1771443 w 7109477"/>
                  <a:gd name="connsiteY83" fmla="*/ 2092659 h 6220678"/>
                  <a:gd name="connsiteX84" fmla="*/ 1929438 w 7109477"/>
                  <a:gd name="connsiteY84" fmla="*/ 2332731 h 6220678"/>
                  <a:gd name="connsiteX85" fmla="*/ 1069612 w 7109477"/>
                  <a:gd name="connsiteY85" fmla="*/ 2332731 h 6220678"/>
                  <a:gd name="connsiteX86" fmla="*/ 1227607 w 7109477"/>
                  <a:gd name="connsiteY86" fmla="*/ 2092659 h 6220678"/>
                  <a:gd name="connsiteX87" fmla="*/ 1499519 w 7109477"/>
                  <a:gd name="connsiteY87" fmla="*/ 1999475 h 6220678"/>
                  <a:gd name="connsiteX88" fmla="*/ 222114 w 7109477"/>
                  <a:gd name="connsiteY88" fmla="*/ 3822924 h 6220678"/>
                  <a:gd name="connsiteX89" fmla="*/ 1377401 w 7109477"/>
                  <a:gd name="connsiteY89" fmla="*/ 3822924 h 6220678"/>
                  <a:gd name="connsiteX90" fmla="*/ 1377401 w 7109477"/>
                  <a:gd name="connsiteY90" fmla="*/ 4193378 h 6220678"/>
                  <a:gd name="connsiteX91" fmla="*/ 1214747 w 7109477"/>
                  <a:gd name="connsiteY91" fmla="*/ 4586150 h 6220678"/>
                  <a:gd name="connsiteX92" fmla="*/ 821975 w 7109477"/>
                  <a:gd name="connsiteY92" fmla="*/ 4748805 h 6220678"/>
                  <a:gd name="connsiteX93" fmla="*/ 777541 w 7109477"/>
                  <a:gd name="connsiteY93" fmla="*/ 4748805 h 6220678"/>
                  <a:gd name="connsiteX94" fmla="*/ 384768 w 7109477"/>
                  <a:gd name="connsiteY94" fmla="*/ 4586150 h 6220678"/>
                  <a:gd name="connsiteX95" fmla="*/ 222114 w 7109477"/>
                  <a:gd name="connsiteY95" fmla="*/ 4193378 h 6220678"/>
                  <a:gd name="connsiteX96" fmla="*/ 6887233 w 7109477"/>
                  <a:gd name="connsiteY96" fmla="*/ 5998546 h 6220678"/>
                  <a:gd name="connsiteX97" fmla="*/ 222114 w 7109477"/>
                  <a:gd name="connsiteY97" fmla="*/ 5998546 h 6220678"/>
                  <a:gd name="connsiteX98" fmla="*/ 222114 w 7109477"/>
                  <a:gd name="connsiteY98" fmla="*/ 4736642 h 6220678"/>
                  <a:gd name="connsiteX99" fmla="*/ 777541 w 7109477"/>
                  <a:gd name="connsiteY99" fmla="*/ 4971013 h 6220678"/>
                  <a:gd name="connsiteX100" fmla="*/ 821975 w 7109477"/>
                  <a:gd name="connsiteY100" fmla="*/ 4971013 h 6220678"/>
                  <a:gd name="connsiteX101" fmla="*/ 1371803 w 7109477"/>
                  <a:gd name="connsiteY101" fmla="*/ 4743244 h 6220678"/>
                  <a:gd name="connsiteX102" fmla="*/ 1599572 w 7109477"/>
                  <a:gd name="connsiteY102" fmla="*/ 4193416 h 6220678"/>
                  <a:gd name="connsiteX103" fmla="*/ 1599572 w 7109477"/>
                  <a:gd name="connsiteY103" fmla="*/ 3826834 h 6220678"/>
                  <a:gd name="connsiteX104" fmla="*/ 1888394 w 7109477"/>
                  <a:gd name="connsiteY104" fmla="*/ 3326608 h 6220678"/>
                  <a:gd name="connsiteX105" fmla="*/ 2466037 w 7109477"/>
                  <a:gd name="connsiteY105" fmla="*/ 3326608 h 6220678"/>
                  <a:gd name="connsiteX106" fmla="*/ 2754859 w 7109477"/>
                  <a:gd name="connsiteY106" fmla="*/ 3826834 h 6220678"/>
                  <a:gd name="connsiteX107" fmla="*/ 2754859 w 7109477"/>
                  <a:gd name="connsiteY107" fmla="*/ 4193416 h 6220678"/>
                  <a:gd name="connsiteX108" fmla="*/ 2982629 w 7109477"/>
                  <a:gd name="connsiteY108" fmla="*/ 4743244 h 6220678"/>
                  <a:gd name="connsiteX109" fmla="*/ 3532456 w 7109477"/>
                  <a:gd name="connsiteY109" fmla="*/ 4971013 h 6220678"/>
                  <a:gd name="connsiteX110" fmla="*/ 3576890 w 7109477"/>
                  <a:gd name="connsiteY110" fmla="*/ 4971013 h 6220678"/>
                  <a:gd name="connsiteX111" fmla="*/ 4126719 w 7109477"/>
                  <a:gd name="connsiteY111" fmla="*/ 4743244 h 6220678"/>
                  <a:gd name="connsiteX112" fmla="*/ 4354488 w 7109477"/>
                  <a:gd name="connsiteY112" fmla="*/ 4193416 h 6220678"/>
                  <a:gd name="connsiteX113" fmla="*/ 4354488 w 7109477"/>
                  <a:gd name="connsiteY113" fmla="*/ 3826834 h 6220678"/>
                  <a:gd name="connsiteX114" fmla="*/ 4643310 w 7109477"/>
                  <a:gd name="connsiteY114" fmla="*/ 3326608 h 6220678"/>
                  <a:gd name="connsiteX115" fmla="*/ 5220953 w 7109477"/>
                  <a:gd name="connsiteY115" fmla="*/ 3326608 h 6220678"/>
                  <a:gd name="connsiteX116" fmla="*/ 5509775 w 7109477"/>
                  <a:gd name="connsiteY116" fmla="*/ 3826834 h 6220678"/>
                  <a:gd name="connsiteX117" fmla="*/ 5509775 w 7109477"/>
                  <a:gd name="connsiteY117" fmla="*/ 4193416 h 6220678"/>
                  <a:gd name="connsiteX118" fmla="*/ 5737545 w 7109477"/>
                  <a:gd name="connsiteY118" fmla="*/ 4743244 h 6220678"/>
                  <a:gd name="connsiteX119" fmla="*/ 6287372 w 7109477"/>
                  <a:gd name="connsiteY119" fmla="*/ 4971013 h 6220678"/>
                  <a:gd name="connsiteX120" fmla="*/ 6331806 w 7109477"/>
                  <a:gd name="connsiteY120" fmla="*/ 4971013 h 6220678"/>
                  <a:gd name="connsiteX121" fmla="*/ 6887233 w 7109477"/>
                  <a:gd name="connsiteY121" fmla="*/ 4736642 h 6220678"/>
                  <a:gd name="connsiteX122" fmla="*/ 2977030 w 7109477"/>
                  <a:gd name="connsiteY122" fmla="*/ 4193378 h 6220678"/>
                  <a:gd name="connsiteX123" fmla="*/ 2977030 w 7109477"/>
                  <a:gd name="connsiteY123" fmla="*/ 3822924 h 6220678"/>
                  <a:gd name="connsiteX124" fmla="*/ 4132317 w 7109477"/>
                  <a:gd name="connsiteY124" fmla="*/ 3822924 h 6220678"/>
                  <a:gd name="connsiteX125" fmla="*/ 4132317 w 7109477"/>
                  <a:gd name="connsiteY125" fmla="*/ 4193378 h 6220678"/>
                  <a:gd name="connsiteX126" fmla="*/ 3969663 w 7109477"/>
                  <a:gd name="connsiteY126" fmla="*/ 4586150 h 6220678"/>
                  <a:gd name="connsiteX127" fmla="*/ 3576890 w 7109477"/>
                  <a:gd name="connsiteY127" fmla="*/ 4748805 h 6220678"/>
                  <a:gd name="connsiteX128" fmla="*/ 3532456 w 7109477"/>
                  <a:gd name="connsiteY128" fmla="*/ 4748805 h 6220678"/>
                  <a:gd name="connsiteX129" fmla="*/ 3139684 w 7109477"/>
                  <a:gd name="connsiteY129" fmla="*/ 4586150 h 6220678"/>
                  <a:gd name="connsiteX130" fmla="*/ 2977030 w 7109477"/>
                  <a:gd name="connsiteY130" fmla="*/ 4193378 h 6220678"/>
                  <a:gd name="connsiteX131" fmla="*/ 6887233 w 7109477"/>
                  <a:gd name="connsiteY131" fmla="*/ 4193378 h 6220678"/>
                  <a:gd name="connsiteX132" fmla="*/ 6724578 w 7109477"/>
                  <a:gd name="connsiteY132" fmla="*/ 4586150 h 6220678"/>
                  <a:gd name="connsiteX133" fmla="*/ 6331806 w 7109477"/>
                  <a:gd name="connsiteY133" fmla="*/ 4748805 h 6220678"/>
                  <a:gd name="connsiteX134" fmla="*/ 6287372 w 7109477"/>
                  <a:gd name="connsiteY134" fmla="*/ 4748805 h 6220678"/>
                  <a:gd name="connsiteX135" fmla="*/ 5894600 w 7109477"/>
                  <a:gd name="connsiteY135" fmla="*/ 4586150 h 6220678"/>
                  <a:gd name="connsiteX136" fmla="*/ 5731946 w 7109477"/>
                  <a:gd name="connsiteY136" fmla="*/ 4193378 h 6220678"/>
                  <a:gd name="connsiteX137" fmla="*/ 5731946 w 7109477"/>
                  <a:gd name="connsiteY137" fmla="*/ 3822924 h 6220678"/>
                  <a:gd name="connsiteX138" fmla="*/ 6887233 w 7109477"/>
                  <a:gd name="connsiteY138" fmla="*/ 3822924 h 6220678"/>
                  <a:gd name="connsiteX139" fmla="*/ 6887233 w 7109477"/>
                  <a:gd name="connsiteY139" fmla="*/ 3600754 h 6220678"/>
                  <a:gd name="connsiteX140" fmla="*/ 5699166 w 7109477"/>
                  <a:gd name="connsiteY140" fmla="*/ 3600754 h 6220678"/>
                  <a:gd name="connsiteX141" fmla="*/ 5264295 w 7109477"/>
                  <a:gd name="connsiteY141" fmla="*/ 3099232 h 6220678"/>
                  <a:gd name="connsiteX142" fmla="*/ 4600513 w 7109477"/>
                  <a:gd name="connsiteY142" fmla="*/ 3099232 h 6220678"/>
                  <a:gd name="connsiteX143" fmla="*/ 4165643 w 7109477"/>
                  <a:gd name="connsiteY143" fmla="*/ 3600754 h 6220678"/>
                  <a:gd name="connsiteX144" fmla="*/ 2943704 w 7109477"/>
                  <a:gd name="connsiteY144" fmla="*/ 3600754 h 6220678"/>
                  <a:gd name="connsiteX145" fmla="*/ 2508834 w 7109477"/>
                  <a:gd name="connsiteY145" fmla="*/ 3099232 h 6220678"/>
                  <a:gd name="connsiteX146" fmla="*/ 1845051 w 7109477"/>
                  <a:gd name="connsiteY146" fmla="*/ 3099232 h 6220678"/>
                  <a:gd name="connsiteX147" fmla="*/ 1410181 w 7109477"/>
                  <a:gd name="connsiteY147" fmla="*/ 3600754 h 6220678"/>
                  <a:gd name="connsiteX148" fmla="*/ 222114 w 7109477"/>
                  <a:gd name="connsiteY148" fmla="*/ 3600754 h 6220678"/>
                  <a:gd name="connsiteX149" fmla="*/ 222114 w 7109477"/>
                  <a:gd name="connsiteY149" fmla="*/ 3064167 h 6220678"/>
                  <a:gd name="connsiteX150" fmla="*/ 366817 w 7109477"/>
                  <a:gd name="connsiteY150" fmla="*/ 2706219 h 6220678"/>
                  <a:gd name="connsiteX151" fmla="*/ 721998 w 7109477"/>
                  <a:gd name="connsiteY151" fmla="*/ 2554863 h 6220678"/>
                  <a:gd name="connsiteX152" fmla="*/ 6387349 w 7109477"/>
                  <a:gd name="connsiteY152" fmla="*/ 2554863 h 6220678"/>
                  <a:gd name="connsiteX153" fmla="*/ 6742530 w 7109477"/>
                  <a:gd name="connsiteY153" fmla="*/ 2706219 h 6220678"/>
                  <a:gd name="connsiteX154" fmla="*/ 6887233 w 7109477"/>
                  <a:gd name="connsiteY154" fmla="*/ 3064167 h 6220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7109477" h="6220678">
                    <a:moveTo>
                      <a:pt x="6387412" y="2332731"/>
                    </a:moveTo>
                    <a:lnTo>
                      <a:pt x="6269687" y="2332731"/>
                    </a:lnTo>
                    <a:cubicBezTo>
                      <a:pt x="6233975" y="2017680"/>
                      <a:pt x="6050983" y="1738227"/>
                      <a:pt x="5776443" y="1579585"/>
                    </a:cubicBezTo>
                    <a:lnTo>
                      <a:pt x="5776443" y="226629"/>
                    </a:lnTo>
                    <a:cubicBezTo>
                      <a:pt x="5776291" y="166573"/>
                      <a:pt x="5752385" y="108998"/>
                      <a:pt x="5709881" y="66552"/>
                    </a:cubicBezTo>
                    <a:cubicBezTo>
                      <a:pt x="5667440" y="24052"/>
                      <a:pt x="5609866" y="149"/>
                      <a:pt x="5549804" y="0"/>
                    </a:cubicBezTo>
                    <a:lnTo>
                      <a:pt x="5003302" y="0"/>
                    </a:lnTo>
                    <a:cubicBezTo>
                      <a:pt x="4943253" y="149"/>
                      <a:pt x="4885679" y="24052"/>
                      <a:pt x="4843225" y="66552"/>
                    </a:cubicBezTo>
                    <a:cubicBezTo>
                      <a:pt x="4800734" y="109003"/>
                      <a:pt x="4776828" y="166578"/>
                      <a:pt x="4776675" y="226629"/>
                    </a:cubicBezTo>
                    <a:lnTo>
                      <a:pt x="4776675" y="1579585"/>
                    </a:lnTo>
                    <a:cubicBezTo>
                      <a:pt x="4502136" y="1738227"/>
                      <a:pt x="4319144" y="2017680"/>
                      <a:pt x="4283431" y="2332731"/>
                    </a:cubicBezTo>
                    <a:lnTo>
                      <a:pt x="4046280" y="2332731"/>
                    </a:lnTo>
                    <a:cubicBezTo>
                      <a:pt x="4013310" y="2088635"/>
                      <a:pt x="3874003" y="1871682"/>
                      <a:pt x="3665809" y="1740107"/>
                    </a:cubicBezTo>
                    <a:lnTo>
                      <a:pt x="3665809" y="781992"/>
                    </a:lnTo>
                    <a:cubicBezTo>
                      <a:pt x="3665657" y="721930"/>
                      <a:pt x="3641764" y="664356"/>
                      <a:pt x="3599260" y="621915"/>
                    </a:cubicBezTo>
                    <a:cubicBezTo>
                      <a:pt x="3556806" y="579411"/>
                      <a:pt x="3499232" y="555505"/>
                      <a:pt x="3439183" y="555366"/>
                    </a:cubicBezTo>
                    <a:lnTo>
                      <a:pt x="3003767" y="555366"/>
                    </a:lnTo>
                    <a:cubicBezTo>
                      <a:pt x="2943717" y="555518"/>
                      <a:pt x="2886130" y="579411"/>
                      <a:pt x="2843689" y="621915"/>
                    </a:cubicBezTo>
                    <a:cubicBezTo>
                      <a:pt x="2801185" y="664369"/>
                      <a:pt x="2777292" y="721943"/>
                      <a:pt x="2777140" y="781992"/>
                    </a:cubicBezTo>
                    <a:lnTo>
                      <a:pt x="2777140" y="1740107"/>
                    </a:lnTo>
                    <a:cubicBezTo>
                      <a:pt x="2568959" y="1871670"/>
                      <a:pt x="2429652" y="2088635"/>
                      <a:pt x="2396669" y="2332731"/>
                    </a:cubicBezTo>
                    <a:lnTo>
                      <a:pt x="2156154" y="2332731"/>
                    </a:lnTo>
                    <a:cubicBezTo>
                      <a:pt x="2126840" y="2160009"/>
                      <a:pt x="2030634" y="2005772"/>
                      <a:pt x="1888457" y="1903370"/>
                    </a:cubicBezTo>
                    <a:lnTo>
                      <a:pt x="1888457" y="1337432"/>
                    </a:lnTo>
                    <a:cubicBezTo>
                      <a:pt x="1888305" y="1277382"/>
                      <a:pt x="1864399" y="1219796"/>
                      <a:pt x="1821908" y="1177355"/>
                    </a:cubicBezTo>
                    <a:cubicBezTo>
                      <a:pt x="1779454" y="1134850"/>
                      <a:pt x="1721880" y="1110945"/>
                      <a:pt x="1661830" y="1110805"/>
                    </a:cubicBezTo>
                    <a:lnTo>
                      <a:pt x="1337499" y="1110805"/>
                    </a:lnTo>
                    <a:cubicBezTo>
                      <a:pt x="1277437" y="1110957"/>
                      <a:pt x="1219863" y="1134850"/>
                      <a:pt x="1177422" y="1177355"/>
                    </a:cubicBezTo>
                    <a:cubicBezTo>
                      <a:pt x="1134918" y="1219808"/>
                      <a:pt x="1111012" y="1277382"/>
                      <a:pt x="1110860" y="1337432"/>
                    </a:cubicBezTo>
                    <a:lnTo>
                      <a:pt x="1110860" y="1903370"/>
                    </a:lnTo>
                    <a:cubicBezTo>
                      <a:pt x="968684" y="2005772"/>
                      <a:pt x="872477" y="2160009"/>
                      <a:pt x="843163" y="2332731"/>
                    </a:cubicBezTo>
                    <a:lnTo>
                      <a:pt x="722061" y="2332731"/>
                    </a:lnTo>
                    <a:cubicBezTo>
                      <a:pt x="529395" y="2334216"/>
                      <a:pt x="345162" y="2412027"/>
                      <a:pt x="209778" y="2549201"/>
                    </a:cubicBezTo>
                    <a:cubicBezTo>
                      <a:pt x="74393" y="2686325"/>
                      <a:pt x="-1030" y="2871551"/>
                      <a:pt x="11" y="3064205"/>
                    </a:cubicBezTo>
                    <a:lnTo>
                      <a:pt x="11" y="6109594"/>
                    </a:lnTo>
                    <a:cubicBezTo>
                      <a:pt x="11" y="6139047"/>
                      <a:pt x="11715" y="6167320"/>
                      <a:pt x="32543" y="6188153"/>
                    </a:cubicBezTo>
                    <a:cubicBezTo>
                      <a:pt x="53371" y="6208974"/>
                      <a:pt x="81639" y="6220679"/>
                      <a:pt x="111096" y="6220679"/>
                    </a:cubicBezTo>
                    <a:lnTo>
                      <a:pt x="6998382" y="6220679"/>
                    </a:lnTo>
                    <a:cubicBezTo>
                      <a:pt x="7027848" y="6220679"/>
                      <a:pt x="7056108" y="6208974"/>
                      <a:pt x="7076941" y="6188153"/>
                    </a:cubicBezTo>
                    <a:cubicBezTo>
                      <a:pt x="7097762" y="6167320"/>
                      <a:pt x="7109467" y="6139047"/>
                      <a:pt x="7109467" y="6109594"/>
                    </a:cubicBezTo>
                    <a:lnTo>
                      <a:pt x="7109467" y="3064205"/>
                    </a:lnTo>
                    <a:cubicBezTo>
                      <a:pt x="7110508" y="2871539"/>
                      <a:pt x="7035084" y="2686312"/>
                      <a:pt x="6899700" y="2549201"/>
                    </a:cubicBezTo>
                    <a:cubicBezTo>
                      <a:pt x="6764315" y="2412027"/>
                      <a:pt x="6580079" y="2334216"/>
                      <a:pt x="6387412" y="2332731"/>
                    </a:cubicBezTo>
                    <a:close/>
                    <a:moveTo>
                      <a:pt x="4998783" y="226553"/>
                    </a:moveTo>
                    <a:cubicBezTo>
                      <a:pt x="4998783" y="225362"/>
                      <a:pt x="4999227" y="224222"/>
                      <a:pt x="5000078" y="223379"/>
                    </a:cubicBezTo>
                    <a:cubicBezTo>
                      <a:pt x="5000915" y="222536"/>
                      <a:pt x="5002058" y="222089"/>
                      <a:pt x="5003252" y="222089"/>
                    </a:cubicBezTo>
                    <a:lnTo>
                      <a:pt x="5549258" y="222089"/>
                    </a:lnTo>
                    <a:lnTo>
                      <a:pt x="5549207" y="222089"/>
                    </a:lnTo>
                    <a:cubicBezTo>
                      <a:pt x="5550388" y="222089"/>
                      <a:pt x="5551530" y="222536"/>
                      <a:pt x="5552381" y="223379"/>
                    </a:cubicBezTo>
                    <a:cubicBezTo>
                      <a:pt x="5553168" y="224222"/>
                      <a:pt x="5553663" y="225362"/>
                      <a:pt x="5553663" y="226553"/>
                    </a:cubicBezTo>
                    <a:lnTo>
                      <a:pt x="5553663" y="1484001"/>
                    </a:lnTo>
                    <a:cubicBezTo>
                      <a:pt x="5372359" y="1430591"/>
                      <a:pt x="5179490" y="1430591"/>
                      <a:pt x="4998237" y="1484001"/>
                    </a:cubicBezTo>
                    <a:close/>
                    <a:moveTo>
                      <a:pt x="5276496" y="1666219"/>
                    </a:moveTo>
                    <a:cubicBezTo>
                      <a:pt x="5463310" y="1666422"/>
                      <a:pt x="5643827" y="1733911"/>
                      <a:pt x="5785013" y="1856308"/>
                    </a:cubicBezTo>
                    <a:cubicBezTo>
                      <a:pt x="5926148" y="1978705"/>
                      <a:pt x="6018546" y="2147809"/>
                      <a:pt x="6045219" y="2332731"/>
                    </a:cubicBezTo>
                    <a:lnTo>
                      <a:pt x="4507798" y="2332731"/>
                    </a:lnTo>
                    <a:cubicBezTo>
                      <a:pt x="4534484" y="2147809"/>
                      <a:pt x="4626869" y="1978692"/>
                      <a:pt x="4768005" y="1856308"/>
                    </a:cubicBezTo>
                    <a:cubicBezTo>
                      <a:pt x="4909191" y="1733911"/>
                      <a:pt x="5089708" y="1666422"/>
                      <a:pt x="5276521" y="1666219"/>
                    </a:cubicBezTo>
                    <a:close/>
                    <a:moveTo>
                      <a:pt x="2999183" y="782005"/>
                    </a:moveTo>
                    <a:cubicBezTo>
                      <a:pt x="2999183" y="780812"/>
                      <a:pt x="2999628" y="779669"/>
                      <a:pt x="3000478" y="778831"/>
                    </a:cubicBezTo>
                    <a:cubicBezTo>
                      <a:pt x="3001316" y="777993"/>
                      <a:pt x="3002459" y="777536"/>
                      <a:pt x="3003652" y="777536"/>
                    </a:cubicBezTo>
                    <a:lnTo>
                      <a:pt x="3438573" y="777536"/>
                    </a:lnTo>
                    <a:lnTo>
                      <a:pt x="3438523" y="777536"/>
                    </a:lnTo>
                    <a:cubicBezTo>
                      <a:pt x="3439703" y="777536"/>
                      <a:pt x="3440846" y="777993"/>
                      <a:pt x="3441697" y="778831"/>
                    </a:cubicBezTo>
                    <a:cubicBezTo>
                      <a:pt x="3442484" y="779669"/>
                      <a:pt x="3442979" y="780812"/>
                      <a:pt x="3442979" y="782005"/>
                    </a:cubicBezTo>
                    <a:lnTo>
                      <a:pt x="3442979" y="1641780"/>
                    </a:lnTo>
                    <a:cubicBezTo>
                      <a:pt x="3297730" y="1600469"/>
                      <a:pt x="3143848" y="1600469"/>
                      <a:pt x="2998637" y="1641780"/>
                    </a:cubicBezTo>
                    <a:close/>
                    <a:moveTo>
                      <a:pt x="3221354" y="1832847"/>
                    </a:moveTo>
                    <a:cubicBezTo>
                      <a:pt x="3364076" y="1832948"/>
                      <a:pt x="3502241" y="1882981"/>
                      <a:pt x="3611892" y="1974287"/>
                    </a:cubicBezTo>
                    <a:cubicBezTo>
                      <a:pt x="3721593" y="2065580"/>
                      <a:pt x="3795824" y="2192395"/>
                      <a:pt x="3821761" y="2332731"/>
                    </a:cubicBezTo>
                    <a:lnTo>
                      <a:pt x="2620947" y="2332731"/>
                    </a:lnTo>
                    <a:cubicBezTo>
                      <a:pt x="2646884" y="2192382"/>
                      <a:pt x="2721127" y="2065580"/>
                      <a:pt x="2830816" y="1974287"/>
                    </a:cubicBezTo>
                    <a:cubicBezTo>
                      <a:pt x="2940467" y="1882994"/>
                      <a:pt x="3078632" y="1832948"/>
                      <a:pt x="3221354" y="1832847"/>
                    </a:cubicBezTo>
                    <a:close/>
                    <a:moveTo>
                      <a:pt x="1332904" y="1337432"/>
                    </a:moveTo>
                    <a:cubicBezTo>
                      <a:pt x="1332904" y="1336238"/>
                      <a:pt x="1333348" y="1335096"/>
                      <a:pt x="1334199" y="1334258"/>
                    </a:cubicBezTo>
                    <a:cubicBezTo>
                      <a:pt x="1335037" y="1333420"/>
                      <a:pt x="1336179" y="1332963"/>
                      <a:pt x="1337373" y="1332963"/>
                    </a:cubicBezTo>
                    <a:lnTo>
                      <a:pt x="1661208" y="1332963"/>
                    </a:lnTo>
                    <a:lnTo>
                      <a:pt x="1661158" y="1332963"/>
                    </a:lnTo>
                    <a:cubicBezTo>
                      <a:pt x="1662338" y="1332963"/>
                      <a:pt x="1663481" y="1333420"/>
                      <a:pt x="1664332" y="1334258"/>
                    </a:cubicBezTo>
                    <a:cubicBezTo>
                      <a:pt x="1665119" y="1335096"/>
                      <a:pt x="1665614" y="1336238"/>
                      <a:pt x="1665614" y="1337432"/>
                    </a:cubicBezTo>
                    <a:lnTo>
                      <a:pt x="1665614" y="1798975"/>
                    </a:lnTo>
                    <a:cubicBezTo>
                      <a:pt x="1556471" y="1769712"/>
                      <a:pt x="1441513" y="1769712"/>
                      <a:pt x="1332358" y="1798975"/>
                    </a:cubicBezTo>
                    <a:close/>
                    <a:moveTo>
                      <a:pt x="1499532" y="1999475"/>
                    </a:moveTo>
                    <a:cubicBezTo>
                      <a:pt x="1597972" y="1999526"/>
                      <a:pt x="1693633" y="2032305"/>
                      <a:pt x="1771443" y="2092659"/>
                    </a:cubicBezTo>
                    <a:cubicBezTo>
                      <a:pt x="1849254" y="2152963"/>
                      <a:pt x="1904796" y="2237413"/>
                      <a:pt x="1929438" y="2332731"/>
                    </a:cubicBezTo>
                    <a:lnTo>
                      <a:pt x="1069612" y="2332731"/>
                    </a:lnTo>
                    <a:cubicBezTo>
                      <a:pt x="1094254" y="2237413"/>
                      <a:pt x="1149797" y="2152963"/>
                      <a:pt x="1227607" y="2092659"/>
                    </a:cubicBezTo>
                    <a:cubicBezTo>
                      <a:pt x="1305418" y="2032305"/>
                      <a:pt x="1401078" y="1999526"/>
                      <a:pt x="1499519" y="1999475"/>
                    </a:cubicBezTo>
                    <a:close/>
                    <a:moveTo>
                      <a:pt x="222114" y="3822924"/>
                    </a:moveTo>
                    <a:lnTo>
                      <a:pt x="1377401" y="3822924"/>
                    </a:lnTo>
                    <a:lnTo>
                      <a:pt x="1377401" y="4193378"/>
                    </a:lnTo>
                    <a:cubicBezTo>
                      <a:pt x="1377401" y="4340671"/>
                      <a:pt x="1318888" y="4481946"/>
                      <a:pt x="1214747" y="4586150"/>
                    </a:cubicBezTo>
                    <a:cubicBezTo>
                      <a:pt x="1110555" y="4690291"/>
                      <a:pt x="969267" y="4748805"/>
                      <a:pt x="821975" y="4748805"/>
                    </a:cubicBezTo>
                    <a:lnTo>
                      <a:pt x="777541" y="4748805"/>
                    </a:lnTo>
                    <a:cubicBezTo>
                      <a:pt x="630248" y="4748805"/>
                      <a:pt x="488973" y="4690291"/>
                      <a:pt x="384768" y="4586150"/>
                    </a:cubicBezTo>
                    <a:cubicBezTo>
                      <a:pt x="280626" y="4481959"/>
                      <a:pt x="222114" y="4340671"/>
                      <a:pt x="222114" y="4193378"/>
                    </a:cubicBezTo>
                    <a:close/>
                    <a:moveTo>
                      <a:pt x="6887233" y="5998546"/>
                    </a:moveTo>
                    <a:lnTo>
                      <a:pt x="222114" y="5998546"/>
                    </a:lnTo>
                    <a:lnTo>
                      <a:pt x="222114" y="4736642"/>
                    </a:lnTo>
                    <a:cubicBezTo>
                      <a:pt x="368213" y="4886258"/>
                      <a:pt x="568408" y="4970759"/>
                      <a:pt x="777541" y="4971013"/>
                    </a:cubicBezTo>
                    <a:lnTo>
                      <a:pt x="821975" y="4971013"/>
                    </a:lnTo>
                    <a:cubicBezTo>
                      <a:pt x="1028225" y="4971013"/>
                      <a:pt x="1225995" y="4889089"/>
                      <a:pt x="1371803" y="4743244"/>
                    </a:cubicBezTo>
                    <a:cubicBezTo>
                      <a:pt x="1517648" y="4597449"/>
                      <a:pt x="1599572" y="4399679"/>
                      <a:pt x="1599572" y="4193416"/>
                    </a:cubicBezTo>
                    <a:lnTo>
                      <a:pt x="1599572" y="3826834"/>
                    </a:lnTo>
                    <a:cubicBezTo>
                      <a:pt x="1599572" y="3620482"/>
                      <a:pt x="1709667" y="3429759"/>
                      <a:pt x="1888394" y="3326608"/>
                    </a:cubicBezTo>
                    <a:cubicBezTo>
                      <a:pt x="2067120" y="3223407"/>
                      <a:pt x="2287311" y="3223407"/>
                      <a:pt x="2466037" y="3326608"/>
                    </a:cubicBezTo>
                    <a:cubicBezTo>
                      <a:pt x="2644764" y="3429759"/>
                      <a:pt x="2754859" y="3620482"/>
                      <a:pt x="2754859" y="3826834"/>
                    </a:cubicBezTo>
                    <a:lnTo>
                      <a:pt x="2754859" y="4193416"/>
                    </a:lnTo>
                    <a:cubicBezTo>
                      <a:pt x="2754859" y="4399667"/>
                      <a:pt x="2836783" y="4597437"/>
                      <a:pt x="2982629" y="4743244"/>
                    </a:cubicBezTo>
                    <a:cubicBezTo>
                      <a:pt x="3128423" y="4889089"/>
                      <a:pt x="3326193" y="4971013"/>
                      <a:pt x="3532456" y="4971013"/>
                    </a:cubicBezTo>
                    <a:lnTo>
                      <a:pt x="3576890" y="4971013"/>
                    </a:lnTo>
                    <a:cubicBezTo>
                      <a:pt x="3783141" y="4971013"/>
                      <a:pt x="3980911" y="4889089"/>
                      <a:pt x="4126719" y="4743244"/>
                    </a:cubicBezTo>
                    <a:cubicBezTo>
                      <a:pt x="4272564" y="4597449"/>
                      <a:pt x="4354488" y="4399679"/>
                      <a:pt x="4354488" y="4193416"/>
                    </a:cubicBezTo>
                    <a:lnTo>
                      <a:pt x="4354488" y="3826834"/>
                    </a:lnTo>
                    <a:cubicBezTo>
                      <a:pt x="4354488" y="3620482"/>
                      <a:pt x="4464583" y="3429759"/>
                      <a:pt x="4643310" y="3326608"/>
                    </a:cubicBezTo>
                    <a:cubicBezTo>
                      <a:pt x="4822036" y="3223407"/>
                      <a:pt x="5042226" y="3223407"/>
                      <a:pt x="5220953" y="3326608"/>
                    </a:cubicBezTo>
                    <a:cubicBezTo>
                      <a:pt x="5399680" y="3429759"/>
                      <a:pt x="5509775" y="3620482"/>
                      <a:pt x="5509775" y="3826834"/>
                    </a:cubicBezTo>
                    <a:lnTo>
                      <a:pt x="5509775" y="4193416"/>
                    </a:lnTo>
                    <a:cubicBezTo>
                      <a:pt x="5509775" y="4399667"/>
                      <a:pt x="5591699" y="4597437"/>
                      <a:pt x="5737545" y="4743244"/>
                    </a:cubicBezTo>
                    <a:cubicBezTo>
                      <a:pt x="5883339" y="4889089"/>
                      <a:pt x="6081109" y="4971013"/>
                      <a:pt x="6287372" y="4971013"/>
                    </a:cubicBezTo>
                    <a:lnTo>
                      <a:pt x="6331806" y="4971013"/>
                    </a:lnTo>
                    <a:cubicBezTo>
                      <a:pt x="6540939" y="4970759"/>
                      <a:pt x="6741133" y="4886258"/>
                      <a:pt x="6887233" y="4736642"/>
                    </a:cubicBezTo>
                    <a:close/>
                    <a:moveTo>
                      <a:pt x="2977030" y="4193378"/>
                    </a:moveTo>
                    <a:lnTo>
                      <a:pt x="2977030" y="3822924"/>
                    </a:lnTo>
                    <a:lnTo>
                      <a:pt x="4132317" y="3822924"/>
                    </a:lnTo>
                    <a:lnTo>
                      <a:pt x="4132317" y="4193378"/>
                    </a:lnTo>
                    <a:cubicBezTo>
                      <a:pt x="4132317" y="4340671"/>
                      <a:pt x="4073804" y="4481946"/>
                      <a:pt x="3969663" y="4586150"/>
                    </a:cubicBezTo>
                    <a:cubicBezTo>
                      <a:pt x="3865471" y="4690291"/>
                      <a:pt x="3724183" y="4748805"/>
                      <a:pt x="3576890" y="4748805"/>
                    </a:cubicBezTo>
                    <a:lnTo>
                      <a:pt x="3532456" y="4748805"/>
                    </a:lnTo>
                    <a:cubicBezTo>
                      <a:pt x="3385164" y="4748805"/>
                      <a:pt x="3243889" y="4690291"/>
                      <a:pt x="3139684" y="4586150"/>
                    </a:cubicBezTo>
                    <a:cubicBezTo>
                      <a:pt x="3035543" y="4481959"/>
                      <a:pt x="2977030" y="4340671"/>
                      <a:pt x="2977030" y="4193378"/>
                    </a:cubicBezTo>
                    <a:close/>
                    <a:moveTo>
                      <a:pt x="6887233" y="4193378"/>
                    </a:moveTo>
                    <a:cubicBezTo>
                      <a:pt x="6887233" y="4340671"/>
                      <a:pt x="6828719" y="4481946"/>
                      <a:pt x="6724578" y="4586150"/>
                    </a:cubicBezTo>
                    <a:cubicBezTo>
                      <a:pt x="6620387" y="4690291"/>
                      <a:pt x="6479099" y="4748805"/>
                      <a:pt x="6331806" y="4748805"/>
                    </a:cubicBezTo>
                    <a:lnTo>
                      <a:pt x="6287372" y="4748805"/>
                    </a:lnTo>
                    <a:cubicBezTo>
                      <a:pt x="6140080" y="4748805"/>
                      <a:pt x="5998805" y="4690291"/>
                      <a:pt x="5894600" y="4586150"/>
                    </a:cubicBezTo>
                    <a:cubicBezTo>
                      <a:pt x="5790459" y="4481959"/>
                      <a:pt x="5731946" y="4340671"/>
                      <a:pt x="5731946" y="4193378"/>
                    </a:cubicBezTo>
                    <a:lnTo>
                      <a:pt x="5731946" y="3822924"/>
                    </a:lnTo>
                    <a:lnTo>
                      <a:pt x="6887233" y="3822924"/>
                    </a:lnTo>
                    <a:close/>
                    <a:moveTo>
                      <a:pt x="6887233" y="3600754"/>
                    </a:moveTo>
                    <a:lnTo>
                      <a:pt x="5699166" y="3600754"/>
                    </a:lnTo>
                    <a:cubicBezTo>
                      <a:pt x="5633759" y="3378431"/>
                      <a:pt x="5475117" y="3195438"/>
                      <a:pt x="5264295" y="3099232"/>
                    </a:cubicBezTo>
                    <a:cubicBezTo>
                      <a:pt x="5053488" y="3002975"/>
                      <a:pt x="4811321" y="3002975"/>
                      <a:pt x="4600513" y="3099232"/>
                    </a:cubicBezTo>
                    <a:cubicBezTo>
                      <a:pt x="4389705" y="3195438"/>
                      <a:pt x="4231050" y="3378431"/>
                      <a:pt x="4165643" y="3600754"/>
                    </a:cubicBezTo>
                    <a:lnTo>
                      <a:pt x="2943704" y="3600754"/>
                    </a:lnTo>
                    <a:cubicBezTo>
                      <a:pt x="2878297" y="3378431"/>
                      <a:pt x="2719655" y="3195438"/>
                      <a:pt x="2508834" y="3099232"/>
                    </a:cubicBezTo>
                    <a:cubicBezTo>
                      <a:pt x="2298026" y="3002975"/>
                      <a:pt x="2055860" y="3002975"/>
                      <a:pt x="1845051" y="3099232"/>
                    </a:cubicBezTo>
                    <a:cubicBezTo>
                      <a:pt x="1634243" y="3195438"/>
                      <a:pt x="1475588" y="3378431"/>
                      <a:pt x="1410181" y="3600754"/>
                    </a:cubicBezTo>
                    <a:lnTo>
                      <a:pt x="222114" y="3600754"/>
                    </a:lnTo>
                    <a:lnTo>
                      <a:pt x="222114" y="3064167"/>
                    </a:lnTo>
                    <a:cubicBezTo>
                      <a:pt x="221073" y="2930421"/>
                      <a:pt x="273094" y="2801676"/>
                      <a:pt x="366817" y="2706219"/>
                    </a:cubicBezTo>
                    <a:cubicBezTo>
                      <a:pt x="460497" y="2610761"/>
                      <a:pt x="588239" y="2556349"/>
                      <a:pt x="721998" y="2554863"/>
                    </a:cubicBezTo>
                    <a:lnTo>
                      <a:pt x="6387349" y="2554863"/>
                    </a:lnTo>
                    <a:cubicBezTo>
                      <a:pt x="6521096" y="2556349"/>
                      <a:pt x="6648850" y="2610749"/>
                      <a:pt x="6742530" y="2706219"/>
                    </a:cubicBezTo>
                    <a:cubicBezTo>
                      <a:pt x="6836260" y="2801688"/>
                      <a:pt x="6888274" y="2930421"/>
                      <a:pt x="6887233" y="3064167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CCEB6042-A3A7-745A-AA2C-5C09214E549A}"/>
                  </a:ext>
                </a:extLst>
              </p:cNvPr>
              <p:cNvSpPr/>
              <p:nvPr/>
            </p:nvSpPr>
            <p:spPr>
              <a:xfrm>
                <a:off x="13690693" y="2414587"/>
                <a:ext cx="444544" cy="555760"/>
              </a:xfrm>
              <a:custGeom>
                <a:avLst/>
                <a:gdLst>
                  <a:gd name="connsiteX0" fmla="*/ 222272 w 444544"/>
                  <a:gd name="connsiteY0" fmla="*/ 0 h 555760"/>
                  <a:gd name="connsiteX1" fmla="*/ 65064 w 444544"/>
                  <a:gd name="connsiteY1" fmla="*/ 162756 h 555760"/>
                  <a:gd name="connsiteX2" fmla="*/ 0 w 444544"/>
                  <a:gd name="connsiteY2" fmla="*/ 325461 h 555760"/>
                  <a:gd name="connsiteX3" fmla="*/ 65064 w 444544"/>
                  <a:gd name="connsiteY3" fmla="*/ 488217 h 555760"/>
                  <a:gd name="connsiteX4" fmla="*/ 222272 w 444544"/>
                  <a:gd name="connsiteY4" fmla="*/ 555760 h 555760"/>
                  <a:gd name="connsiteX5" fmla="*/ 379480 w 444544"/>
                  <a:gd name="connsiteY5" fmla="*/ 488217 h 555760"/>
                  <a:gd name="connsiteX6" fmla="*/ 444544 w 444544"/>
                  <a:gd name="connsiteY6" fmla="*/ 325461 h 555760"/>
                  <a:gd name="connsiteX7" fmla="*/ 379480 w 444544"/>
                  <a:gd name="connsiteY7" fmla="*/ 162756 h 55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4544" h="555760">
                    <a:moveTo>
                      <a:pt x="222272" y="0"/>
                    </a:moveTo>
                    <a:lnTo>
                      <a:pt x="65064" y="162756"/>
                    </a:lnTo>
                    <a:cubicBezTo>
                      <a:pt x="23309" y="206644"/>
                      <a:pt x="0" y="264865"/>
                      <a:pt x="0" y="325461"/>
                    </a:cubicBezTo>
                    <a:cubicBezTo>
                      <a:pt x="0" y="386061"/>
                      <a:pt x="23309" y="444332"/>
                      <a:pt x="65064" y="488217"/>
                    </a:cubicBezTo>
                    <a:cubicBezTo>
                      <a:pt x="105982" y="531361"/>
                      <a:pt x="162807" y="555760"/>
                      <a:pt x="222272" y="555760"/>
                    </a:cubicBezTo>
                    <a:cubicBezTo>
                      <a:pt x="281738" y="555760"/>
                      <a:pt x="338563" y="531361"/>
                      <a:pt x="379480" y="488217"/>
                    </a:cubicBezTo>
                    <a:cubicBezTo>
                      <a:pt x="421235" y="444329"/>
                      <a:pt x="444544" y="386058"/>
                      <a:pt x="444544" y="325461"/>
                    </a:cubicBezTo>
                    <a:cubicBezTo>
                      <a:pt x="444544" y="264860"/>
                      <a:pt x="421235" y="206639"/>
                      <a:pt x="379480" y="162756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7F8C6069-069E-F7D7-2D27-092F16A7B28E}"/>
                  </a:ext>
                </a:extLst>
              </p:cNvPr>
              <p:cNvSpPr/>
              <p:nvPr/>
            </p:nvSpPr>
            <p:spPr>
              <a:xfrm>
                <a:off x="11635678" y="2970013"/>
                <a:ext cx="444544" cy="555760"/>
              </a:xfrm>
              <a:custGeom>
                <a:avLst/>
                <a:gdLst>
                  <a:gd name="connsiteX0" fmla="*/ 222272 w 444544"/>
                  <a:gd name="connsiteY0" fmla="*/ 0 h 555760"/>
                  <a:gd name="connsiteX1" fmla="*/ 65064 w 444544"/>
                  <a:gd name="connsiteY1" fmla="*/ 162756 h 555760"/>
                  <a:gd name="connsiteX2" fmla="*/ 0 w 444544"/>
                  <a:gd name="connsiteY2" fmla="*/ 325461 h 555760"/>
                  <a:gd name="connsiteX3" fmla="*/ 65064 w 444544"/>
                  <a:gd name="connsiteY3" fmla="*/ 488217 h 555760"/>
                  <a:gd name="connsiteX4" fmla="*/ 222272 w 444544"/>
                  <a:gd name="connsiteY4" fmla="*/ 555760 h 555760"/>
                  <a:gd name="connsiteX5" fmla="*/ 379480 w 444544"/>
                  <a:gd name="connsiteY5" fmla="*/ 488217 h 555760"/>
                  <a:gd name="connsiteX6" fmla="*/ 444544 w 444544"/>
                  <a:gd name="connsiteY6" fmla="*/ 325461 h 555760"/>
                  <a:gd name="connsiteX7" fmla="*/ 379480 w 444544"/>
                  <a:gd name="connsiteY7" fmla="*/ 162756 h 55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4544" h="555760">
                    <a:moveTo>
                      <a:pt x="222272" y="0"/>
                    </a:moveTo>
                    <a:lnTo>
                      <a:pt x="65064" y="162756"/>
                    </a:lnTo>
                    <a:cubicBezTo>
                      <a:pt x="23309" y="206644"/>
                      <a:pt x="0" y="264865"/>
                      <a:pt x="0" y="325461"/>
                    </a:cubicBezTo>
                    <a:cubicBezTo>
                      <a:pt x="0" y="386061"/>
                      <a:pt x="23309" y="444332"/>
                      <a:pt x="65064" y="488217"/>
                    </a:cubicBezTo>
                    <a:cubicBezTo>
                      <a:pt x="105982" y="531361"/>
                      <a:pt x="162807" y="555760"/>
                      <a:pt x="222272" y="555760"/>
                    </a:cubicBezTo>
                    <a:cubicBezTo>
                      <a:pt x="281738" y="555760"/>
                      <a:pt x="338563" y="531361"/>
                      <a:pt x="379480" y="488217"/>
                    </a:cubicBezTo>
                    <a:cubicBezTo>
                      <a:pt x="421235" y="444329"/>
                      <a:pt x="444544" y="386058"/>
                      <a:pt x="444544" y="325461"/>
                    </a:cubicBezTo>
                    <a:cubicBezTo>
                      <a:pt x="444544" y="264860"/>
                      <a:pt x="421235" y="206639"/>
                      <a:pt x="379480" y="162756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006DE062-989A-A3F8-DE9F-49D7589BC0C1}"/>
                  </a:ext>
                </a:extLst>
              </p:cNvPr>
              <p:cNvSpPr/>
              <p:nvPr/>
            </p:nvSpPr>
            <p:spPr>
              <a:xfrm>
                <a:off x="9913792" y="3525440"/>
                <a:ext cx="444544" cy="555756"/>
              </a:xfrm>
              <a:custGeom>
                <a:avLst/>
                <a:gdLst>
                  <a:gd name="connsiteX0" fmla="*/ 222272 w 444544"/>
                  <a:gd name="connsiteY0" fmla="*/ 0 h 555756"/>
                  <a:gd name="connsiteX1" fmla="*/ 65064 w 444544"/>
                  <a:gd name="connsiteY1" fmla="*/ 162756 h 555756"/>
                  <a:gd name="connsiteX2" fmla="*/ 0 w 444544"/>
                  <a:gd name="connsiteY2" fmla="*/ 325461 h 555756"/>
                  <a:gd name="connsiteX3" fmla="*/ 65064 w 444544"/>
                  <a:gd name="connsiteY3" fmla="*/ 488217 h 555756"/>
                  <a:gd name="connsiteX4" fmla="*/ 222272 w 444544"/>
                  <a:gd name="connsiteY4" fmla="*/ 555757 h 555756"/>
                  <a:gd name="connsiteX5" fmla="*/ 379480 w 444544"/>
                  <a:gd name="connsiteY5" fmla="*/ 488217 h 555756"/>
                  <a:gd name="connsiteX6" fmla="*/ 444544 w 444544"/>
                  <a:gd name="connsiteY6" fmla="*/ 325461 h 555756"/>
                  <a:gd name="connsiteX7" fmla="*/ 379480 w 444544"/>
                  <a:gd name="connsiteY7" fmla="*/ 162756 h 55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4544" h="555756">
                    <a:moveTo>
                      <a:pt x="222272" y="0"/>
                    </a:moveTo>
                    <a:lnTo>
                      <a:pt x="65064" y="162756"/>
                    </a:lnTo>
                    <a:cubicBezTo>
                      <a:pt x="23309" y="206644"/>
                      <a:pt x="0" y="264865"/>
                      <a:pt x="0" y="325461"/>
                    </a:cubicBezTo>
                    <a:cubicBezTo>
                      <a:pt x="0" y="386056"/>
                      <a:pt x="23309" y="444329"/>
                      <a:pt x="65064" y="488217"/>
                    </a:cubicBezTo>
                    <a:cubicBezTo>
                      <a:pt x="105982" y="531356"/>
                      <a:pt x="162807" y="555757"/>
                      <a:pt x="222272" y="555757"/>
                    </a:cubicBezTo>
                    <a:cubicBezTo>
                      <a:pt x="281738" y="555757"/>
                      <a:pt x="338563" y="531356"/>
                      <a:pt x="379480" y="488217"/>
                    </a:cubicBezTo>
                    <a:cubicBezTo>
                      <a:pt x="421236" y="444329"/>
                      <a:pt x="444544" y="386056"/>
                      <a:pt x="444544" y="325461"/>
                    </a:cubicBezTo>
                    <a:cubicBezTo>
                      <a:pt x="444544" y="264865"/>
                      <a:pt x="421236" y="206644"/>
                      <a:pt x="379480" y="162756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B37EF8F0-4383-E089-CAAE-C9AEEE92B682}"/>
                  </a:ext>
                </a:extLst>
              </p:cNvPr>
              <p:cNvSpPr/>
              <p:nvPr/>
            </p:nvSpPr>
            <p:spPr>
              <a:xfrm>
                <a:off x="10413777" y="6746914"/>
                <a:ext cx="777597" cy="777597"/>
              </a:xfrm>
              <a:custGeom>
                <a:avLst/>
                <a:gdLst>
                  <a:gd name="connsiteX0" fmla="*/ 388799 w 777597"/>
                  <a:gd name="connsiteY0" fmla="*/ 0 h 777597"/>
                  <a:gd name="connsiteX1" fmla="*/ 113866 w 777597"/>
                  <a:gd name="connsiteY1" fmla="*/ 113866 h 777597"/>
                  <a:gd name="connsiteX2" fmla="*/ 0 w 777597"/>
                  <a:gd name="connsiteY2" fmla="*/ 388799 h 777597"/>
                  <a:gd name="connsiteX3" fmla="*/ 113866 w 777597"/>
                  <a:gd name="connsiteY3" fmla="*/ 663732 h 777597"/>
                  <a:gd name="connsiteX4" fmla="*/ 388799 w 777597"/>
                  <a:gd name="connsiteY4" fmla="*/ 777597 h 777597"/>
                  <a:gd name="connsiteX5" fmla="*/ 663732 w 777597"/>
                  <a:gd name="connsiteY5" fmla="*/ 663732 h 777597"/>
                  <a:gd name="connsiteX6" fmla="*/ 777597 w 777597"/>
                  <a:gd name="connsiteY6" fmla="*/ 388799 h 777597"/>
                  <a:gd name="connsiteX7" fmla="*/ 663732 w 777597"/>
                  <a:gd name="connsiteY7" fmla="*/ 113866 h 777597"/>
                  <a:gd name="connsiteX8" fmla="*/ 388799 w 777597"/>
                  <a:gd name="connsiteY8" fmla="*/ 0 h 777597"/>
                  <a:gd name="connsiteX9" fmla="*/ 388799 w 777597"/>
                  <a:gd name="connsiteY9" fmla="*/ 555427 h 777597"/>
                  <a:gd name="connsiteX10" fmla="*/ 234866 w 777597"/>
                  <a:gd name="connsiteY10" fmla="*/ 452568 h 777597"/>
                  <a:gd name="connsiteX11" fmla="*/ 270972 w 777597"/>
                  <a:gd name="connsiteY11" fmla="*/ 270959 h 777597"/>
                  <a:gd name="connsiteX12" fmla="*/ 452581 w 777597"/>
                  <a:gd name="connsiteY12" fmla="*/ 234866 h 777597"/>
                  <a:gd name="connsiteX13" fmla="*/ 555427 w 777597"/>
                  <a:gd name="connsiteY13" fmla="*/ 388799 h 777597"/>
                  <a:gd name="connsiteX14" fmla="*/ 388799 w 777597"/>
                  <a:gd name="connsiteY14" fmla="*/ 555427 h 77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597" h="777597">
                    <a:moveTo>
                      <a:pt x="388799" y="0"/>
                    </a:moveTo>
                    <a:cubicBezTo>
                      <a:pt x="285699" y="0"/>
                      <a:pt x="186814" y="40968"/>
                      <a:pt x="113866" y="113866"/>
                    </a:cubicBezTo>
                    <a:cubicBezTo>
                      <a:pt x="40968" y="186814"/>
                      <a:pt x="0" y="285699"/>
                      <a:pt x="0" y="388799"/>
                    </a:cubicBezTo>
                    <a:cubicBezTo>
                      <a:pt x="0" y="491899"/>
                      <a:pt x="40968" y="590784"/>
                      <a:pt x="113866" y="663732"/>
                    </a:cubicBezTo>
                    <a:cubicBezTo>
                      <a:pt x="186814" y="736629"/>
                      <a:pt x="285699" y="777597"/>
                      <a:pt x="388799" y="777597"/>
                    </a:cubicBezTo>
                    <a:cubicBezTo>
                      <a:pt x="491899" y="777597"/>
                      <a:pt x="590784" y="736629"/>
                      <a:pt x="663732" y="663732"/>
                    </a:cubicBezTo>
                    <a:cubicBezTo>
                      <a:pt x="736629" y="590784"/>
                      <a:pt x="777597" y="491899"/>
                      <a:pt x="777597" y="388799"/>
                    </a:cubicBezTo>
                    <a:cubicBezTo>
                      <a:pt x="777597" y="285699"/>
                      <a:pt x="736629" y="186814"/>
                      <a:pt x="663732" y="113866"/>
                    </a:cubicBezTo>
                    <a:cubicBezTo>
                      <a:pt x="590784" y="40968"/>
                      <a:pt x="491899" y="0"/>
                      <a:pt x="388799" y="0"/>
                    </a:cubicBezTo>
                    <a:close/>
                    <a:moveTo>
                      <a:pt x="388799" y="555427"/>
                    </a:moveTo>
                    <a:cubicBezTo>
                      <a:pt x="321399" y="555427"/>
                      <a:pt x="260651" y="514814"/>
                      <a:pt x="234866" y="452568"/>
                    </a:cubicBezTo>
                    <a:cubicBezTo>
                      <a:pt x="209082" y="390284"/>
                      <a:pt x="223313" y="318618"/>
                      <a:pt x="270972" y="270959"/>
                    </a:cubicBezTo>
                    <a:cubicBezTo>
                      <a:pt x="318631" y="223300"/>
                      <a:pt x="390284" y="209069"/>
                      <a:pt x="452581" y="234866"/>
                    </a:cubicBezTo>
                    <a:cubicBezTo>
                      <a:pt x="514814" y="260651"/>
                      <a:pt x="555427" y="321399"/>
                      <a:pt x="555427" y="388799"/>
                    </a:cubicBezTo>
                    <a:cubicBezTo>
                      <a:pt x="555427" y="480841"/>
                      <a:pt x="480841" y="555427"/>
                      <a:pt x="388799" y="555427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B38C3BAE-237D-EF71-074F-DE18291D26B1}"/>
                  </a:ext>
                </a:extLst>
              </p:cNvPr>
              <p:cNvSpPr/>
              <p:nvPr/>
            </p:nvSpPr>
            <p:spPr>
              <a:xfrm>
                <a:off x="13191037" y="6746914"/>
                <a:ext cx="777597" cy="777597"/>
              </a:xfrm>
              <a:custGeom>
                <a:avLst/>
                <a:gdLst>
                  <a:gd name="connsiteX0" fmla="*/ 388799 w 777597"/>
                  <a:gd name="connsiteY0" fmla="*/ 0 h 777597"/>
                  <a:gd name="connsiteX1" fmla="*/ 113866 w 777597"/>
                  <a:gd name="connsiteY1" fmla="*/ 113866 h 777597"/>
                  <a:gd name="connsiteX2" fmla="*/ 0 w 777597"/>
                  <a:gd name="connsiteY2" fmla="*/ 388799 h 777597"/>
                  <a:gd name="connsiteX3" fmla="*/ 113866 w 777597"/>
                  <a:gd name="connsiteY3" fmla="*/ 663732 h 777597"/>
                  <a:gd name="connsiteX4" fmla="*/ 388799 w 777597"/>
                  <a:gd name="connsiteY4" fmla="*/ 777597 h 777597"/>
                  <a:gd name="connsiteX5" fmla="*/ 663732 w 777597"/>
                  <a:gd name="connsiteY5" fmla="*/ 663732 h 777597"/>
                  <a:gd name="connsiteX6" fmla="*/ 777597 w 777597"/>
                  <a:gd name="connsiteY6" fmla="*/ 388799 h 777597"/>
                  <a:gd name="connsiteX7" fmla="*/ 663732 w 777597"/>
                  <a:gd name="connsiteY7" fmla="*/ 113866 h 777597"/>
                  <a:gd name="connsiteX8" fmla="*/ 388799 w 777597"/>
                  <a:gd name="connsiteY8" fmla="*/ 0 h 777597"/>
                  <a:gd name="connsiteX9" fmla="*/ 388799 w 777597"/>
                  <a:gd name="connsiteY9" fmla="*/ 555427 h 777597"/>
                  <a:gd name="connsiteX10" fmla="*/ 234866 w 777597"/>
                  <a:gd name="connsiteY10" fmla="*/ 452568 h 777597"/>
                  <a:gd name="connsiteX11" fmla="*/ 270972 w 777597"/>
                  <a:gd name="connsiteY11" fmla="*/ 270959 h 777597"/>
                  <a:gd name="connsiteX12" fmla="*/ 452580 w 777597"/>
                  <a:gd name="connsiteY12" fmla="*/ 234866 h 777597"/>
                  <a:gd name="connsiteX13" fmla="*/ 555427 w 777597"/>
                  <a:gd name="connsiteY13" fmla="*/ 388799 h 777597"/>
                  <a:gd name="connsiteX14" fmla="*/ 388799 w 777597"/>
                  <a:gd name="connsiteY14" fmla="*/ 555427 h 77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597" h="777597">
                    <a:moveTo>
                      <a:pt x="388799" y="0"/>
                    </a:moveTo>
                    <a:cubicBezTo>
                      <a:pt x="285699" y="0"/>
                      <a:pt x="186814" y="40968"/>
                      <a:pt x="113866" y="113866"/>
                    </a:cubicBezTo>
                    <a:cubicBezTo>
                      <a:pt x="40968" y="186814"/>
                      <a:pt x="0" y="285699"/>
                      <a:pt x="0" y="388799"/>
                    </a:cubicBezTo>
                    <a:cubicBezTo>
                      <a:pt x="0" y="491899"/>
                      <a:pt x="40968" y="590784"/>
                      <a:pt x="113866" y="663732"/>
                    </a:cubicBezTo>
                    <a:cubicBezTo>
                      <a:pt x="186814" y="736629"/>
                      <a:pt x="285699" y="777597"/>
                      <a:pt x="388799" y="777597"/>
                    </a:cubicBezTo>
                    <a:cubicBezTo>
                      <a:pt x="491899" y="777597"/>
                      <a:pt x="590784" y="736629"/>
                      <a:pt x="663732" y="663732"/>
                    </a:cubicBezTo>
                    <a:cubicBezTo>
                      <a:pt x="736629" y="590784"/>
                      <a:pt x="777597" y="491899"/>
                      <a:pt x="777597" y="388799"/>
                    </a:cubicBezTo>
                    <a:cubicBezTo>
                      <a:pt x="777597" y="285699"/>
                      <a:pt x="736629" y="186814"/>
                      <a:pt x="663732" y="113866"/>
                    </a:cubicBezTo>
                    <a:cubicBezTo>
                      <a:pt x="590784" y="40968"/>
                      <a:pt x="491899" y="0"/>
                      <a:pt x="388799" y="0"/>
                    </a:cubicBezTo>
                    <a:close/>
                    <a:moveTo>
                      <a:pt x="388799" y="555427"/>
                    </a:moveTo>
                    <a:cubicBezTo>
                      <a:pt x="321399" y="555427"/>
                      <a:pt x="260651" y="514814"/>
                      <a:pt x="234866" y="452568"/>
                    </a:cubicBezTo>
                    <a:cubicBezTo>
                      <a:pt x="209082" y="390284"/>
                      <a:pt x="223313" y="318618"/>
                      <a:pt x="270972" y="270959"/>
                    </a:cubicBezTo>
                    <a:cubicBezTo>
                      <a:pt x="318631" y="223300"/>
                      <a:pt x="390284" y="209069"/>
                      <a:pt x="452580" y="234866"/>
                    </a:cubicBezTo>
                    <a:cubicBezTo>
                      <a:pt x="514814" y="260651"/>
                      <a:pt x="555427" y="321399"/>
                      <a:pt x="555427" y="388799"/>
                    </a:cubicBezTo>
                    <a:cubicBezTo>
                      <a:pt x="555427" y="480841"/>
                      <a:pt x="480841" y="555427"/>
                      <a:pt x="388799" y="555427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A82D203-0F8D-5313-F514-580DB9E7ACA4}"/>
              </a:ext>
            </a:extLst>
          </p:cNvPr>
          <p:cNvGrpSpPr/>
          <p:nvPr/>
        </p:nvGrpSpPr>
        <p:grpSpPr>
          <a:xfrm>
            <a:off x="12971721" y="2810648"/>
            <a:ext cx="5766343" cy="6345306"/>
            <a:chOff x="13173807" y="3682513"/>
            <a:chExt cx="5564257" cy="6345306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2F46AF61-3CB0-3B9F-6E66-6017C1912CDB}"/>
                </a:ext>
              </a:extLst>
            </p:cNvPr>
            <p:cNvSpPr/>
            <p:nvPr/>
          </p:nvSpPr>
          <p:spPr>
            <a:xfrm>
              <a:off x="13173807" y="3682513"/>
              <a:ext cx="5564257" cy="6345306"/>
            </a:xfrm>
            <a:prstGeom prst="roundRect">
              <a:avLst>
                <a:gd name="adj" fmla="val 13793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9C46665-83C9-61E6-9DF9-0928C3EE72C1}"/>
                </a:ext>
              </a:extLst>
            </p:cNvPr>
            <p:cNvSpPr txBox="1"/>
            <p:nvPr/>
          </p:nvSpPr>
          <p:spPr>
            <a:xfrm>
              <a:off x="13777764" y="5570453"/>
              <a:ext cx="4792766" cy="3293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Classe 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- C, com </a:t>
              </a: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predominância para classe B 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B763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(renda mensal domiciliar –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R$ 7,1 mil e R$ 22 mil)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86506F05-6D5A-A790-B7D9-7201D4171B9D}"/>
                </a:ext>
              </a:extLst>
            </p:cNvPr>
            <p:cNvGrpSpPr/>
            <p:nvPr/>
          </p:nvGrpSpPr>
          <p:grpSpPr>
            <a:xfrm>
              <a:off x="13957175" y="4065070"/>
              <a:ext cx="1155814" cy="1155330"/>
              <a:chOff x="8858621" y="2884725"/>
              <a:chExt cx="6665118" cy="6662328"/>
            </a:xfrm>
            <a:solidFill>
              <a:srgbClr val="74BC1F"/>
            </a:solidFill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1FAFED03-F87F-3D1D-1793-BB6DBC6FB772}"/>
                  </a:ext>
                </a:extLst>
              </p:cNvPr>
              <p:cNvSpPr/>
              <p:nvPr/>
            </p:nvSpPr>
            <p:spPr>
              <a:xfrm>
                <a:off x="13857486" y="3636531"/>
                <a:ext cx="666511" cy="1333004"/>
              </a:xfrm>
              <a:custGeom>
                <a:avLst/>
                <a:gdLst>
                  <a:gd name="connsiteX0" fmla="*/ 333256 w 666511"/>
                  <a:gd name="connsiteY0" fmla="*/ 999761 h 1333004"/>
                  <a:gd name="connsiteX1" fmla="*/ 222171 w 666511"/>
                  <a:gd name="connsiteY1" fmla="*/ 888676 h 1333004"/>
                  <a:gd name="connsiteX2" fmla="*/ 0 w 666511"/>
                  <a:gd name="connsiteY2" fmla="*/ 888676 h 1333004"/>
                  <a:gd name="connsiteX3" fmla="*/ 61446 w 666511"/>
                  <a:gd name="connsiteY3" fmla="*/ 1080543 h 1333004"/>
                  <a:gd name="connsiteX4" fmla="*/ 222171 w 666511"/>
                  <a:gd name="connsiteY4" fmla="*/ 1201949 h 1333004"/>
                  <a:gd name="connsiteX5" fmla="*/ 222171 w 666511"/>
                  <a:gd name="connsiteY5" fmla="*/ 1333005 h 1333004"/>
                  <a:gd name="connsiteX6" fmla="*/ 444341 w 666511"/>
                  <a:gd name="connsiteY6" fmla="*/ 1333005 h 1333004"/>
                  <a:gd name="connsiteX7" fmla="*/ 444341 w 666511"/>
                  <a:gd name="connsiteY7" fmla="*/ 1201949 h 1333004"/>
                  <a:gd name="connsiteX8" fmla="*/ 605066 w 666511"/>
                  <a:gd name="connsiteY8" fmla="*/ 1080543 h 1333004"/>
                  <a:gd name="connsiteX9" fmla="*/ 666512 w 666511"/>
                  <a:gd name="connsiteY9" fmla="*/ 888676 h 1333004"/>
                  <a:gd name="connsiteX10" fmla="*/ 366582 w 666511"/>
                  <a:gd name="connsiteY10" fmla="*/ 555420 h 1333004"/>
                  <a:gd name="connsiteX11" fmla="*/ 222171 w 666511"/>
                  <a:gd name="connsiteY11" fmla="*/ 444335 h 1333004"/>
                  <a:gd name="connsiteX12" fmla="*/ 333256 w 666511"/>
                  <a:gd name="connsiteY12" fmla="*/ 333250 h 1333004"/>
                  <a:gd name="connsiteX13" fmla="*/ 444341 w 666511"/>
                  <a:gd name="connsiteY13" fmla="*/ 444335 h 1333004"/>
                  <a:gd name="connsiteX14" fmla="*/ 666512 w 666511"/>
                  <a:gd name="connsiteY14" fmla="*/ 444335 h 1333004"/>
                  <a:gd name="connsiteX15" fmla="*/ 605066 w 666511"/>
                  <a:gd name="connsiteY15" fmla="*/ 252468 h 1333004"/>
                  <a:gd name="connsiteX16" fmla="*/ 444341 w 666511"/>
                  <a:gd name="connsiteY16" fmla="*/ 131074 h 1333004"/>
                  <a:gd name="connsiteX17" fmla="*/ 444341 w 666511"/>
                  <a:gd name="connsiteY17" fmla="*/ 0 h 1333004"/>
                  <a:gd name="connsiteX18" fmla="*/ 222171 w 666511"/>
                  <a:gd name="connsiteY18" fmla="*/ 0 h 1333004"/>
                  <a:gd name="connsiteX19" fmla="*/ 222171 w 666511"/>
                  <a:gd name="connsiteY19" fmla="*/ 131074 h 1333004"/>
                  <a:gd name="connsiteX20" fmla="*/ 61446 w 666511"/>
                  <a:gd name="connsiteY20" fmla="*/ 252468 h 1333004"/>
                  <a:gd name="connsiteX21" fmla="*/ 0 w 666511"/>
                  <a:gd name="connsiteY21" fmla="*/ 444335 h 1333004"/>
                  <a:gd name="connsiteX22" fmla="*/ 299930 w 666511"/>
                  <a:gd name="connsiteY22" fmla="*/ 772030 h 1333004"/>
                  <a:gd name="connsiteX23" fmla="*/ 444341 w 666511"/>
                  <a:gd name="connsiteY23" fmla="*/ 888663 h 1333004"/>
                  <a:gd name="connsiteX24" fmla="*/ 411815 w 666511"/>
                  <a:gd name="connsiteY24" fmla="*/ 967223 h 1333004"/>
                  <a:gd name="connsiteX25" fmla="*/ 333256 w 666511"/>
                  <a:gd name="connsiteY25" fmla="*/ 999749 h 133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511" h="1333004">
                    <a:moveTo>
                      <a:pt x="333256" y="999761"/>
                    </a:moveTo>
                    <a:cubicBezTo>
                      <a:pt x="271911" y="999761"/>
                      <a:pt x="222171" y="950021"/>
                      <a:pt x="222171" y="888676"/>
                    </a:cubicBezTo>
                    <a:lnTo>
                      <a:pt x="0" y="888676"/>
                    </a:lnTo>
                    <a:cubicBezTo>
                      <a:pt x="203" y="957409"/>
                      <a:pt x="21671" y="1024454"/>
                      <a:pt x="61446" y="1080543"/>
                    </a:cubicBezTo>
                    <a:cubicBezTo>
                      <a:pt x="101221" y="1136631"/>
                      <a:pt x="157360" y="1179034"/>
                      <a:pt x="222171" y="1201949"/>
                    </a:cubicBezTo>
                    <a:lnTo>
                      <a:pt x="222171" y="1333005"/>
                    </a:lnTo>
                    <a:lnTo>
                      <a:pt x="444341" y="1333005"/>
                    </a:lnTo>
                    <a:lnTo>
                      <a:pt x="444341" y="1201949"/>
                    </a:lnTo>
                    <a:cubicBezTo>
                      <a:pt x="509151" y="1179034"/>
                      <a:pt x="565291" y="1136631"/>
                      <a:pt x="605066" y="1080543"/>
                    </a:cubicBezTo>
                    <a:cubicBezTo>
                      <a:pt x="644841" y="1024454"/>
                      <a:pt x="666309" y="957409"/>
                      <a:pt x="666512" y="888676"/>
                    </a:cubicBezTo>
                    <a:cubicBezTo>
                      <a:pt x="666512" y="654305"/>
                      <a:pt x="478759" y="595385"/>
                      <a:pt x="366582" y="555420"/>
                    </a:cubicBezTo>
                    <a:cubicBezTo>
                      <a:pt x="254404" y="515455"/>
                      <a:pt x="222171" y="506517"/>
                      <a:pt x="222171" y="444335"/>
                    </a:cubicBezTo>
                    <a:cubicBezTo>
                      <a:pt x="222171" y="382990"/>
                      <a:pt x="271911" y="333250"/>
                      <a:pt x="333256" y="333250"/>
                    </a:cubicBezTo>
                    <a:cubicBezTo>
                      <a:pt x="394600" y="333250"/>
                      <a:pt x="444341" y="382990"/>
                      <a:pt x="444341" y="444335"/>
                    </a:cubicBezTo>
                    <a:lnTo>
                      <a:pt x="666512" y="444335"/>
                    </a:lnTo>
                    <a:cubicBezTo>
                      <a:pt x="666309" y="375602"/>
                      <a:pt x="644841" y="308557"/>
                      <a:pt x="605066" y="252468"/>
                    </a:cubicBezTo>
                    <a:cubicBezTo>
                      <a:pt x="565291" y="196380"/>
                      <a:pt x="509151" y="153977"/>
                      <a:pt x="444341" y="131074"/>
                    </a:cubicBezTo>
                    <a:lnTo>
                      <a:pt x="444341" y="0"/>
                    </a:lnTo>
                    <a:lnTo>
                      <a:pt x="222171" y="0"/>
                    </a:lnTo>
                    <a:lnTo>
                      <a:pt x="222171" y="131074"/>
                    </a:lnTo>
                    <a:cubicBezTo>
                      <a:pt x="157348" y="153977"/>
                      <a:pt x="101221" y="196380"/>
                      <a:pt x="61446" y="252468"/>
                    </a:cubicBezTo>
                    <a:cubicBezTo>
                      <a:pt x="21671" y="308557"/>
                      <a:pt x="203" y="375602"/>
                      <a:pt x="0" y="444335"/>
                    </a:cubicBezTo>
                    <a:cubicBezTo>
                      <a:pt x="0" y="678706"/>
                      <a:pt x="187753" y="737626"/>
                      <a:pt x="299930" y="772030"/>
                    </a:cubicBezTo>
                    <a:cubicBezTo>
                      <a:pt x="412107" y="806435"/>
                      <a:pt x="444341" y="826481"/>
                      <a:pt x="444341" y="888663"/>
                    </a:cubicBezTo>
                    <a:cubicBezTo>
                      <a:pt x="444341" y="918130"/>
                      <a:pt x="432636" y="946390"/>
                      <a:pt x="411815" y="967223"/>
                    </a:cubicBezTo>
                    <a:cubicBezTo>
                      <a:pt x="390982" y="988056"/>
                      <a:pt x="362710" y="999749"/>
                      <a:pt x="333256" y="999749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5AE8ACB3-0CBD-9C51-5D77-D19B4ABE7F18}"/>
                  </a:ext>
                </a:extLst>
              </p:cNvPr>
              <p:cNvSpPr/>
              <p:nvPr/>
            </p:nvSpPr>
            <p:spPr>
              <a:xfrm>
                <a:off x="9858414" y="3636531"/>
                <a:ext cx="666511" cy="1333004"/>
              </a:xfrm>
              <a:custGeom>
                <a:avLst/>
                <a:gdLst>
                  <a:gd name="connsiteX0" fmla="*/ 333256 w 666511"/>
                  <a:gd name="connsiteY0" fmla="*/ 999761 h 1333004"/>
                  <a:gd name="connsiteX1" fmla="*/ 222171 w 666511"/>
                  <a:gd name="connsiteY1" fmla="*/ 888676 h 1333004"/>
                  <a:gd name="connsiteX2" fmla="*/ 0 w 666511"/>
                  <a:gd name="connsiteY2" fmla="*/ 888676 h 1333004"/>
                  <a:gd name="connsiteX3" fmla="*/ 61446 w 666511"/>
                  <a:gd name="connsiteY3" fmla="*/ 1080543 h 1333004"/>
                  <a:gd name="connsiteX4" fmla="*/ 222171 w 666511"/>
                  <a:gd name="connsiteY4" fmla="*/ 1201949 h 1333004"/>
                  <a:gd name="connsiteX5" fmla="*/ 222171 w 666511"/>
                  <a:gd name="connsiteY5" fmla="*/ 1333005 h 1333004"/>
                  <a:gd name="connsiteX6" fmla="*/ 444341 w 666511"/>
                  <a:gd name="connsiteY6" fmla="*/ 1333005 h 1333004"/>
                  <a:gd name="connsiteX7" fmla="*/ 444341 w 666511"/>
                  <a:gd name="connsiteY7" fmla="*/ 1201949 h 1333004"/>
                  <a:gd name="connsiteX8" fmla="*/ 605066 w 666511"/>
                  <a:gd name="connsiteY8" fmla="*/ 1080543 h 1333004"/>
                  <a:gd name="connsiteX9" fmla="*/ 666512 w 666511"/>
                  <a:gd name="connsiteY9" fmla="*/ 888676 h 1333004"/>
                  <a:gd name="connsiteX10" fmla="*/ 366582 w 666511"/>
                  <a:gd name="connsiteY10" fmla="*/ 555420 h 1333004"/>
                  <a:gd name="connsiteX11" fmla="*/ 222171 w 666511"/>
                  <a:gd name="connsiteY11" fmla="*/ 444335 h 1333004"/>
                  <a:gd name="connsiteX12" fmla="*/ 333256 w 666511"/>
                  <a:gd name="connsiteY12" fmla="*/ 333250 h 1333004"/>
                  <a:gd name="connsiteX13" fmla="*/ 444341 w 666511"/>
                  <a:gd name="connsiteY13" fmla="*/ 444335 h 1333004"/>
                  <a:gd name="connsiteX14" fmla="*/ 666512 w 666511"/>
                  <a:gd name="connsiteY14" fmla="*/ 444335 h 1333004"/>
                  <a:gd name="connsiteX15" fmla="*/ 605066 w 666511"/>
                  <a:gd name="connsiteY15" fmla="*/ 252468 h 1333004"/>
                  <a:gd name="connsiteX16" fmla="*/ 444341 w 666511"/>
                  <a:gd name="connsiteY16" fmla="*/ 131074 h 1333004"/>
                  <a:gd name="connsiteX17" fmla="*/ 444341 w 666511"/>
                  <a:gd name="connsiteY17" fmla="*/ 0 h 1333004"/>
                  <a:gd name="connsiteX18" fmla="*/ 222171 w 666511"/>
                  <a:gd name="connsiteY18" fmla="*/ 0 h 1333004"/>
                  <a:gd name="connsiteX19" fmla="*/ 222171 w 666511"/>
                  <a:gd name="connsiteY19" fmla="*/ 131074 h 1333004"/>
                  <a:gd name="connsiteX20" fmla="*/ 61446 w 666511"/>
                  <a:gd name="connsiteY20" fmla="*/ 252468 h 1333004"/>
                  <a:gd name="connsiteX21" fmla="*/ 0 w 666511"/>
                  <a:gd name="connsiteY21" fmla="*/ 444335 h 1333004"/>
                  <a:gd name="connsiteX22" fmla="*/ 299930 w 666511"/>
                  <a:gd name="connsiteY22" fmla="*/ 772030 h 1333004"/>
                  <a:gd name="connsiteX23" fmla="*/ 444341 w 666511"/>
                  <a:gd name="connsiteY23" fmla="*/ 888663 h 1333004"/>
                  <a:gd name="connsiteX24" fmla="*/ 411816 w 666511"/>
                  <a:gd name="connsiteY24" fmla="*/ 967223 h 1333004"/>
                  <a:gd name="connsiteX25" fmla="*/ 333256 w 666511"/>
                  <a:gd name="connsiteY25" fmla="*/ 999749 h 133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511" h="1333004">
                    <a:moveTo>
                      <a:pt x="333256" y="999761"/>
                    </a:moveTo>
                    <a:cubicBezTo>
                      <a:pt x="271911" y="999761"/>
                      <a:pt x="222171" y="950021"/>
                      <a:pt x="222171" y="888676"/>
                    </a:cubicBezTo>
                    <a:lnTo>
                      <a:pt x="0" y="888676"/>
                    </a:lnTo>
                    <a:cubicBezTo>
                      <a:pt x="203" y="957409"/>
                      <a:pt x="21671" y="1024454"/>
                      <a:pt x="61446" y="1080543"/>
                    </a:cubicBezTo>
                    <a:cubicBezTo>
                      <a:pt x="101221" y="1136631"/>
                      <a:pt x="157360" y="1179034"/>
                      <a:pt x="222171" y="1201949"/>
                    </a:cubicBezTo>
                    <a:lnTo>
                      <a:pt x="222171" y="1333005"/>
                    </a:lnTo>
                    <a:lnTo>
                      <a:pt x="444341" y="1333005"/>
                    </a:lnTo>
                    <a:lnTo>
                      <a:pt x="444341" y="1201949"/>
                    </a:lnTo>
                    <a:cubicBezTo>
                      <a:pt x="509152" y="1179034"/>
                      <a:pt x="565291" y="1136631"/>
                      <a:pt x="605066" y="1080543"/>
                    </a:cubicBezTo>
                    <a:cubicBezTo>
                      <a:pt x="644841" y="1024454"/>
                      <a:pt x="666309" y="957409"/>
                      <a:pt x="666512" y="888676"/>
                    </a:cubicBezTo>
                    <a:cubicBezTo>
                      <a:pt x="666512" y="654305"/>
                      <a:pt x="478759" y="595385"/>
                      <a:pt x="366582" y="555420"/>
                    </a:cubicBezTo>
                    <a:cubicBezTo>
                      <a:pt x="254404" y="515455"/>
                      <a:pt x="222171" y="506517"/>
                      <a:pt x="222171" y="444335"/>
                    </a:cubicBezTo>
                    <a:cubicBezTo>
                      <a:pt x="222171" y="382990"/>
                      <a:pt x="271911" y="333250"/>
                      <a:pt x="333256" y="333250"/>
                    </a:cubicBezTo>
                    <a:cubicBezTo>
                      <a:pt x="394600" y="333250"/>
                      <a:pt x="444341" y="382990"/>
                      <a:pt x="444341" y="444335"/>
                    </a:cubicBezTo>
                    <a:lnTo>
                      <a:pt x="666512" y="444335"/>
                    </a:lnTo>
                    <a:cubicBezTo>
                      <a:pt x="666309" y="375602"/>
                      <a:pt x="644841" y="308557"/>
                      <a:pt x="605066" y="252468"/>
                    </a:cubicBezTo>
                    <a:cubicBezTo>
                      <a:pt x="565291" y="196380"/>
                      <a:pt x="509152" y="153977"/>
                      <a:pt x="444341" y="131074"/>
                    </a:cubicBezTo>
                    <a:lnTo>
                      <a:pt x="444341" y="0"/>
                    </a:lnTo>
                    <a:lnTo>
                      <a:pt x="222171" y="0"/>
                    </a:lnTo>
                    <a:lnTo>
                      <a:pt x="222171" y="131074"/>
                    </a:lnTo>
                    <a:cubicBezTo>
                      <a:pt x="157348" y="153977"/>
                      <a:pt x="101221" y="196380"/>
                      <a:pt x="61446" y="252468"/>
                    </a:cubicBezTo>
                    <a:cubicBezTo>
                      <a:pt x="21671" y="308557"/>
                      <a:pt x="203" y="375602"/>
                      <a:pt x="0" y="444335"/>
                    </a:cubicBezTo>
                    <a:cubicBezTo>
                      <a:pt x="0" y="678706"/>
                      <a:pt x="187753" y="737626"/>
                      <a:pt x="299930" y="772030"/>
                    </a:cubicBezTo>
                    <a:cubicBezTo>
                      <a:pt x="412107" y="806435"/>
                      <a:pt x="444341" y="826481"/>
                      <a:pt x="444341" y="888663"/>
                    </a:cubicBezTo>
                    <a:cubicBezTo>
                      <a:pt x="444341" y="918130"/>
                      <a:pt x="432636" y="946390"/>
                      <a:pt x="411816" y="967223"/>
                    </a:cubicBezTo>
                    <a:cubicBezTo>
                      <a:pt x="390982" y="988056"/>
                      <a:pt x="362710" y="999749"/>
                      <a:pt x="333256" y="999749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62AB8F3F-89A9-5306-D6AA-B80FA7FF2D0C}"/>
                  </a:ext>
                </a:extLst>
              </p:cNvPr>
              <p:cNvSpPr/>
              <p:nvPr/>
            </p:nvSpPr>
            <p:spPr>
              <a:xfrm>
                <a:off x="8858621" y="2884725"/>
                <a:ext cx="6665118" cy="6662328"/>
              </a:xfrm>
              <a:custGeom>
                <a:avLst/>
                <a:gdLst>
                  <a:gd name="connsiteX0" fmla="*/ 5967528 w 6665118"/>
                  <a:gd name="connsiteY0" fmla="*/ 2573323 h 6662328"/>
                  <a:gd name="connsiteX1" fmla="*/ 6452038 w 6665118"/>
                  <a:gd name="connsiteY1" fmla="*/ 1829939 h 6662328"/>
                  <a:gd name="connsiteX2" fmla="*/ 6237599 w 6665118"/>
                  <a:gd name="connsiteY2" fmla="*/ 968882 h 6662328"/>
                  <a:gd name="connsiteX3" fmla="*/ 5461043 w 6665118"/>
                  <a:gd name="connsiteY3" fmla="*/ 539623 h 6662328"/>
                  <a:gd name="connsiteX4" fmla="*/ 4617836 w 6665118"/>
                  <a:gd name="connsiteY4" fmla="*/ 815953 h 6662328"/>
                  <a:gd name="connsiteX5" fmla="*/ 3871190 w 6665118"/>
                  <a:gd name="connsiteY5" fmla="*/ 90178 h 6662328"/>
                  <a:gd name="connsiteX6" fmla="*/ 2830454 w 6665118"/>
                  <a:gd name="connsiteY6" fmla="*/ 122760 h 6662328"/>
                  <a:gd name="connsiteX7" fmla="*/ 2130616 w 6665118"/>
                  <a:gd name="connsiteY7" fmla="*/ 893718 h 6662328"/>
                  <a:gd name="connsiteX8" fmla="*/ 1294100 w 6665118"/>
                  <a:gd name="connsiteY8" fmla="*/ 542561 h 6662328"/>
                  <a:gd name="connsiteX9" fmla="*/ 474798 w 6665118"/>
                  <a:gd name="connsiteY9" fmla="*/ 932109 h 6662328"/>
                  <a:gd name="connsiteX10" fmla="*/ 219098 w 6665118"/>
                  <a:gd name="connsiteY10" fmla="*/ 1802530 h 6662328"/>
                  <a:gd name="connsiteX11" fmla="*/ 697603 w 6665118"/>
                  <a:gd name="connsiteY11" fmla="*/ 2573335 h 6662328"/>
                  <a:gd name="connsiteX12" fmla="*/ 0 w 6665118"/>
                  <a:gd name="connsiteY12" fmla="*/ 3344242 h 6662328"/>
                  <a:gd name="connsiteX13" fmla="*/ 0 w 6665118"/>
                  <a:gd name="connsiteY13" fmla="*/ 6551243 h 6662328"/>
                  <a:gd name="connsiteX14" fmla="*/ 32532 w 6665118"/>
                  <a:gd name="connsiteY14" fmla="*/ 6629803 h 6662328"/>
                  <a:gd name="connsiteX15" fmla="*/ 111085 w 6665118"/>
                  <a:gd name="connsiteY15" fmla="*/ 6662329 h 6662328"/>
                  <a:gd name="connsiteX16" fmla="*/ 6554033 w 6665118"/>
                  <a:gd name="connsiteY16" fmla="*/ 6662329 h 6662328"/>
                  <a:gd name="connsiteX17" fmla="*/ 6632580 w 6665118"/>
                  <a:gd name="connsiteY17" fmla="*/ 6629803 h 6662328"/>
                  <a:gd name="connsiteX18" fmla="*/ 6665119 w 6665118"/>
                  <a:gd name="connsiteY18" fmla="*/ 6551243 h 6662328"/>
                  <a:gd name="connsiteX19" fmla="*/ 6665119 w 6665118"/>
                  <a:gd name="connsiteY19" fmla="*/ 3344242 h 6662328"/>
                  <a:gd name="connsiteX20" fmla="*/ 5967516 w 6665118"/>
                  <a:gd name="connsiteY20" fmla="*/ 2573335 h 6662328"/>
                  <a:gd name="connsiteX21" fmla="*/ 4554523 w 6665118"/>
                  <a:gd name="connsiteY21" fmla="*/ 1975645 h 6662328"/>
                  <a:gd name="connsiteX22" fmla="*/ 4563398 w 6665118"/>
                  <a:gd name="connsiteY22" fmla="*/ 1961211 h 6662328"/>
                  <a:gd name="connsiteX23" fmla="*/ 4614484 w 6665118"/>
                  <a:gd name="connsiteY23" fmla="*/ 1850125 h 6662328"/>
                  <a:gd name="connsiteX24" fmla="*/ 4614535 w 6665118"/>
                  <a:gd name="connsiteY24" fmla="*/ 1850125 h 6662328"/>
                  <a:gd name="connsiteX25" fmla="*/ 4622266 w 6665118"/>
                  <a:gd name="connsiteY25" fmla="*/ 1832377 h 6662328"/>
                  <a:gd name="connsiteX26" fmla="*/ 4656684 w 6665118"/>
                  <a:gd name="connsiteY26" fmla="*/ 1737948 h 6662328"/>
                  <a:gd name="connsiteX27" fmla="*/ 4656735 w 6665118"/>
                  <a:gd name="connsiteY27" fmla="*/ 1737948 h 6662328"/>
                  <a:gd name="connsiteX28" fmla="*/ 4664517 w 6665118"/>
                  <a:gd name="connsiteY28" fmla="*/ 1712418 h 6662328"/>
                  <a:gd name="connsiteX29" fmla="*/ 4694466 w 6665118"/>
                  <a:gd name="connsiteY29" fmla="*/ 1601332 h 6662328"/>
                  <a:gd name="connsiteX30" fmla="*/ 4694466 w 6665118"/>
                  <a:gd name="connsiteY30" fmla="*/ 1591316 h 6662328"/>
                  <a:gd name="connsiteX31" fmla="*/ 4711135 w 6665118"/>
                  <a:gd name="connsiteY31" fmla="*/ 1480230 h 6662328"/>
                  <a:gd name="connsiteX32" fmla="*/ 4711135 w 6665118"/>
                  <a:gd name="connsiteY32" fmla="*/ 1449126 h 6662328"/>
                  <a:gd name="connsiteX33" fmla="*/ 4721151 w 6665118"/>
                  <a:gd name="connsiteY33" fmla="*/ 1330259 h 6662328"/>
                  <a:gd name="connsiteX34" fmla="*/ 4691152 w 6665118"/>
                  <a:gd name="connsiteY34" fmla="*/ 1049219 h 6662328"/>
                  <a:gd name="connsiteX35" fmla="*/ 5492502 w 6665118"/>
                  <a:gd name="connsiteY35" fmla="*/ 789217 h 6662328"/>
                  <a:gd name="connsiteX36" fmla="*/ 6150787 w 6665118"/>
                  <a:gd name="connsiteY36" fmla="*/ 1314885 h 6662328"/>
                  <a:gd name="connsiteX37" fmla="*/ 6074463 w 6665118"/>
                  <a:gd name="connsiteY37" fmla="*/ 2153877 h 6662328"/>
                  <a:gd name="connsiteX38" fmla="*/ 5332121 w 6665118"/>
                  <a:gd name="connsiteY38" fmla="*/ 2552197 h 6662328"/>
                  <a:gd name="connsiteX39" fmla="*/ 4850734 w 6665118"/>
                  <a:gd name="connsiteY39" fmla="*/ 2409665 h 6662328"/>
                  <a:gd name="connsiteX40" fmla="*/ 4523432 w 6665118"/>
                  <a:gd name="connsiteY40" fmla="*/ 2029004 h 6662328"/>
                  <a:gd name="connsiteX41" fmla="*/ 4698934 w 6665118"/>
                  <a:gd name="connsiteY41" fmla="*/ 2574414 h 6662328"/>
                  <a:gd name="connsiteX42" fmla="*/ 4431238 w 6665118"/>
                  <a:gd name="connsiteY42" fmla="*/ 2669922 h 6662328"/>
                  <a:gd name="connsiteX43" fmla="*/ 4053548 w 6665118"/>
                  <a:gd name="connsiteY43" fmla="*/ 2483312 h 6662328"/>
                  <a:gd name="connsiteX44" fmla="*/ 4374553 w 6665118"/>
                  <a:gd name="connsiteY44" fmla="*/ 2218941 h 6662328"/>
                  <a:gd name="connsiteX45" fmla="*/ 4698934 w 6665118"/>
                  <a:gd name="connsiteY45" fmla="*/ 2574414 h 6662328"/>
                  <a:gd name="connsiteX46" fmla="*/ 2281718 w 6665118"/>
                  <a:gd name="connsiteY46" fmla="*/ 1241391 h 6662328"/>
                  <a:gd name="connsiteX47" fmla="*/ 2292826 w 6665118"/>
                  <a:gd name="connsiteY47" fmla="*/ 1155849 h 6662328"/>
                  <a:gd name="connsiteX48" fmla="*/ 2855096 w 6665118"/>
                  <a:gd name="connsiteY48" fmla="*/ 364460 h 6662328"/>
                  <a:gd name="connsiteX49" fmla="*/ 3824712 w 6665118"/>
                  <a:gd name="connsiteY49" fmla="*/ 317299 h 6662328"/>
                  <a:gd name="connsiteX50" fmla="*/ 4461174 w 6665118"/>
                  <a:gd name="connsiteY50" fmla="*/ 1050311 h 6662328"/>
                  <a:gd name="connsiteX51" fmla="*/ 4487859 w 6665118"/>
                  <a:gd name="connsiteY51" fmla="*/ 1184756 h 6662328"/>
                  <a:gd name="connsiteX52" fmla="*/ 4487859 w 6665118"/>
                  <a:gd name="connsiteY52" fmla="*/ 1194773 h 6662328"/>
                  <a:gd name="connsiteX53" fmla="*/ 4487859 w 6665118"/>
                  <a:gd name="connsiteY53" fmla="*/ 1194722 h 6662328"/>
                  <a:gd name="connsiteX54" fmla="*/ 4498968 w 6665118"/>
                  <a:gd name="connsiteY54" fmla="*/ 1330259 h 6662328"/>
                  <a:gd name="connsiteX55" fmla="*/ 4487859 w 6665118"/>
                  <a:gd name="connsiteY55" fmla="*/ 1477996 h 6662328"/>
                  <a:gd name="connsiteX56" fmla="*/ 4487859 w 6665118"/>
                  <a:gd name="connsiteY56" fmla="*/ 1515790 h 6662328"/>
                  <a:gd name="connsiteX57" fmla="*/ 4457848 w 6665118"/>
                  <a:gd name="connsiteY57" fmla="*/ 1649093 h 6662328"/>
                  <a:gd name="connsiteX58" fmla="*/ 4457848 w 6665118"/>
                  <a:gd name="connsiteY58" fmla="*/ 1659109 h 6662328"/>
                  <a:gd name="connsiteX59" fmla="*/ 4457848 w 6665118"/>
                  <a:gd name="connsiteY59" fmla="*/ 1659059 h 6662328"/>
                  <a:gd name="connsiteX60" fmla="*/ 4405631 w 6665118"/>
                  <a:gd name="connsiteY60" fmla="*/ 1792361 h 6662328"/>
                  <a:gd name="connsiteX61" fmla="*/ 4388974 w 6665118"/>
                  <a:gd name="connsiteY61" fmla="*/ 1827921 h 6662328"/>
                  <a:gd name="connsiteX62" fmla="*/ 4316763 w 6665118"/>
                  <a:gd name="connsiteY62" fmla="*/ 1952337 h 6662328"/>
                  <a:gd name="connsiteX63" fmla="*/ 3324231 w 6665118"/>
                  <a:gd name="connsiteY63" fmla="*/ 2445174 h 6662328"/>
                  <a:gd name="connsiteX64" fmla="*/ 2399443 w 6665118"/>
                  <a:gd name="connsiteY64" fmla="*/ 1834599 h 6662328"/>
                  <a:gd name="connsiteX65" fmla="*/ 2353917 w 6665118"/>
                  <a:gd name="connsiteY65" fmla="*/ 1733543 h 6662328"/>
                  <a:gd name="connsiteX66" fmla="*/ 2342808 w 6665118"/>
                  <a:gd name="connsiteY66" fmla="*/ 1701296 h 6662328"/>
                  <a:gd name="connsiteX67" fmla="*/ 2316122 w 6665118"/>
                  <a:gd name="connsiteY67" fmla="*/ 1617989 h 6662328"/>
                  <a:gd name="connsiteX68" fmla="*/ 2306106 w 6665118"/>
                  <a:gd name="connsiteY68" fmla="*/ 1576881 h 6662328"/>
                  <a:gd name="connsiteX69" fmla="*/ 2290541 w 6665118"/>
                  <a:gd name="connsiteY69" fmla="*/ 1494652 h 6662328"/>
                  <a:gd name="connsiteX70" fmla="*/ 2284980 w 6665118"/>
                  <a:gd name="connsiteY70" fmla="*/ 1454687 h 6662328"/>
                  <a:gd name="connsiteX71" fmla="*/ 2285031 w 6665118"/>
                  <a:gd name="connsiteY71" fmla="*/ 1454687 h 6662328"/>
                  <a:gd name="connsiteX72" fmla="*/ 2277249 w 6665118"/>
                  <a:gd name="connsiteY72" fmla="*/ 1330259 h 6662328"/>
                  <a:gd name="connsiteX73" fmla="*/ 2281718 w 6665118"/>
                  <a:gd name="connsiteY73" fmla="*/ 1241391 h 6662328"/>
                  <a:gd name="connsiteX74" fmla="*/ 2684951 w 6665118"/>
                  <a:gd name="connsiteY74" fmla="*/ 2463329 h 6662328"/>
                  <a:gd name="connsiteX75" fmla="*/ 2221719 w 6665118"/>
                  <a:gd name="connsiteY75" fmla="*/ 2663283 h 6662328"/>
                  <a:gd name="connsiteX76" fmla="*/ 1967315 w 6665118"/>
                  <a:gd name="connsiteY76" fmla="*/ 2573323 h 6662328"/>
                  <a:gd name="connsiteX77" fmla="*/ 2332804 w 6665118"/>
                  <a:gd name="connsiteY77" fmla="*/ 2142273 h 6662328"/>
                  <a:gd name="connsiteX78" fmla="*/ 2684951 w 6665118"/>
                  <a:gd name="connsiteY78" fmla="*/ 2461095 h 6662328"/>
                  <a:gd name="connsiteX79" fmla="*/ 444329 w 6665118"/>
                  <a:gd name="connsiteY79" fmla="*/ 1663515 h 6662328"/>
                  <a:gd name="connsiteX80" fmla="*/ 704636 w 6665118"/>
                  <a:gd name="connsiteY80" fmla="*/ 1035140 h 6662328"/>
                  <a:gd name="connsiteX81" fmla="*/ 1333011 w 6665118"/>
                  <a:gd name="connsiteY81" fmla="*/ 774832 h 6662328"/>
                  <a:gd name="connsiteX82" fmla="*/ 2066174 w 6665118"/>
                  <a:gd name="connsiteY82" fmla="*/ 1163631 h 6662328"/>
                  <a:gd name="connsiteX83" fmla="*/ 2060614 w 6665118"/>
                  <a:gd name="connsiteY83" fmla="*/ 1225813 h 6662328"/>
                  <a:gd name="connsiteX84" fmla="*/ 2055066 w 6665118"/>
                  <a:gd name="connsiteY84" fmla="*/ 1330259 h 6662328"/>
                  <a:gd name="connsiteX85" fmla="*/ 2062848 w 6665118"/>
                  <a:gd name="connsiteY85" fmla="*/ 1473578 h 6662328"/>
                  <a:gd name="connsiteX86" fmla="*/ 2070643 w 6665118"/>
                  <a:gd name="connsiteY86" fmla="*/ 1521338 h 6662328"/>
                  <a:gd name="connsiteX87" fmla="*/ 2086208 w 6665118"/>
                  <a:gd name="connsiteY87" fmla="*/ 1613520 h 6662328"/>
                  <a:gd name="connsiteX88" fmla="*/ 2098408 w 6665118"/>
                  <a:gd name="connsiteY88" fmla="*/ 1663515 h 6662328"/>
                  <a:gd name="connsiteX89" fmla="*/ 2123951 w 6665118"/>
                  <a:gd name="connsiteY89" fmla="*/ 1751291 h 6662328"/>
                  <a:gd name="connsiteX90" fmla="*/ 2140608 w 6665118"/>
                  <a:gd name="connsiteY90" fmla="*/ 1795725 h 6662328"/>
                  <a:gd name="connsiteX91" fmla="*/ 2178402 w 6665118"/>
                  <a:gd name="connsiteY91" fmla="*/ 1887920 h 6662328"/>
                  <a:gd name="connsiteX92" fmla="*/ 2187276 w 6665118"/>
                  <a:gd name="connsiteY92" fmla="*/ 1906811 h 6662328"/>
                  <a:gd name="connsiteX93" fmla="*/ 1627736 w 6665118"/>
                  <a:gd name="connsiteY93" fmla="*/ 2500171 h 6662328"/>
                  <a:gd name="connsiteX94" fmla="*/ 819987 w 6665118"/>
                  <a:gd name="connsiteY94" fmla="*/ 2387448 h 6662328"/>
                  <a:gd name="connsiteX95" fmla="*/ 444329 w 6665118"/>
                  <a:gd name="connsiteY95" fmla="*/ 1663515 h 6662328"/>
                  <a:gd name="connsiteX96" fmla="*/ 1947345 w 6665118"/>
                  <a:gd name="connsiteY96" fmla="*/ 2964292 h 6662328"/>
                  <a:gd name="connsiteX97" fmla="*/ 1925127 w 6665118"/>
                  <a:gd name="connsiteY97" fmla="*/ 3000944 h 6662328"/>
                  <a:gd name="connsiteX98" fmla="*/ 1897350 w 6665118"/>
                  <a:gd name="connsiteY98" fmla="*/ 3053160 h 6662328"/>
                  <a:gd name="connsiteX99" fmla="*/ 1878459 w 6665118"/>
                  <a:gd name="connsiteY99" fmla="*/ 3092034 h 6662328"/>
                  <a:gd name="connsiteX100" fmla="*/ 1855150 w 6665118"/>
                  <a:gd name="connsiteY100" fmla="*/ 3146498 h 6662328"/>
                  <a:gd name="connsiteX101" fmla="*/ 1839586 w 6665118"/>
                  <a:gd name="connsiteY101" fmla="*/ 3188697 h 6662328"/>
                  <a:gd name="connsiteX102" fmla="*/ 1821825 w 6665118"/>
                  <a:gd name="connsiteY102" fmla="*/ 3243148 h 6662328"/>
                  <a:gd name="connsiteX103" fmla="*/ 1809624 w 6665118"/>
                  <a:gd name="connsiteY103" fmla="*/ 3290908 h 6662328"/>
                  <a:gd name="connsiteX104" fmla="*/ 1797424 w 6665118"/>
                  <a:gd name="connsiteY104" fmla="*/ 3343125 h 6662328"/>
                  <a:gd name="connsiteX105" fmla="*/ 1788550 w 6665118"/>
                  <a:gd name="connsiteY105" fmla="*/ 3403123 h 6662328"/>
                  <a:gd name="connsiteX106" fmla="*/ 1783002 w 6665118"/>
                  <a:gd name="connsiteY106" fmla="*/ 3445336 h 6662328"/>
                  <a:gd name="connsiteX107" fmla="*/ 1777441 w 6665118"/>
                  <a:gd name="connsiteY107" fmla="*/ 3556421 h 6662328"/>
                  <a:gd name="connsiteX108" fmla="*/ 1777390 w 6665118"/>
                  <a:gd name="connsiteY108" fmla="*/ 6440196 h 6662328"/>
                  <a:gd name="connsiteX109" fmla="*/ 222196 w 6665118"/>
                  <a:gd name="connsiteY109" fmla="*/ 6440196 h 6662328"/>
                  <a:gd name="connsiteX110" fmla="*/ 222196 w 6665118"/>
                  <a:gd name="connsiteY110" fmla="*/ 3344280 h 6662328"/>
                  <a:gd name="connsiteX111" fmla="*/ 898725 w 6665118"/>
                  <a:gd name="connsiteY111" fmla="*/ 2774419 h 6662328"/>
                  <a:gd name="connsiteX112" fmla="*/ 1767424 w 6665118"/>
                  <a:gd name="connsiteY112" fmla="*/ 2774419 h 6662328"/>
                  <a:gd name="connsiteX113" fmla="*/ 1767374 w 6665118"/>
                  <a:gd name="connsiteY113" fmla="*/ 2774419 h 6662328"/>
                  <a:gd name="connsiteX114" fmla="*/ 2048464 w 6665118"/>
                  <a:gd name="connsiteY114" fmla="*/ 2826635 h 6662328"/>
                  <a:gd name="connsiteX115" fmla="*/ 2042916 w 6665118"/>
                  <a:gd name="connsiteY115" fmla="*/ 2833275 h 6662328"/>
                  <a:gd name="connsiteX116" fmla="*/ 2005122 w 6665118"/>
                  <a:gd name="connsiteY116" fmla="*/ 2881035 h 6662328"/>
                  <a:gd name="connsiteX117" fmla="*/ 1979591 w 6665118"/>
                  <a:gd name="connsiteY117" fmla="*/ 2914361 h 6662328"/>
                  <a:gd name="connsiteX118" fmla="*/ 1947345 w 6665118"/>
                  <a:gd name="connsiteY118" fmla="*/ 2964355 h 6662328"/>
                  <a:gd name="connsiteX119" fmla="*/ 4665571 w 6665118"/>
                  <a:gd name="connsiteY119" fmla="*/ 6440183 h 6662328"/>
                  <a:gd name="connsiteX120" fmla="*/ 1999523 w 6665118"/>
                  <a:gd name="connsiteY120" fmla="*/ 6440183 h 6662328"/>
                  <a:gd name="connsiteX121" fmla="*/ 1999523 w 6665118"/>
                  <a:gd name="connsiteY121" fmla="*/ 3551965 h 6662328"/>
                  <a:gd name="connsiteX122" fmla="*/ 2005071 w 6665118"/>
                  <a:gd name="connsiteY122" fmla="*/ 3457549 h 6662328"/>
                  <a:gd name="connsiteX123" fmla="*/ 2005071 w 6665118"/>
                  <a:gd name="connsiteY123" fmla="*/ 3440880 h 6662328"/>
                  <a:gd name="connsiteX124" fmla="*/ 2017271 w 6665118"/>
                  <a:gd name="connsiteY124" fmla="*/ 3365354 h 6662328"/>
                  <a:gd name="connsiteX125" fmla="*/ 2017271 w 6665118"/>
                  <a:gd name="connsiteY125" fmla="*/ 3348685 h 6662328"/>
                  <a:gd name="connsiteX126" fmla="*/ 2037267 w 6665118"/>
                  <a:gd name="connsiteY126" fmla="*/ 3275394 h 6662328"/>
                  <a:gd name="connsiteX127" fmla="*/ 2043906 w 6665118"/>
                  <a:gd name="connsiteY127" fmla="*/ 3257634 h 6662328"/>
                  <a:gd name="connsiteX128" fmla="*/ 2043957 w 6665118"/>
                  <a:gd name="connsiteY128" fmla="*/ 3257595 h 6662328"/>
                  <a:gd name="connsiteX129" fmla="*/ 2070643 w 6665118"/>
                  <a:gd name="connsiteY129" fmla="*/ 3189852 h 6662328"/>
                  <a:gd name="connsiteX130" fmla="*/ 2079517 w 6665118"/>
                  <a:gd name="connsiteY130" fmla="*/ 3170949 h 6662328"/>
                  <a:gd name="connsiteX131" fmla="*/ 2112843 w 6665118"/>
                  <a:gd name="connsiteY131" fmla="*/ 3107624 h 6662328"/>
                  <a:gd name="connsiteX132" fmla="*/ 2125043 w 6665118"/>
                  <a:gd name="connsiteY132" fmla="*/ 3088733 h 6662328"/>
                  <a:gd name="connsiteX133" fmla="*/ 2163917 w 6665118"/>
                  <a:gd name="connsiteY133" fmla="*/ 3029864 h 6662328"/>
                  <a:gd name="connsiteX134" fmla="*/ 2177260 w 6665118"/>
                  <a:gd name="connsiteY134" fmla="*/ 3012116 h 6662328"/>
                  <a:gd name="connsiteX135" fmla="*/ 2223928 w 6665118"/>
                  <a:gd name="connsiteY135" fmla="*/ 2956573 h 6662328"/>
                  <a:gd name="connsiteX136" fmla="*/ 2236128 w 6665118"/>
                  <a:gd name="connsiteY136" fmla="*/ 2942138 h 6662328"/>
                  <a:gd name="connsiteX137" fmla="*/ 2293905 w 6665118"/>
                  <a:gd name="connsiteY137" fmla="*/ 2886596 h 6662328"/>
                  <a:gd name="connsiteX138" fmla="*/ 2293905 w 6665118"/>
                  <a:gd name="connsiteY138" fmla="*/ 2886545 h 6662328"/>
                  <a:gd name="connsiteX139" fmla="*/ 2888206 w 6665118"/>
                  <a:gd name="connsiteY139" fmla="*/ 2663283 h 6662328"/>
                  <a:gd name="connsiteX140" fmla="*/ 3749110 w 6665118"/>
                  <a:gd name="connsiteY140" fmla="*/ 2663283 h 6662328"/>
                  <a:gd name="connsiteX141" fmla="*/ 4356753 w 6665118"/>
                  <a:gd name="connsiteY141" fmla="*/ 2895470 h 6662328"/>
                  <a:gd name="connsiteX142" fmla="*/ 4413375 w 6665118"/>
                  <a:gd name="connsiteY142" fmla="*/ 2949921 h 6662328"/>
                  <a:gd name="connsiteX143" fmla="*/ 4428953 w 6665118"/>
                  <a:gd name="connsiteY143" fmla="*/ 2966590 h 6662328"/>
                  <a:gd name="connsiteX144" fmla="*/ 4474479 w 6665118"/>
                  <a:gd name="connsiteY144" fmla="*/ 3022132 h 6662328"/>
                  <a:gd name="connsiteX145" fmla="*/ 4490056 w 6665118"/>
                  <a:gd name="connsiteY145" fmla="*/ 3042115 h 6662328"/>
                  <a:gd name="connsiteX146" fmla="*/ 4528929 w 6665118"/>
                  <a:gd name="connsiteY146" fmla="*/ 3100984 h 6662328"/>
                  <a:gd name="connsiteX147" fmla="*/ 4542272 w 6665118"/>
                  <a:gd name="connsiteY147" fmla="*/ 3122109 h 6662328"/>
                  <a:gd name="connsiteX148" fmla="*/ 4575598 w 6665118"/>
                  <a:gd name="connsiteY148" fmla="*/ 3185434 h 6662328"/>
                  <a:gd name="connsiteX149" fmla="*/ 4585615 w 6665118"/>
                  <a:gd name="connsiteY149" fmla="*/ 3206560 h 6662328"/>
                  <a:gd name="connsiteX150" fmla="*/ 4585564 w 6665118"/>
                  <a:gd name="connsiteY150" fmla="*/ 3206509 h 6662328"/>
                  <a:gd name="connsiteX151" fmla="*/ 4612250 w 6665118"/>
                  <a:gd name="connsiteY151" fmla="*/ 3275344 h 6662328"/>
                  <a:gd name="connsiteX152" fmla="*/ 4620032 w 6665118"/>
                  <a:gd name="connsiteY152" fmla="*/ 3294235 h 6662328"/>
                  <a:gd name="connsiteX153" fmla="*/ 4640015 w 6665118"/>
                  <a:gd name="connsiteY153" fmla="*/ 3368681 h 6662328"/>
                  <a:gd name="connsiteX154" fmla="*/ 4640015 w 6665118"/>
                  <a:gd name="connsiteY154" fmla="*/ 3387571 h 6662328"/>
                  <a:gd name="connsiteX155" fmla="*/ 4653358 w 6665118"/>
                  <a:gd name="connsiteY155" fmla="*/ 3465331 h 6662328"/>
                  <a:gd name="connsiteX156" fmla="*/ 4653358 w 6665118"/>
                  <a:gd name="connsiteY156" fmla="*/ 3483080 h 6662328"/>
                  <a:gd name="connsiteX157" fmla="*/ 4653358 w 6665118"/>
                  <a:gd name="connsiteY157" fmla="*/ 3579743 h 6662328"/>
                  <a:gd name="connsiteX158" fmla="*/ 6442936 w 6665118"/>
                  <a:gd name="connsiteY158" fmla="*/ 6440183 h 6662328"/>
                  <a:gd name="connsiteX159" fmla="*/ 4887741 w 6665118"/>
                  <a:gd name="connsiteY159" fmla="*/ 6440183 h 6662328"/>
                  <a:gd name="connsiteX160" fmla="*/ 4887741 w 6665118"/>
                  <a:gd name="connsiteY160" fmla="*/ 3579768 h 6662328"/>
                  <a:gd name="connsiteX161" fmla="*/ 4887741 w 6665118"/>
                  <a:gd name="connsiteY161" fmla="*/ 3468683 h 6662328"/>
                  <a:gd name="connsiteX162" fmla="*/ 4881102 w 6665118"/>
                  <a:gd name="connsiteY162" fmla="*/ 3423157 h 6662328"/>
                  <a:gd name="connsiteX163" fmla="*/ 4872164 w 6665118"/>
                  <a:gd name="connsiteY163" fmla="*/ 3362066 h 6662328"/>
                  <a:gd name="connsiteX164" fmla="*/ 4859976 w 6665118"/>
                  <a:gd name="connsiteY164" fmla="*/ 3307615 h 6662328"/>
                  <a:gd name="connsiteX165" fmla="*/ 4847776 w 6665118"/>
                  <a:gd name="connsiteY165" fmla="*/ 3259855 h 6662328"/>
                  <a:gd name="connsiteX166" fmla="*/ 4828872 w 6665118"/>
                  <a:gd name="connsiteY166" fmla="*/ 3202078 h 6662328"/>
                  <a:gd name="connsiteX167" fmla="*/ 4813308 w 6665118"/>
                  <a:gd name="connsiteY167" fmla="*/ 3160970 h 6662328"/>
                  <a:gd name="connsiteX168" fmla="*/ 4788856 w 6665118"/>
                  <a:gd name="connsiteY168" fmla="*/ 3103193 h 6662328"/>
                  <a:gd name="connsiteX169" fmla="*/ 4769965 w 6665118"/>
                  <a:gd name="connsiteY169" fmla="*/ 3064307 h 6662328"/>
                  <a:gd name="connsiteX170" fmla="*/ 4739953 w 6665118"/>
                  <a:gd name="connsiteY170" fmla="*/ 3009856 h 6662328"/>
                  <a:gd name="connsiteX171" fmla="*/ 4717736 w 6665118"/>
                  <a:gd name="connsiteY171" fmla="*/ 2973217 h 6662328"/>
                  <a:gd name="connsiteX172" fmla="*/ 4683319 w 6665118"/>
                  <a:gd name="connsiteY172" fmla="*/ 2920988 h 6662328"/>
                  <a:gd name="connsiteX173" fmla="*/ 4657788 w 6665118"/>
                  <a:gd name="connsiteY173" fmla="*/ 2887662 h 6662328"/>
                  <a:gd name="connsiteX174" fmla="*/ 4618902 w 6665118"/>
                  <a:gd name="connsiteY174" fmla="*/ 2837680 h 6662328"/>
                  <a:gd name="connsiteX175" fmla="*/ 4611120 w 6665118"/>
                  <a:gd name="connsiteY175" fmla="*/ 2828806 h 6662328"/>
                  <a:gd name="connsiteX176" fmla="*/ 4611120 w 6665118"/>
                  <a:gd name="connsiteY176" fmla="*/ 2828844 h 6662328"/>
                  <a:gd name="connsiteX177" fmla="*/ 4897758 w 6665118"/>
                  <a:gd name="connsiteY177" fmla="*/ 2774393 h 6662328"/>
                  <a:gd name="connsiteX178" fmla="*/ 5766458 w 6665118"/>
                  <a:gd name="connsiteY178" fmla="*/ 2774393 h 6662328"/>
                  <a:gd name="connsiteX179" fmla="*/ 6442936 w 6665118"/>
                  <a:gd name="connsiteY179" fmla="*/ 3344255 h 666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</a:cxnLst>
                <a:rect l="l" t="t" r="r" b="b"/>
                <a:pathLst>
                  <a:path w="6665118" h="6662328">
                    <a:moveTo>
                      <a:pt x="5967528" y="2573323"/>
                    </a:moveTo>
                    <a:cubicBezTo>
                      <a:pt x="6225259" y="2403571"/>
                      <a:pt x="6400812" y="2134288"/>
                      <a:pt x="6452038" y="1829939"/>
                    </a:cubicBezTo>
                    <a:cubicBezTo>
                      <a:pt x="6503265" y="1525591"/>
                      <a:pt x="6425555" y="1213664"/>
                      <a:pt x="6237599" y="968882"/>
                    </a:cubicBezTo>
                    <a:cubicBezTo>
                      <a:pt x="6049592" y="724152"/>
                      <a:pt x="5768261" y="568632"/>
                      <a:pt x="5461043" y="539623"/>
                    </a:cubicBezTo>
                    <a:cubicBezTo>
                      <a:pt x="5153775" y="510612"/>
                      <a:pt x="4848284" y="610689"/>
                      <a:pt x="4617836" y="815953"/>
                    </a:cubicBezTo>
                    <a:cubicBezTo>
                      <a:pt x="4477640" y="482798"/>
                      <a:pt x="4208153" y="220904"/>
                      <a:pt x="3871190" y="90178"/>
                    </a:cubicBezTo>
                    <a:cubicBezTo>
                      <a:pt x="3534214" y="-40496"/>
                      <a:pt x="3158606" y="-28743"/>
                      <a:pt x="2830454" y="122760"/>
                    </a:cubicBezTo>
                    <a:cubicBezTo>
                      <a:pt x="2502302" y="274217"/>
                      <a:pt x="2249738" y="552476"/>
                      <a:pt x="2130616" y="893718"/>
                    </a:cubicBezTo>
                    <a:cubicBezTo>
                      <a:pt x="1914501" y="662914"/>
                      <a:pt x="1610255" y="535223"/>
                      <a:pt x="1294100" y="542561"/>
                    </a:cubicBezTo>
                    <a:cubicBezTo>
                      <a:pt x="978008" y="549900"/>
                      <a:pt x="680007" y="691580"/>
                      <a:pt x="474798" y="932109"/>
                    </a:cubicBezTo>
                    <a:cubicBezTo>
                      <a:pt x="269588" y="1172619"/>
                      <a:pt x="176607" y="1489219"/>
                      <a:pt x="219098" y="1802530"/>
                    </a:cubicBezTo>
                    <a:cubicBezTo>
                      <a:pt x="261654" y="2115854"/>
                      <a:pt x="435708" y="2396195"/>
                      <a:pt x="697603" y="2573335"/>
                    </a:cubicBezTo>
                    <a:cubicBezTo>
                      <a:pt x="298839" y="2654421"/>
                      <a:pt x="0" y="2968774"/>
                      <a:pt x="0" y="3344242"/>
                    </a:cubicBezTo>
                    <a:lnTo>
                      <a:pt x="0" y="6551243"/>
                    </a:lnTo>
                    <a:cubicBezTo>
                      <a:pt x="0" y="6580709"/>
                      <a:pt x="11704" y="6608970"/>
                      <a:pt x="32532" y="6629803"/>
                    </a:cubicBezTo>
                    <a:cubicBezTo>
                      <a:pt x="53360" y="6650636"/>
                      <a:pt x="81628" y="6662329"/>
                      <a:pt x="111085" y="6662329"/>
                    </a:cubicBezTo>
                    <a:lnTo>
                      <a:pt x="6554033" y="6662329"/>
                    </a:lnTo>
                    <a:cubicBezTo>
                      <a:pt x="6583487" y="6662329"/>
                      <a:pt x="6611760" y="6650636"/>
                      <a:pt x="6632580" y="6629803"/>
                    </a:cubicBezTo>
                    <a:cubicBezTo>
                      <a:pt x="6653414" y="6608970"/>
                      <a:pt x="6665119" y="6580709"/>
                      <a:pt x="6665119" y="6551243"/>
                    </a:cubicBezTo>
                    <a:lnTo>
                      <a:pt x="6665119" y="3344242"/>
                    </a:lnTo>
                    <a:cubicBezTo>
                      <a:pt x="6665119" y="2968786"/>
                      <a:pt x="6366280" y="2654421"/>
                      <a:pt x="5967516" y="2573335"/>
                    </a:cubicBezTo>
                    <a:close/>
                    <a:moveTo>
                      <a:pt x="4554523" y="1975645"/>
                    </a:moveTo>
                    <a:lnTo>
                      <a:pt x="4563398" y="1961211"/>
                    </a:lnTo>
                    <a:cubicBezTo>
                      <a:pt x="4582301" y="1925663"/>
                      <a:pt x="4598958" y="1890103"/>
                      <a:pt x="4614484" y="1850125"/>
                    </a:cubicBezTo>
                    <a:lnTo>
                      <a:pt x="4614535" y="1850125"/>
                    </a:lnTo>
                    <a:cubicBezTo>
                      <a:pt x="4617747" y="1844527"/>
                      <a:pt x="4620375" y="1838573"/>
                      <a:pt x="4622266" y="1832377"/>
                    </a:cubicBezTo>
                    <a:cubicBezTo>
                      <a:pt x="4634467" y="1801286"/>
                      <a:pt x="4646718" y="1770182"/>
                      <a:pt x="4656684" y="1737948"/>
                    </a:cubicBezTo>
                    <a:lnTo>
                      <a:pt x="4656735" y="1737948"/>
                    </a:lnTo>
                    <a:cubicBezTo>
                      <a:pt x="4659807" y="1729569"/>
                      <a:pt x="4662435" y="1721038"/>
                      <a:pt x="4664517" y="1712418"/>
                    </a:cubicBezTo>
                    <a:cubicBezTo>
                      <a:pt x="4676514" y="1675969"/>
                      <a:pt x="4686531" y="1638873"/>
                      <a:pt x="4694466" y="1601332"/>
                    </a:cubicBezTo>
                    <a:lnTo>
                      <a:pt x="4694466" y="1591316"/>
                    </a:lnTo>
                    <a:cubicBezTo>
                      <a:pt x="4701118" y="1555756"/>
                      <a:pt x="4706666" y="1520196"/>
                      <a:pt x="4711135" y="1480230"/>
                    </a:cubicBezTo>
                    <a:cubicBezTo>
                      <a:pt x="4711681" y="1469858"/>
                      <a:pt x="4711681" y="1459499"/>
                      <a:pt x="4711135" y="1449126"/>
                    </a:cubicBezTo>
                    <a:cubicBezTo>
                      <a:pt x="4716632" y="1409707"/>
                      <a:pt x="4720009" y="1370034"/>
                      <a:pt x="4721151" y="1330259"/>
                    </a:cubicBezTo>
                    <a:cubicBezTo>
                      <a:pt x="4720809" y="1235792"/>
                      <a:pt x="4710741" y="1141617"/>
                      <a:pt x="4691152" y="1049219"/>
                    </a:cubicBezTo>
                    <a:cubicBezTo>
                      <a:pt x="4897605" y="833398"/>
                      <a:pt x="5198679" y="735706"/>
                      <a:pt x="5492502" y="789217"/>
                    </a:cubicBezTo>
                    <a:cubicBezTo>
                      <a:pt x="5786339" y="842677"/>
                      <a:pt x="6033647" y="1040207"/>
                      <a:pt x="6150787" y="1314885"/>
                    </a:cubicBezTo>
                    <a:cubicBezTo>
                      <a:pt x="6267967" y="1589627"/>
                      <a:pt x="6239250" y="1904830"/>
                      <a:pt x="6074463" y="2153877"/>
                    </a:cubicBezTo>
                    <a:cubicBezTo>
                      <a:pt x="5909675" y="2402975"/>
                      <a:pt x="5630769" y="2552591"/>
                      <a:pt x="5332121" y="2552197"/>
                    </a:cubicBezTo>
                    <a:cubicBezTo>
                      <a:pt x="5161278" y="2551956"/>
                      <a:pt x="4994155" y="2502456"/>
                      <a:pt x="4850734" y="2409665"/>
                    </a:cubicBezTo>
                    <a:cubicBezTo>
                      <a:pt x="4707313" y="2316887"/>
                      <a:pt x="4593651" y="2184664"/>
                      <a:pt x="4523432" y="2029004"/>
                    </a:cubicBezTo>
                    <a:close/>
                    <a:moveTo>
                      <a:pt x="4698934" y="2574414"/>
                    </a:moveTo>
                    <a:cubicBezTo>
                      <a:pt x="4605559" y="2593166"/>
                      <a:pt x="4515396" y="2625348"/>
                      <a:pt x="4431238" y="2669922"/>
                    </a:cubicBezTo>
                    <a:cubicBezTo>
                      <a:pt x="4317969" y="2584875"/>
                      <a:pt x="4189872" y="2521589"/>
                      <a:pt x="4053548" y="2483312"/>
                    </a:cubicBezTo>
                    <a:cubicBezTo>
                      <a:pt x="4173659" y="2412446"/>
                      <a:pt x="4281965" y="2323235"/>
                      <a:pt x="4374553" y="2218941"/>
                    </a:cubicBezTo>
                    <a:cubicBezTo>
                      <a:pt x="4455435" y="2359734"/>
                      <a:pt x="4566127" y="2481039"/>
                      <a:pt x="4698934" y="2574414"/>
                    </a:cubicBezTo>
                    <a:close/>
                    <a:moveTo>
                      <a:pt x="2281718" y="1241391"/>
                    </a:moveTo>
                    <a:cubicBezTo>
                      <a:pt x="2283952" y="1212724"/>
                      <a:pt x="2287672" y="1184159"/>
                      <a:pt x="2292826" y="1155849"/>
                    </a:cubicBezTo>
                    <a:cubicBezTo>
                      <a:pt x="2348966" y="819808"/>
                      <a:pt x="2556207" y="528067"/>
                      <a:pt x="2855096" y="364460"/>
                    </a:cubicBezTo>
                    <a:cubicBezTo>
                      <a:pt x="3153934" y="200854"/>
                      <a:pt x="3511388" y="183499"/>
                      <a:pt x="3824712" y="317299"/>
                    </a:cubicBezTo>
                    <a:cubicBezTo>
                      <a:pt x="4138087" y="451097"/>
                      <a:pt x="4372699" y="721320"/>
                      <a:pt x="4461174" y="1050311"/>
                    </a:cubicBezTo>
                    <a:cubicBezTo>
                      <a:pt x="4473273" y="1094453"/>
                      <a:pt x="4482197" y="1139332"/>
                      <a:pt x="4487859" y="1184756"/>
                    </a:cubicBezTo>
                    <a:lnTo>
                      <a:pt x="4487859" y="1194773"/>
                    </a:lnTo>
                    <a:lnTo>
                      <a:pt x="4487859" y="1194722"/>
                    </a:lnTo>
                    <a:cubicBezTo>
                      <a:pt x="4494207" y="1239651"/>
                      <a:pt x="4497927" y="1284885"/>
                      <a:pt x="4498968" y="1330259"/>
                    </a:cubicBezTo>
                    <a:cubicBezTo>
                      <a:pt x="4498613" y="1379708"/>
                      <a:pt x="4494893" y="1429042"/>
                      <a:pt x="4487859" y="1477996"/>
                    </a:cubicBezTo>
                    <a:lnTo>
                      <a:pt x="4487859" y="1515790"/>
                    </a:lnTo>
                    <a:cubicBezTo>
                      <a:pt x="4480217" y="1560720"/>
                      <a:pt x="4470200" y="1605204"/>
                      <a:pt x="4457848" y="1649093"/>
                    </a:cubicBezTo>
                    <a:lnTo>
                      <a:pt x="4457848" y="1659109"/>
                    </a:lnTo>
                    <a:lnTo>
                      <a:pt x="4457848" y="1659059"/>
                    </a:lnTo>
                    <a:cubicBezTo>
                      <a:pt x="4443273" y="1704585"/>
                      <a:pt x="4425817" y="1749069"/>
                      <a:pt x="4405631" y="1792361"/>
                    </a:cubicBezTo>
                    <a:lnTo>
                      <a:pt x="4388974" y="1827921"/>
                    </a:lnTo>
                    <a:cubicBezTo>
                      <a:pt x="4367342" y="1870768"/>
                      <a:pt x="4343195" y="1912270"/>
                      <a:pt x="4316763" y="1952337"/>
                    </a:cubicBezTo>
                    <a:cubicBezTo>
                      <a:pt x="4097322" y="2281670"/>
                      <a:pt x="3719238" y="2469423"/>
                      <a:pt x="3324231" y="2445174"/>
                    </a:cubicBezTo>
                    <a:cubicBezTo>
                      <a:pt x="2929237" y="2420926"/>
                      <a:pt x="2576938" y="2188294"/>
                      <a:pt x="2399443" y="1834599"/>
                    </a:cubicBezTo>
                    <a:cubicBezTo>
                      <a:pt x="2382774" y="1801273"/>
                      <a:pt x="2367209" y="1767948"/>
                      <a:pt x="2353917" y="1733543"/>
                    </a:cubicBezTo>
                    <a:cubicBezTo>
                      <a:pt x="2353917" y="1722434"/>
                      <a:pt x="2346135" y="1712405"/>
                      <a:pt x="2342808" y="1701296"/>
                    </a:cubicBezTo>
                    <a:cubicBezTo>
                      <a:pt x="2339482" y="1690188"/>
                      <a:pt x="2323918" y="1645754"/>
                      <a:pt x="2316122" y="1617989"/>
                    </a:cubicBezTo>
                    <a:lnTo>
                      <a:pt x="2306106" y="1576881"/>
                    </a:lnTo>
                    <a:cubicBezTo>
                      <a:pt x="2299466" y="1549103"/>
                      <a:pt x="2294997" y="1522430"/>
                      <a:pt x="2290541" y="1494652"/>
                    </a:cubicBezTo>
                    <a:cubicBezTo>
                      <a:pt x="2286072" y="1466887"/>
                      <a:pt x="2290541" y="1467966"/>
                      <a:pt x="2284980" y="1454687"/>
                    </a:cubicBezTo>
                    <a:lnTo>
                      <a:pt x="2285031" y="1454687"/>
                    </a:lnTo>
                    <a:cubicBezTo>
                      <a:pt x="2280169" y="1413376"/>
                      <a:pt x="2277592" y="1371811"/>
                      <a:pt x="2277249" y="1330259"/>
                    </a:cubicBezTo>
                    <a:cubicBezTo>
                      <a:pt x="2277249" y="1300259"/>
                      <a:pt x="2279484" y="1271390"/>
                      <a:pt x="2281718" y="1241391"/>
                    </a:cubicBezTo>
                    <a:close/>
                    <a:moveTo>
                      <a:pt x="2684951" y="2463329"/>
                    </a:moveTo>
                    <a:cubicBezTo>
                      <a:pt x="2517028" y="2492935"/>
                      <a:pt x="2358437" y="2561427"/>
                      <a:pt x="2221719" y="2663283"/>
                    </a:cubicBezTo>
                    <a:cubicBezTo>
                      <a:pt x="2141281" y="2622175"/>
                      <a:pt x="2055739" y="2591921"/>
                      <a:pt x="1967315" y="2573323"/>
                    </a:cubicBezTo>
                    <a:cubicBezTo>
                      <a:pt x="2124916" y="2464218"/>
                      <a:pt x="2250982" y="2315592"/>
                      <a:pt x="2332804" y="2142273"/>
                    </a:cubicBezTo>
                    <a:cubicBezTo>
                      <a:pt x="2429899" y="2269025"/>
                      <a:pt x="2549224" y="2377089"/>
                      <a:pt x="2684951" y="2461095"/>
                    </a:cubicBezTo>
                    <a:close/>
                    <a:moveTo>
                      <a:pt x="444329" y="1663515"/>
                    </a:moveTo>
                    <a:cubicBezTo>
                      <a:pt x="444329" y="1427811"/>
                      <a:pt x="537958" y="1201768"/>
                      <a:pt x="704636" y="1035140"/>
                    </a:cubicBezTo>
                    <a:cubicBezTo>
                      <a:pt x="871264" y="868461"/>
                      <a:pt x="1097307" y="774832"/>
                      <a:pt x="1333011" y="774832"/>
                    </a:cubicBezTo>
                    <a:cubicBezTo>
                      <a:pt x="1626987" y="773791"/>
                      <a:pt x="1902073" y="919687"/>
                      <a:pt x="2066174" y="1163631"/>
                    </a:cubicBezTo>
                    <a:cubicBezTo>
                      <a:pt x="2066174" y="1184756"/>
                      <a:pt x="2066174" y="1204739"/>
                      <a:pt x="2060614" y="1225813"/>
                    </a:cubicBezTo>
                    <a:cubicBezTo>
                      <a:pt x="2055066" y="1246951"/>
                      <a:pt x="2055066" y="1296933"/>
                      <a:pt x="2055066" y="1330259"/>
                    </a:cubicBezTo>
                    <a:cubicBezTo>
                      <a:pt x="2055066" y="1363584"/>
                      <a:pt x="2055066" y="1425767"/>
                      <a:pt x="2062848" y="1473578"/>
                    </a:cubicBezTo>
                    <a:cubicBezTo>
                      <a:pt x="2062848" y="1489155"/>
                      <a:pt x="2068409" y="1504669"/>
                      <a:pt x="2070643" y="1521338"/>
                    </a:cubicBezTo>
                    <a:cubicBezTo>
                      <a:pt x="2072865" y="1537995"/>
                      <a:pt x="2079517" y="1582429"/>
                      <a:pt x="2086208" y="1613520"/>
                    </a:cubicBezTo>
                    <a:cubicBezTo>
                      <a:pt x="2092860" y="1644624"/>
                      <a:pt x="2095082" y="1646846"/>
                      <a:pt x="2098408" y="1663515"/>
                    </a:cubicBezTo>
                    <a:cubicBezTo>
                      <a:pt x="2101734" y="1680171"/>
                      <a:pt x="2115077" y="1722384"/>
                      <a:pt x="2123951" y="1751291"/>
                    </a:cubicBezTo>
                    <a:lnTo>
                      <a:pt x="2140608" y="1795725"/>
                    </a:lnTo>
                    <a:cubicBezTo>
                      <a:pt x="2152808" y="1826816"/>
                      <a:pt x="2165059" y="1857908"/>
                      <a:pt x="2178402" y="1887920"/>
                    </a:cubicBezTo>
                    <a:cubicBezTo>
                      <a:pt x="2178402" y="1894560"/>
                      <a:pt x="2183950" y="1901263"/>
                      <a:pt x="2187276" y="1906811"/>
                    </a:cubicBezTo>
                    <a:cubicBezTo>
                      <a:pt x="2107879" y="2183534"/>
                      <a:pt x="1899343" y="2404714"/>
                      <a:pt x="1627736" y="2500171"/>
                    </a:cubicBezTo>
                    <a:cubicBezTo>
                      <a:pt x="1356117" y="2595679"/>
                      <a:pt x="1055057" y="2553632"/>
                      <a:pt x="819987" y="2387448"/>
                    </a:cubicBezTo>
                    <a:cubicBezTo>
                      <a:pt x="584867" y="2221214"/>
                      <a:pt x="444874" y="1951435"/>
                      <a:pt x="444329" y="1663515"/>
                    </a:cubicBezTo>
                    <a:close/>
                    <a:moveTo>
                      <a:pt x="1947345" y="2964292"/>
                    </a:moveTo>
                    <a:cubicBezTo>
                      <a:pt x="1939562" y="2976492"/>
                      <a:pt x="1931767" y="2988744"/>
                      <a:pt x="1925127" y="3000944"/>
                    </a:cubicBezTo>
                    <a:cubicBezTo>
                      <a:pt x="1918488" y="3013144"/>
                      <a:pt x="1906237" y="3035361"/>
                      <a:pt x="1897350" y="3053160"/>
                    </a:cubicBezTo>
                    <a:cubicBezTo>
                      <a:pt x="1888476" y="3070909"/>
                      <a:pt x="1884020" y="3078703"/>
                      <a:pt x="1878459" y="3092034"/>
                    </a:cubicBezTo>
                    <a:cubicBezTo>
                      <a:pt x="1869585" y="3109693"/>
                      <a:pt x="1861803" y="3127898"/>
                      <a:pt x="1855150" y="3146498"/>
                    </a:cubicBezTo>
                    <a:cubicBezTo>
                      <a:pt x="1849602" y="3159828"/>
                      <a:pt x="1845133" y="3174262"/>
                      <a:pt x="1839586" y="3188697"/>
                    </a:cubicBezTo>
                    <a:cubicBezTo>
                      <a:pt x="1834025" y="3203119"/>
                      <a:pt x="1827385" y="3224257"/>
                      <a:pt x="1821825" y="3243148"/>
                    </a:cubicBezTo>
                    <a:cubicBezTo>
                      <a:pt x="1816277" y="3262039"/>
                      <a:pt x="1814042" y="3274239"/>
                      <a:pt x="1809624" y="3290908"/>
                    </a:cubicBezTo>
                    <a:cubicBezTo>
                      <a:pt x="1805168" y="3307565"/>
                      <a:pt x="1800750" y="3325313"/>
                      <a:pt x="1797424" y="3343125"/>
                    </a:cubicBezTo>
                    <a:cubicBezTo>
                      <a:pt x="1794110" y="3360873"/>
                      <a:pt x="1791876" y="3383090"/>
                      <a:pt x="1788550" y="3403123"/>
                    </a:cubicBezTo>
                    <a:cubicBezTo>
                      <a:pt x="1785224" y="3423119"/>
                      <a:pt x="1788550" y="3430901"/>
                      <a:pt x="1783002" y="3445336"/>
                    </a:cubicBezTo>
                    <a:cubicBezTo>
                      <a:pt x="1783002" y="3480883"/>
                      <a:pt x="1777441" y="3516443"/>
                      <a:pt x="1777441" y="3556421"/>
                    </a:cubicBezTo>
                    <a:lnTo>
                      <a:pt x="1777390" y="6440196"/>
                    </a:lnTo>
                    <a:lnTo>
                      <a:pt x="222196" y="6440196"/>
                    </a:lnTo>
                    <a:lnTo>
                      <a:pt x="222196" y="3344280"/>
                    </a:lnTo>
                    <a:cubicBezTo>
                      <a:pt x="222196" y="3029915"/>
                      <a:pt x="525453" y="2774419"/>
                      <a:pt x="898725" y="2774419"/>
                    </a:cubicBezTo>
                    <a:lnTo>
                      <a:pt x="1767424" y="2774419"/>
                    </a:lnTo>
                    <a:lnTo>
                      <a:pt x="1767374" y="2774419"/>
                    </a:lnTo>
                    <a:cubicBezTo>
                      <a:pt x="1863542" y="2774114"/>
                      <a:pt x="1958847" y="2791824"/>
                      <a:pt x="2048464" y="2826635"/>
                    </a:cubicBezTo>
                    <a:lnTo>
                      <a:pt x="2042916" y="2833275"/>
                    </a:lnTo>
                    <a:cubicBezTo>
                      <a:pt x="2029573" y="2848852"/>
                      <a:pt x="2017373" y="2864379"/>
                      <a:pt x="2005122" y="2881035"/>
                    </a:cubicBezTo>
                    <a:lnTo>
                      <a:pt x="1979591" y="2914361"/>
                    </a:lnTo>
                    <a:cubicBezTo>
                      <a:pt x="1968483" y="2931030"/>
                      <a:pt x="1957374" y="2947686"/>
                      <a:pt x="1947345" y="2964355"/>
                    </a:cubicBezTo>
                    <a:close/>
                    <a:moveTo>
                      <a:pt x="4665571" y="6440183"/>
                    </a:moveTo>
                    <a:lnTo>
                      <a:pt x="1999523" y="6440183"/>
                    </a:lnTo>
                    <a:lnTo>
                      <a:pt x="1999523" y="3551965"/>
                    </a:lnTo>
                    <a:cubicBezTo>
                      <a:pt x="1999726" y="3520429"/>
                      <a:pt x="2001554" y="3488881"/>
                      <a:pt x="2005071" y="3457549"/>
                    </a:cubicBezTo>
                    <a:cubicBezTo>
                      <a:pt x="2004538" y="3451988"/>
                      <a:pt x="2004538" y="3446440"/>
                      <a:pt x="2005071" y="3440880"/>
                    </a:cubicBezTo>
                    <a:cubicBezTo>
                      <a:pt x="2005071" y="3415337"/>
                      <a:pt x="2011723" y="3389806"/>
                      <a:pt x="2017271" y="3365354"/>
                    </a:cubicBezTo>
                    <a:lnTo>
                      <a:pt x="2017271" y="3348685"/>
                    </a:lnTo>
                    <a:cubicBezTo>
                      <a:pt x="2023175" y="3324246"/>
                      <a:pt x="2029878" y="3299795"/>
                      <a:pt x="2037267" y="3275394"/>
                    </a:cubicBezTo>
                    <a:lnTo>
                      <a:pt x="2043906" y="3257634"/>
                    </a:lnTo>
                    <a:lnTo>
                      <a:pt x="2043957" y="3257595"/>
                    </a:lnTo>
                    <a:cubicBezTo>
                      <a:pt x="2051689" y="3234578"/>
                      <a:pt x="2060575" y="3211968"/>
                      <a:pt x="2070643" y="3189852"/>
                    </a:cubicBezTo>
                    <a:cubicBezTo>
                      <a:pt x="2074007" y="3183746"/>
                      <a:pt x="2076991" y="3177449"/>
                      <a:pt x="2079517" y="3170949"/>
                    </a:cubicBezTo>
                    <a:cubicBezTo>
                      <a:pt x="2090626" y="3149824"/>
                      <a:pt x="2100642" y="3128749"/>
                      <a:pt x="2112843" y="3107624"/>
                    </a:cubicBezTo>
                    <a:lnTo>
                      <a:pt x="2125043" y="3088733"/>
                    </a:lnTo>
                    <a:cubicBezTo>
                      <a:pt x="2136989" y="3068446"/>
                      <a:pt x="2149939" y="3048806"/>
                      <a:pt x="2163917" y="3029864"/>
                    </a:cubicBezTo>
                    <a:lnTo>
                      <a:pt x="2177260" y="3012116"/>
                    </a:lnTo>
                    <a:cubicBezTo>
                      <a:pt x="2191694" y="2993212"/>
                      <a:pt x="2207259" y="2974321"/>
                      <a:pt x="2223928" y="2956573"/>
                    </a:cubicBezTo>
                    <a:lnTo>
                      <a:pt x="2236128" y="2942138"/>
                    </a:lnTo>
                    <a:cubicBezTo>
                      <a:pt x="2255019" y="2923248"/>
                      <a:pt x="2273910" y="2904344"/>
                      <a:pt x="2293905" y="2886596"/>
                    </a:cubicBezTo>
                    <a:lnTo>
                      <a:pt x="2293905" y="2886545"/>
                    </a:lnTo>
                    <a:cubicBezTo>
                      <a:pt x="2457410" y="2740941"/>
                      <a:pt x="2669260" y="2661353"/>
                      <a:pt x="2888206" y="2663283"/>
                    </a:cubicBezTo>
                    <a:lnTo>
                      <a:pt x="3749110" y="2663283"/>
                    </a:lnTo>
                    <a:cubicBezTo>
                      <a:pt x="3973363" y="2663130"/>
                      <a:pt x="4189732" y="2745803"/>
                      <a:pt x="4356753" y="2895470"/>
                    </a:cubicBezTo>
                    <a:cubicBezTo>
                      <a:pt x="4376736" y="2913218"/>
                      <a:pt x="4395627" y="2931030"/>
                      <a:pt x="4413375" y="2949921"/>
                    </a:cubicBezTo>
                    <a:lnTo>
                      <a:pt x="4428953" y="2966590"/>
                    </a:lnTo>
                    <a:cubicBezTo>
                      <a:pt x="4444530" y="2985481"/>
                      <a:pt x="4460044" y="3003229"/>
                      <a:pt x="4474479" y="3022132"/>
                    </a:cubicBezTo>
                    <a:lnTo>
                      <a:pt x="4490056" y="3042115"/>
                    </a:lnTo>
                    <a:cubicBezTo>
                      <a:pt x="4503386" y="3061006"/>
                      <a:pt x="4516729" y="3080989"/>
                      <a:pt x="4528929" y="3100984"/>
                    </a:cubicBezTo>
                    <a:lnTo>
                      <a:pt x="4542272" y="3122109"/>
                    </a:lnTo>
                    <a:lnTo>
                      <a:pt x="4575598" y="3185434"/>
                    </a:lnTo>
                    <a:lnTo>
                      <a:pt x="4585615" y="3206560"/>
                    </a:lnTo>
                    <a:lnTo>
                      <a:pt x="4585564" y="3206509"/>
                    </a:lnTo>
                    <a:cubicBezTo>
                      <a:pt x="4595631" y="3228980"/>
                      <a:pt x="4604506" y="3251984"/>
                      <a:pt x="4612250" y="3275344"/>
                    </a:cubicBezTo>
                    <a:cubicBezTo>
                      <a:pt x="4612250" y="3281996"/>
                      <a:pt x="4612250" y="3288686"/>
                      <a:pt x="4620032" y="3294235"/>
                    </a:cubicBezTo>
                    <a:cubicBezTo>
                      <a:pt x="4627814" y="3318686"/>
                      <a:pt x="4634467" y="3344229"/>
                      <a:pt x="4640015" y="3368681"/>
                    </a:cubicBezTo>
                    <a:lnTo>
                      <a:pt x="4640015" y="3387571"/>
                    </a:lnTo>
                    <a:cubicBezTo>
                      <a:pt x="4640015" y="3413115"/>
                      <a:pt x="4650032" y="3438645"/>
                      <a:pt x="4653358" y="3465331"/>
                    </a:cubicBezTo>
                    <a:cubicBezTo>
                      <a:pt x="4653954" y="3471235"/>
                      <a:pt x="4653954" y="3477189"/>
                      <a:pt x="4653358" y="3483080"/>
                    </a:cubicBezTo>
                    <a:cubicBezTo>
                      <a:pt x="4655046" y="3515275"/>
                      <a:pt x="4655046" y="3547547"/>
                      <a:pt x="4653358" y="3579743"/>
                    </a:cubicBezTo>
                    <a:close/>
                    <a:moveTo>
                      <a:pt x="6442936" y="6440183"/>
                    </a:moveTo>
                    <a:lnTo>
                      <a:pt x="4887741" y="6440183"/>
                    </a:lnTo>
                    <a:lnTo>
                      <a:pt x="4887741" y="3579768"/>
                    </a:lnTo>
                    <a:lnTo>
                      <a:pt x="4887741" y="3468683"/>
                    </a:lnTo>
                    <a:cubicBezTo>
                      <a:pt x="4887741" y="3453106"/>
                      <a:pt x="4887741" y="3438683"/>
                      <a:pt x="4881102" y="3423157"/>
                    </a:cubicBezTo>
                    <a:cubicBezTo>
                      <a:pt x="4879210" y="3402628"/>
                      <a:pt x="4876239" y="3382240"/>
                      <a:pt x="4872164" y="3362066"/>
                    </a:cubicBezTo>
                    <a:cubicBezTo>
                      <a:pt x="4872164" y="3344305"/>
                      <a:pt x="4864382" y="3326506"/>
                      <a:pt x="4859976" y="3307615"/>
                    </a:cubicBezTo>
                    <a:cubicBezTo>
                      <a:pt x="4855508" y="3288712"/>
                      <a:pt x="4852181" y="3275369"/>
                      <a:pt x="4847776" y="3259855"/>
                    </a:cubicBezTo>
                    <a:cubicBezTo>
                      <a:pt x="4843307" y="3244278"/>
                      <a:pt x="4835576" y="3220969"/>
                      <a:pt x="4828872" y="3202078"/>
                    </a:cubicBezTo>
                    <a:cubicBezTo>
                      <a:pt x="4822233" y="3183187"/>
                      <a:pt x="4818856" y="3174313"/>
                      <a:pt x="4813308" y="3160970"/>
                    </a:cubicBezTo>
                    <a:cubicBezTo>
                      <a:pt x="4807747" y="3147627"/>
                      <a:pt x="4797731" y="3122084"/>
                      <a:pt x="4788856" y="3103193"/>
                    </a:cubicBezTo>
                    <a:cubicBezTo>
                      <a:pt x="4779982" y="3084302"/>
                      <a:pt x="4776656" y="3077650"/>
                      <a:pt x="4769965" y="3064307"/>
                    </a:cubicBezTo>
                    <a:cubicBezTo>
                      <a:pt x="4763313" y="3050977"/>
                      <a:pt x="4751062" y="3027668"/>
                      <a:pt x="4739953" y="3009856"/>
                    </a:cubicBezTo>
                    <a:cubicBezTo>
                      <a:pt x="4728845" y="2992108"/>
                      <a:pt x="4725531" y="2985417"/>
                      <a:pt x="4717736" y="2973217"/>
                    </a:cubicBezTo>
                    <a:lnTo>
                      <a:pt x="4683319" y="2920988"/>
                    </a:lnTo>
                    <a:lnTo>
                      <a:pt x="4657788" y="2887662"/>
                    </a:lnTo>
                    <a:lnTo>
                      <a:pt x="4618902" y="2837680"/>
                    </a:lnTo>
                    <a:lnTo>
                      <a:pt x="4611120" y="2828806"/>
                    </a:lnTo>
                    <a:lnTo>
                      <a:pt x="4611120" y="2828844"/>
                    </a:lnTo>
                    <a:cubicBezTo>
                      <a:pt x="4702273" y="2792345"/>
                      <a:pt x="4799571" y="2773898"/>
                      <a:pt x="4897758" y="2774393"/>
                    </a:cubicBezTo>
                    <a:lnTo>
                      <a:pt x="5766458" y="2774393"/>
                    </a:lnTo>
                    <a:cubicBezTo>
                      <a:pt x="6139679" y="2774393"/>
                      <a:pt x="6442936" y="3029889"/>
                      <a:pt x="6442936" y="3344255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695" cap="flat">
                <a:solidFill>
                  <a:srgbClr val="92D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EB1D5AA9-EA53-05DA-B84E-2D9ACE3D73BC}"/>
                  </a:ext>
                </a:extLst>
              </p:cNvPr>
              <p:cNvSpPr/>
              <p:nvPr/>
            </p:nvSpPr>
            <p:spPr>
              <a:xfrm>
                <a:off x="11857950" y="3081103"/>
                <a:ext cx="888682" cy="1777359"/>
              </a:xfrm>
              <a:custGeom>
                <a:avLst/>
                <a:gdLst>
                  <a:gd name="connsiteX0" fmla="*/ 444341 w 888682"/>
                  <a:gd name="connsiteY0" fmla="*/ 1444104 h 1777359"/>
                  <a:gd name="connsiteX1" fmla="*/ 287235 w 888682"/>
                  <a:gd name="connsiteY1" fmla="*/ 1379040 h 1777359"/>
                  <a:gd name="connsiteX2" fmla="*/ 222171 w 888682"/>
                  <a:gd name="connsiteY2" fmla="*/ 1221933 h 1777359"/>
                  <a:gd name="connsiteX3" fmla="*/ 0 w 888682"/>
                  <a:gd name="connsiteY3" fmla="*/ 1221933 h 1777359"/>
                  <a:gd name="connsiteX4" fmla="*/ 93477 w 888682"/>
                  <a:gd name="connsiteY4" fmla="*/ 1493147 h 1777359"/>
                  <a:gd name="connsiteX5" fmla="*/ 333256 w 888682"/>
                  <a:gd name="connsiteY5" fmla="*/ 1650697 h 1777359"/>
                  <a:gd name="connsiteX6" fmla="*/ 333256 w 888682"/>
                  <a:gd name="connsiteY6" fmla="*/ 1777360 h 1777359"/>
                  <a:gd name="connsiteX7" fmla="*/ 555427 w 888682"/>
                  <a:gd name="connsiteY7" fmla="*/ 1777360 h 1777359"/>
                  <a:gd name="connsiteX8" fmla="*/ 555427 w 888682"/>
                  <a:gd name="connsiteY8" fmla="*/ 1650697 h 1777359"/>
                  <a:gd name="connsiteX9" fmla="*/ 856296 w 888682"/>
                  <a:gd name="connsiteY9" fmla="*/ 1374622 h 1777359"/>
                  <a:gd name="connsiteX10" fmla="*/ 804727 w 888682"/>
                  <a:gd name="connsiteY10" fmla="*/ 969560 h 1777359"/>
                  <a:gd name="connsiteX11" fmla="*/ 444341 w 888682"/>
                  <a:gd name="connsiteY11" fmla="*/ 777592 h 1777359"/>
                  <a:gd name="connsiteX12" fmla="*/ 287235 w 888682"/>
                  <a:gd name="connsiteY12" fmla="*/ 712528 h 1777359"/>
                  <a:gd name="connsiteX13" fmla="*/ 222171 w 888682"/>
                  <a:gd name="connsiteY13" fmla="*/ 555422 h 1777359"/>
                  <a:gd name="connsiteX14" fmla="*/ 287235 w 888682"/>
                  <a:gd name="connsiteY14" fmla="*/ 398315 h 1777359"/>
                  <a:gd name="connsiteX15" fmla="*/ 444341 w 888682"/>
                  <a:gd name="connsiteY15" fmla="*/ 333251 h 1777359"/>
                  <a:gd name="connsiteX16" fmla="*/ 601448 w 888682"/>
                  <a:gd name="connsiteY16" fmla="*/ 398315 h 1777359"/>
                  <a:gd name="connsiteX17" fmla="*/ 666512 w 888682"/>
                  <a:gd name="connsiteY17" fmla="*/ 555422 h 1777359"/>
                  <a:gd name="connsiteX18" fmla="*/ 888683 w 888682"/>
                  <a:gd name="connsiteY18" fmla="*/ 555422 h 1777359"/>
                  <a:gd name="connsiteX19" fmla="*/ 795206 w 888682"/>
                  <a:gd name="connsiteY19" fmla="*/ 284208 h 1777359"/>
                  <a:gd name="connsiteX20" fmla="*/ 555427 w 888682"/>
                  <a:gd name="connsiteY20" fmla="*/ 126658 h 1777359"/>
                  <a:gd name="connsiteX21" fmla="*/ 555427 w 888682"/>
                  <a:gd name="connsiteY21" fmla="*/ 0 h 1777359"/>
                  <a:gd name="connsiteX22" fmla="*/ 333256 w 888682"/>
                  <a:gd name="connsiteY22" fmla="*/ 0 h 1777359"/>
                  <a:gd name="connsiteX23" fmla="*/ 333256 w 888682"/>
                  <a:gd name="connsiteY23" fmla="*/ 126658 h 1777359"/>
                  <a:gd name="connsiteX24" fmla="*/ 32386 w 888682"/>
                  <a:gd name="connsiteY24" fmla="*/ 402733 h 1777359"/>
                  <a:gd name="connsiteX25" fmla="*/ 83955 w 888682"/>
                  <a:gd name="connsiteY25" fmla="*/ 807795 h 1777359"/>
                  <a:gd name="connsiteX26" fmla="*/ 444341 w 888682"/>
                  <a:gd name="connsiteY26" fmla="*/ 999763 h 1777359"/>
                  <a:gd name="connsiteX27" fmla="*/ 636754 w 888682"/>
                  <a:gd name="connsiteY27" fmla="*/ 1110848 h 1777359"/>
                  <a:gd name="connsiteX28" fmla="*/ 636754 w 888682"/>
                  <a:gd name="connsiteY28" fmla="*/ 1333019 h 1777359"/>
                  <a:gd name="connsiteX29" fmla="*/ 444341 w 888682"/>
                  <a:gd name="connsiteY29" fmla="*/ 1444104 h 177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88682" h="1777359">
                    <a:moveTo>
                      <a:pt x="444341" y="1444104"/>
                    </a:moveTo>
                    <a:cubicBezTo>
                      <a:pt x="385422" y="1444104"/>
                      <a:pt x="328889" y="1420694"/>
                      <a:pt x="287235" y="1379040"/>
                    </a:cubicBezTo>
                    <a:cubicBezTo>
                      <a:pt x="245581" y="1337386"/>
                      <a:pt x="222171" y="1280853"/>
                      <a:pt x="222171" y="1221933"/>
                    </a:cubicBezTo>
                    <a:lnTo>
                      <a:pt x="0" y="1221933"/>
                    </a:lnTo>
                    <a:cubicBezTo>
                      <a:pt x="292" y="1320171"/>
                      <a:pt x="33173" y="1415590"/>
                      <a:pt x="93477" y="1493147"/>
                    </a:cubicBezTo>
                    <a:cubicBezTo>
                      <a:pt x="153780" y="1570754"/>
                      <a:pt x="238091" y="1626157"/>
                      <a:pt x="333256" y="1650697"/>
                    </a:cubicBezTo>
                    <a:lnTo>
                      <a:pt x="333256" y="1777360"/>
                    </a:lnTo>
                    <a:lnTo>
                      <a:pt x="555427" y="1777360"/>
                    </a:lnTo>
                    <a:lnTo>
                      <a:pt x="555427" y="1650697"/>
                    </a:lnTo>
                    <a:cubicBezTo>
                      <a:pt x="694582" y="1612954"/>
                      <a:pt x="806708" y="1510006"/>
                      <a:pt x="856296" y="1374622"/>
                    </a:cubicBezTo>
                    <a:cubicBezTo>
                      <a:pt x="905847" y="1239237"/>
                      <a:pt x="886651" y="1088225"/>
                      <a:pt x="804727" y="969560"/>
                    </a:cubicBezTo>
                    <a:cubicBezTo>
                      <a:pt x="722854" y="850883"/>
                      <a:pt x="588511" y="779331"/>
                      <a:pt x="444341" y="777592"/>
                    </a:cubicBezTo>
                    <a:cubicBezTo>
                      <a:pt x="385422" y="777592"/>
                      <a:pt x="328889" y="754182"/>
                      <a:pt x="287235" y="712528"/>
                    </a:cubicBezTo>
                    <a:cubicBezTo>
                      <a:pt x="245581" y="670874"/>
                      <a:pt x="222171" y="614341"/>
                      <a:pt x="222171" y="555422"/>
                    </a:cubicBezTo>
                    <a:cubicBezTo>
                      <a:pt x="222171" y="496507"/>
                      <a:pt x="245581" y="439971"/>
                      <a:pt x="287235" y="398315"/>
                    </a:cubicBezTo>
                    <a:cubicBezTo>
                      <a:pt x="328889" y="356659"/>
                      <a:pt x="385422" y="333251"/>
                      <a:pt x="444341" y="333251"/>
                    </a:cubicBezTo>
                    <a:cubicBezTo>
                      <a:pt x="503248" y="333251"/>
                      <a:pt x="559794" y="356659"/>
                      <a:pt x="601448" y="398315"/>
                    </a:cubicBezTo>
                    <a:cubicBezTo>
                      <a:pt x="643102" y="439971"/>
                      <a:pt x="666512" y="496507"/>
                      <a:pt x="666512" y="555422"/>
                    </a:cubicBezTo>
                    <a:lnTo>
                      <a:pt x="888683" y="555422"/>
                    </a:lnTo>
                    <a:cubicBezTo>
                      <a:pt x="888378" y="457180"/>
                      <a:pt x="855509" y="361765"/>
                      <a:pt x="795206" y="284208"/>
                    </a:cubicBezTo>
                    <a:cubicBezTo>
                      <a:pt x="734902" y="206597"/>
                      <a:pt x="650592" y="151198"/>
                      <a:pt x="555427" y="126658"/>
                    </a:cubicBezTo>
                    <a:lnTo>
                      <a:pt x="555427" y="0"/>
                    </a:lnTo>
                    <a:lnTo>
                      <a:pt x="333256" y="0"/>
                    </a:lnTo>
                    <a:lnTo>
                      <a:pt x="333256" y="126658"/>
                    </a:lnTo>
                    <a:cubicBezTo>
                      <a:pt x="194101" y="164397"/>
                      <a:pt x="81975" y="267349"/>
                      <a:pt x="32386" y="402733"/>
                    </a:cubicBezTo>
                    <a:cubicBezTo>
                      <a:pt x="-17164" y="538118"/>
                      <a:pt x="2031" y="689130"/>
                      <a:pt x="83955" y="807795"/>
                    </a:cubicBezTo>
                    <a:cubicBezTo>
                      <a:pt x="165828" y="926472"/>
                      <a:pt x="300172" y="998024"/>
                      <a:pt x="444341" y="999763"/>
                    </a:cubicBezTo>
                    <a:cubicBezTo>
                      <a:pt x="523739" y="999763"/>
                      <a:pt x="597080" y="1042115"/>
                      <a:pt x="636754" y="1110848"/>
                    </a:cubicBezTo>
                    <a:cubicBezTo>
                      <a:pt x="676427" y="1179581"/>
                      <a:pt x="676427" y="1264285"/>
                      <a:pt x="636754" y="1333019"/>
                    </a:cubicBezTo>
                    <a:cubicBezTo>
                      <a:pt x="597080" y="1401752"/>
                      <a:pt x="523739" y="1444104"/>
                      <a:pt x="444341" y="1444104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Gráfico 22">
            <a:extLst>
              <a:ext uri="{FF2B5EF4-FFF2-40B4-BE49-F238E27FC236}">
                <a16:creationId xmlns:a16="http://schemas.microsoft.com/office/drawing/2014/main" id="{499EBBD4-90C9-4A00-F28B-ED20F3B90DA8}"/>
              </a:ext>
            </a:extLst>
          </p:cNvPr>
          <p:cNvSpPr/>
          <p:nvPr/>
        </p:nvSpPr>
        <p:spPr>
          <a:xfrm rot="10800000">
            <a:off x="12682663" y="11906258"/>
            <a:ext cx="1639888" cy="1639886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F1E3BE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E66DF55-2022-F60C-2DB3-78ED7679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74"/>
          <a:stretch/>
        </p:blipFill>
        <p:spPr>
          <a:xfrm>
            <a:off x="1" y="0"/>
            <a:ext cx="1054766" cy="13714284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F7609A7-06F8-7285-FB8D-0B89614DAC13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786781CA-5205-DD19-EA37-BA016AA03077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033038E1-2DB3-48E9-0799-834A60BCC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3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7325A24-CD17-5959-7024-80A8C1EE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"/>
            <a:ext cx="24380951" cy="1371428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B787D0B-C9A1-AC27-ABB1-396EA4EFE87F}"/>
              </a:ext>
            </a:extLst>
          </p:cNvPr>
          <p:cNvSpPr txBox="1"/>
          <p:nvPr/>
        </p:nvSpPr>
        <p:spPr>
          <a:xfrm>
            <a:off x="1007248" y="450906"/>
            <a:ext cx="20418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1E3BE"/>
                </a:solidFill>
                <a:latin typeface="Arial" panose="020B0604020202020204" pitchFamily="34" charset="0"/>
              </a:rPr>
              <a:t>PERFIL COMPORTAMENTAL DO CLIENTE DO EVS</a:t>
            </a:r>
            <a:r>
              <a:rPr lang="pt-BR" sz="4400" b="1" baseline="30000" dirty="0">
                <a:solidFill>
                  <a:srgbClr val="F1E3BE"/>
                </a:solidFill>
                <a:latin typeface="Arial" panose="020B0604020202020204" pitchFamily="34" charset="0"/>
              </a:rPr>
              <a:t>*</a:t>
            </a:r>
            <a:endParaRPr lang="pt-BR" sz="6000" b="1" baseline="30000" dirty="0">
              <a:solidFill>
                <a:srgbClr val="F1E3BE"/>
              </a:solidFill>
              <a:latin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2765F6-0349-A24E-12FA-8FC2A0E70FCF}"/>
              </a:ext>
            </a:extLst>
          </p:cNvPr>
          <p:cNvSpPr txBox="1"/>
          <p:nvPr/>
        </p:nvSpPr>
        <p:spPr>
          <a:xfrm>
            <a:off x="1168400" y="13216134"/>
            <a:ext cx="1392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* Percepção extraída via pesquisa qualitativa com Anfitriões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A30D557-BC3A-FD13-7B6A-4F17CB897BF0}"/>
              </a:ext>
            </a:extLst>
          </p:cNvPr>
          <p:cNvSpPr/>
          <p:nvPr/>
        </p:nvSpPr>
        <p:spPr>
          <a:xfrm>
            <a:off x="1168400" y="10296062"/>
            <a:ext cx="22629446" cy="2346878"/>
          </a:xfrm>
          <a:prstGeom prst="roundRect">
            <a:avLst>
              <a:gd name="adj" fmla="val 19664"/>
            </a:avLst>
          </a:prstGeom>
          <a:solidFill>
            <a:srgbClr val="F1E3BE"/>
          </a:solidFill>
          <a:ln w="38100">
            <a:solidFill>
              <a:schemeClr val="bg1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F4D849A-2593-4E97-1547-BBCE1A609005}"/>
              </a:ext>
            </a:extLst>
          </p:cNvPr>
          <p:cNvSpPr txBox="1"/>
          <p:nvPr/>
        </p:nvSpPr>
        <p:spPr>
          <a:xfrm>
            <a:off x="1886738" y="10883293"/>
            <a:ext cx="14959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52425" indent="-352425">
              <a:spcAft>
                <a:spcPts val="2000"/>
              </a:spcAft>
              <a:buClr>
                <a:srgbClr val="5AB7E7"/>
              </a:buClr>
              <a:buFont typeface="Montserrat" panose="00000500000000000000" pitchFamily="50" charset="0"/>
              <a:buChar char="l"/>
              <a:defRPr sz="32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03D42"/>
              </a:buClr>
              <a:buSzTx/>
              <a:buFont typeface="Montserrat" panose="00000500000000000000" pitchFamily="50" charset="0"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perfil do cliente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não é necessariamente definitivo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ele pode “transitar” de um para outro a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depender do seu momento de vida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F3F734E-79DB-A630-AB29-4AFD0FB5188D}"/>
              </a:ext>
            </a:extLst>
          </p:cNvPr>
          <p:cNvGrpSpPr/>
          <p:nvPr/>
        </p:nvGrpSpPr>
        <p:grpSpPr>
          <a:xfrm>
            <a:off x="584567" y="1632378"/>
            <a:ext cx="8143064" cy="8324479"/>
            <a:chOff x="584567" y="1538594"/>
            <a:chExt cx="8143064" cy="8324479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4341BE04-98F0-0223-337E-96D85DB29FF7}"/>
                </a:ext>
              </a:extLst>
            </p:cNvPr>
            <p:cNvSpPr/>
            <p:nvPr/>
          </p:nvSpPr>
          <p:spPr>
            <a:xfrm>
              <a:off x="1016000" y="1899138"/>
              <a:ext cx="7404808" cy="7963935"/>
            </a:xfrm>
            <a:prstGeom prst="roundRect">
              <a:avLst>
                <a:gd name="adj" fmla="val 14404"/>
              </a:avLst>
            </a:prstGeom>
            <a:solidFill>
              <a:schemeClr val="tx1">
                <a:alpha val="89804"/>
              </a:schemeClr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B0BD99AB-3EAD-94E4-B87D-44162DFE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" t="11218" r="64204" b="63448"/>
            <a:stretch/>
          </p:blipFill>
          <p:spPr>
            <a:xfrm>
              <a:off x="584567" y="1538594"/>
              <a:ext cx="8143064" cy="3474823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6240A62-C2C1-7A8A-95CC-A31ED9A809FA}"/>
                </a:ext>
              </a:extLst>
            </p:cNvPr>
            <p:cNvSpPr txBox="1"/>
            <p:nvPr/>
          </p:nvSpPr>
          <p:spPr>
            <a:xfrm>
              <a:off x="1886738" y="5013417"/>
              <a:ext cx="5766392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PERFIL</a:t>
              </a:r>
              <a:b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(OU MOMENTO)</a:t>
              </a:r>
              <a:b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busca por opção mais saudável de alimentação, uma vida mais equilibrada, bem-estar e, por muitas vezes, apenas a </a:t>
              </a: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socialização e o convívio no espaço</a:t>
              </a:r>
              <a: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 “Indulgência saudável”. 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31E0AFE-3829-4021-E842-8094B67F2F60}"/>
              </a:ext>
            </a:extLst>
          </p:cNvPr>
          <p:cNvGrpSpPr/>
          <p:nvPr/>
        </p:nvGrpSpPr>
        <p:grpSpPr>
          <a:xfrm>
            <a:off x="8420071" y="1758184"/>
            <a:ext cx="7909857" cy="8198673"/>
            <a:chOff x="8420071" y="1664400"/>
            <a:chExt cx="7909857" cy="8198673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39E2CB19-D8A2-259F-B2F8-87F9EDD08055}"/>
                </a:ext>
              </a:extLst>
            </p:cNvPr>
            <p:cNvSpPr/>
            <p:nvPr/>
          </p:nvSpPr>
          <p:spPr>
            <a:xfrm>
              <a:off x="8704518" y="1899138"/>
              <a:ext cx="7404808" cy="7963935"/>
            </a:xfrm>
            <a:prstGeom prst="roundRect">
              <a:avLst>
                <a:gd name="adj" fmla="val 14404"/>
              </a:avLst>
            </a:prstGeom>
            <a:solidFill>
              <a:srgbClr val="F6EDD6">
                <a:alpha val="89804"/>
              </a:srgbClr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10D6122F-D98B-607F-5D94-5D4A7A00E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6" t="12147" r="33022" b="59244"/>
            <a:stretch/>
          </p:blipFill>
          <p:spPr>
            <a:xfrm>
              <a:off x="8420071" y="1664400"/>
              <a:ext cx="7909857" cy="3923600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98B2DD1-4DCF-8C08-27A1-7497A97A7E93}"/>
                </a:ext>
              </a:extLst>
            </p:cNvPr>
            <p:cNvSpPr txBox="1"/>
            <p:nvPr/>
          </p:nvSpPr>
          <p:spPr>
            <a:xfrm>
              <a:off x="9252185" y="5013417"/>
              <a:ext cx="6332587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PERFIL</a:t>
              </a:r>
              <a:b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(OU MOMENTO)</a:t>
              </a:r>
              <a:b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busca por um pouco mais que a opção saudável de alimentação. Está atrás de algum resultado de produto, </a:t>
              </a: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transformação corporal</a:t>
              </a:r>
              <a: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seja ela perda de peso / gordura ou ganho de massa 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(*pode ser o A e se tornar o B em algum momento).</a:t>
              </a:r>
              <a:endPara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B8A78DC-3F85-C169-C692-0512DF315905}"/>
              </a:ext>
            </a:extLst>
          </p:cNvPr>
          <p:cNvGrpSpPr/>
          <p:nvPr/>
        </p:nvGrpSpPr>
        <p:grpSpPr>
          <a:xfrm>
            <a:off x="16092935" y="1472746"/>
            <a:ext cx="7909857" cy="8484111"/>
            <a:chOff x="16092935" y="1378962"/>
            <a:chExt cx="7909857" cy="8484111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D5FC04E8-E6A0-D760-7F78-FFBB3CB7320E}"/>
                </a:ext>
              </a:extLst>
            </p:cNvPr>
            <p:cNvSpPr/>
            <p:nvPr/>
          </p:nvSpPr>
          <p:spPr>
            <a:xfrm>
              <a:off x="16393038" y="1899138"/>
              <a:ext cx="7404808" cy="7963935"/>
            </a:xfrm>
            <a:prstGeom prst="roundRect">
              <a:avLst>
                <a:gd name="adj" fmla="val 14404"/>
              </a:avLst>
            </a:prstGeom>
            <a:solidFill>
              <a:schemeClr val="tx1">
                <a:alpha val="89804"/>
              </a:schemeClr>
            </a:solidFill>
            <a:ln w="28575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1206C5A6-E031-79E5-2B6A-C5D81E2A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4" t="10054" r="1557" b="60296"/>
            <a:stretch/>
          </p:blipFill>
          <p:spPr>
            <a:xfrm>
              <a:off x="16092935" y="1378962"/>
              <a:ext cx="7909857" cy="4066797"/>
            </a:xfrm>
            <a:prstGeom prst="rect">
              <a:avLst/>
            </a:prstGeom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BB067E9C-680F-9022-B1B6-8D3ACE050122}"/>
                </a:ext>
              </a:extLst>
            </p:cNvPr>
            <p:cNvSpPr txBox="1"/>
            <p:nvPr/>
          </p:nvSpPr>
          <p:spPr>
            <a:xfrm>
              <a:off x="17159980" y="5013417"/>
              <a:ext cx="587200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PERFIL</a:t>
              </a:r>
              <a:b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(OU MOMENTO)</a:t>
              </a:r>
              <a:b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pode ter chegado ao Espaço como Perfil “A” ou “B”, mas demostra interesse ou tem potencial para oportunidade negócio / renda extra Herbalife ou EVS.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48E5F74-181B-E857-7827-17357DC5C0E6}"/>
              </a:ext>
            </a:extLst>
          </p:cNvPr>
          <p:cNvGrpSpPr/>
          <p:nvPr/>
        </p:nvGrpSpPr>
        <p:grpSpPr>
          <a:xfrm>
            <a:off x="5269436" y="5051687"/>
            <a:ext cx="992124" cy="994107"/>
            <a:chOff x="5269436" y="4957903"/>
            <a:chExt cx="992124" cy="994107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082E7206-348A-3DC7-19A8-1C765A3549A0}"/>
                </a:ext>
              </a:extLst>
            </p:cNvPr>
            <p:cNvSpPr/>
            <p:nvPr/>
          </p:nvSpPr>
          <p:spPr>
            <a:xfrm>
              <a:off x="5269436" y="4959886"/>
              <a:ext cx="992124" cy="992124"/>
            </a:xfrm>
            <a:prstGeom prst="ellipse">
              <a:avLst/>
            </a:prstGeom>
            <a:solidFill>
              <a:srgbClr val="202A2D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065E59AC-C0DA-04B6-FB27-D7285BE1AEC0}"/>
                </a:ext>
              </a:extLst>
            </p:cNvPr>
            <p:cNvSpPr txBox="1"/>
            <p:nvPr/>
          </p:nvSpPr>
          <p:spPr>
            <a:xfrm>
              <a:off x="5321219" y="4957903"/>
              <a:ext cx="8818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CF33E67-0977-BBBE-856A-1BEE10AF8CF8}"/>
              </a:ext>
            </a:extLst>
          </p:cNvPr>
          <p:cNvGrpSpPr/>
          <p:nvPr/>
        </p:nvGrpSpPr>
        <p:grpSpPr>
          <a:xfrm>
            <a:off x="12638381" y="5053670"/>
            <a:ext cx="992124" cy="992124"/>
            <a:chOff x="5269436" y="4959886"/>
            <a:chExt cx="992124" cy="992124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8962E5EB-6BCE-20CF-04E7-77606E240E77}"/>
                </a:ext>
              </a:extLst>
            </p:cNvPr>
            <p:cNvSpPr/>
            <p:nvPr/>
          </p:nvSpPr>
          <p:spPr>
            <a:xfrm>
              <a:off x="5269436" y="4959886"/>
              <a:ext cx="992124" cy="992124"/>
            </a:xfrm>
            <a:prstGeom prst="ellipse">
              <a:avLst/>
            </a:prstGeom>
            <a:solidFill>
              <a:srgbClr val="202A2D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E1571256-D7FC-0A4B-4CEA-091E436B12C0}"/>
                </a:ext>
              </a:extLst>
            </p:cNvPr>
            <p:cNvSpPr txBox="1"/>
            <p:nvPr/>
          </p:nvSpPr>
          <p:spPr>
            <a:xfrm>
              <a:off x="5336459" y="4977781"/>
              <a:ext cx="881870" cy="92333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</a:t>
              </a:r>
              <a:endPara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3DAF9610-505D-8514-DA51-B3B7D5832A2E}"/>
              </a:ext>
            </a:extLst>
          </p:cNvPr>
          <p:cNvGrpSpPr/>
          <p:nvPr/>
        </p:nvGrpSpPr>
        <p:grpSpPr>
          <a:xfrm>
            <a:off x="20565441" y="5053670"/>
            <a:ext cx="992124" cy="992124"/>
            <a:chOff x="5269436" y="4959886"/>
            <a:chExt cx="992124" cy="992124"/>
          </a:xfrm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grpSpPr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ECDE72C3-1DE0-6E4E-EC29-45AD2D65133D}"/>
                </a:ext>
              </a:extLst>
            </p:cNvPr>
            <p:cNvSpPr/>
            <p:nvPr/>
          </p:nvSpPr>
          <p:spPr>
            <a:xfrm>
              <a:off x="5269436" y="4959886"/>
              <a:ext cx="992124" cy="992124"/>
            </a:xfrm>
            <a:prstGeom prst="ellipse">
              <a:avLst/>
            </a:prstGeom>
            <a:solidFill>
              <a:srgbClr val="202A2D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FB245E2D-696F-475C-2A1B-E1B3AE8E9CEE}"/>
                </a:ext>
              </a:extLst>
            </p:cNvPr>
            <p:cNvSpPr txBox="1"/>
            <p:nvPr/>
          </p:nvSpPr>
          <p:spPr>
            <a:xfrm>
              <a:off x="5316581" y="4977781"/>
              <a:ext cx="8818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</a:t>
              </a:r>
              <a:endPara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07268C28-9A2F-4C2F-5258-ECE04F7166B4}"/>
              </a:ext>
            </a:extLst>
          </p:cNvPr>
          <p:cNvGrpSpPr/>
          <p:nvPr/>
        </p:nvGrpSpPr>
        <p:grpSpPr>
          <a:xfrm>
            <a:off x="16656717" y="10769925"/>
            <a:ext cx="6011989" cy="1243041"/>
            <a:chOff x="16595757" y="10723033"/>
            <a:chExt cx="6011989" cy="1243041"/>
          </a:xfrm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3FD71B59-5FD9-4D5F-247A-7092852BDF80}"/>
                </a:ext>
              </a:extLst>
            </p:cNvPr>
            <p:cNvGrpSpPr/>
            <p:nvPr/>
          </p:nvGrpSpPr>
          <p:grpSpPr>
            <a:xfrm>
              <a:off x="16595757" y="10723033"/>
              <a:ext cx="6011989" cy="1243041"/>
              <a:chOff x="16595757" y="10723033"/>
              <a:chExt cx="6011989" cy="1243041"/>
            </a:xfrm>
          </p:grpSpPr>
          <p:grpSp>
            <p:nvGrpSpPr>
              <p:cNvPr id="70" name="Agrupar 69">
                <a:extLst>
                  <a:ext uri="{FF2B5EF4-FFF2-40B4-BE49-F238E27FC236}">
                    <a16:creationId xmlns:a16="http://schemas.microsoft.com/office/drawing/2014/main" id="{649069E9-059F-B92B-94ED-4E38EE956908}"/>
                  </a:ext>
                </a:extLst>
              </p:cNvPr>
              <p:cNvGrpSpPr/>
              <p:nvPr/>
            </p:nvGrpSpPr>
            <p:grpSpPr>
              <a:xfrm>
                <a:off x="16595757" y="10723033"/>
                <a:ext cx="1243042" cy="1243041"/>
                <a:chOff x="5269436" y="4959886"/>
                <a:chExt cx="992124" cy="992124"/>
              </a:xfrm>
            </p:grpSpPr>
            <p:sp>
              <p:nvSpPr>
                <p:cNvPr id="85" name="Elipse 84">
                  <a:extLst>
                    <a:ext uri="{FF2B5EF4-FFF2-40B4-BE49-F238E27FC236}">
                      <a16:creationId xmlns:a16="http://schemas.microsoft.com/office/drawing/2014/main" id="{2A21801C-D992-3F7B-9DCD-69BA969D99D2}"/>
                    </a:ext>
                  </a:extLst>
                </p:cNvPr>
                <p:cNvSpPr/>
                <p:nvPr/>
              </p:nvSpPr>
              <p:spPr>
                <a:xfrm>
                  <a:off x="5269436" y="4959886"/>
                  <a:ext cx="992124" cy="992124"/>
                </a:xfrm>
                <a:prstGeom prst="ellipse">
                  <a:avLst/>
                </a:prstGeom>
                <a:solidFill>
                  <a:srgbClr val="202A2D"/>
                </a:solidFill>
                <a:ln w="38100">
                  <a:solidFill>
                    <a:schemeClr val="bg1"/>
                  </a:solidFill>
                </a:ln>
                <a:effectLst>
                  <a:outerShdw blurRad="571500" dist="254000" dir="270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CaixaDeTexto 85">
                  <a:extLst>
                    <a:ext uri="{FF2B5EF4-FFF2-40B4-BE49-F238E27FC236}">
                      <a16:creationId xmlns:a16="http://schemas.microsoft.com/office/drawing/2014/main" id="{3FD1DC03-243E-0D89-CC13-6E4189298959}"/>
                    </a:ext>
                  </a:extLst>
                </p:cNvPr>
                <p:cNvSpPr txBox="1"/>
                <p:nvPr/>
              </p:nvSpPr>
              <p:spPr>
                <a:xfrm>
                  <a:off x="5321219" y="5038995"/>
                  <a:ext cx="881870" cy="8106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1E3B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A</a:t>
                  </a:r>
                  <a:endPara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Agrupar 78">
                <a:extLst>
                  <a:ext uri="{FF2B5EF4-FFF2-40B4-BE49-F238E27FC236}">
                    <a16:creationId xmlns:a16="http://schemas.microsoft.com/office/drawing/2014/main" id="{5BE3BD92-D5E7-61D5-2A10-A64374BD3423}"/>
                  </a:ext>
                </a:extLst>
              </p:cNvPr>
              <p:cNvGrpSpPr/>
              <p:nvPr/>
            </p:nvGrpSpPr>
            <p:grpSpPr>
              <a:xfrm>
                <a:off x="18980230" y="10723033"/>
                <a:ext cx="1243042" cy="1243041"/>
                <a:chOff x="5269436" y="4959886"/>
                <a:chExt cx="992124" cy="992124"/>
              </a:xfrm>
            </p:grpSpPr>
            <p:sp>
              <p:nvSpPr>
                <p:cNvPr id="83" name="Elipse 82">
                  <a:extLst>
                    <a:ext uri="{FF2B5EF4-FFF2-40B4-BE49-F238E27FC236}">
                      <a16:creationId xmlns:a16="http://schemas.microsoft.com/office/drawing/2014/main" id="{8010CAA1-EFF9-3FA8-DACA-BF9EE9FDA8FF}"/>
                    </a:ext>
                  </a:extLst>
                </p:cNvPr>
                <p:cNvSpPr/>
                <p:nvPr/>
              </p:nvSpPr>
              <p:spPr>
                <a:xfrm>
                  <a:off x="5269436" y="4959886"/>
                  <a:ext cx="992124" cy="992124"/>
                </a:xfrm>
                <a:prstGeom prst="ellipse">
                  <a:avLst/>
                </a:prstGeom>
                <a:solidFill>
                  <a:srgbClr val="202A2D"/>
                </a:solidFill>
                <a:ln w="38100">
                  <a:solidFill>
                    <a:schemeClr val="bg1"/>
                  </a:solidFill>
                </a:ln>
                <a:effectLst>
                  <a:outerShdw blurRad="571500" dist="254000" dir="270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D9FA2815-74F9-5107-5CF1-3F1CE94E819D}"/>
                    </a:ext>
                  </a:extLst>
                </p:cNvPr>
                <p:cNvSpPr txBox="1"/>
                <p:nvPr/>
              </p:nvSpPr>
              <p:spPr>
                <a:xfrm>
                  <a:off x="5329328" y="5038995"/>
                  <a:ext cx="881870" cy="8106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1E3B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B</a:t>
                  </a:r>
                  <a:endPara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Agrupar 79">
                <a:extLst>
                  <a:ext uri="{FF2B5EF4-FFF2-40B4-BE49-F238E27FC236}">
                    <a16:creationId xmlns:a16="http://schemas.microsoft.com/office/drawing/2014/main" id="{7993979F-E2CB-00B8-3066-35416352A0D9}"/>
                  </a:ext>
                </a:extLst>
              </p:cNvPr>
              <p:cNvGrpSpPr/>
              <p:nvPr/>
            </p:nvGrpSpPr>
            <p:grpSpPr>
              <a:xfrm>
                <a:off x="21364704" y="10723033"/>
                <a:ext cx="1243042" cy="1243041"/>
                <a:chOff x="5269436" y="4959886"/>
                <a:chExt cx="992124" cy="992124"/>
              </a:xfrm>
            </p:grpSpPr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id="{5EB7C4B7-8FF0-A89F-D9EC-41536B49D4DE}"/>
                    </a:ext>
                  </a:extLst>
                </p:cNvPr>
                <p:cNvSpPr/>
                <p:nvPr/>
              </p:nvSpPr>
              <p:spPr>
                <a:xfrm>
                  <a:off x="5269436" y="4959886"/>
                  <a:ext cx="992124" cy="992124"/>
                </a:xfrm>
                <a:prstGeom prst="ellipse">
                  <a:avLst/>
                </a:prstGeom>
                <a:solidFill>
                  <a:srgbClr val="202A2D"/>
                </a:solidFill>
                <a:ln w="38100">
                  <a:solidFill>
                    <a:schemeClr val="bg1"/>
                  </a:solidFill>
                </a:ln>
                <a:effectLst>
                  <a:outerShdw blurRad="571500" dist="254000" dir="270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CaixaDeTexto 81">
                  <a:extLst>
                    <a:ext uri="{FF2B5EF4-FFF2-40B4-BE49-F238E27FC236}">
                      <a16:creationId xmlns:a16="http://schemas.microsoft.com/office/drawing/2014/main" id="{6F4F3E40-D176-9A31-58F2-72BCA85433A7}"/>
                    </a:ext>
                  </a:extLst>
                </p:cNvPr>
                <p:cNvSpPr txBox="1"/>
                <p:nvPr/>
              </p:nvSpPr>
              <p:spPr>
                <a:xfrm>
                  <a:off x="5305001" y="5038995"/>
                  <a:ext cx="881870" cy="8106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1E3B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C</a:t>
                  </a:r>
                  <a:endPara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7" name="Gráfico 47">
              <a:extLst>
                <a:ext uri="{FF2B5EF4-FFF2-40B4-BE49-F238E27FC236}">
                  <a16:creationId xmlns:a16="http://schemas.microsoft.com/office/drawing/2014/main" id="{9F41B3BA-9EAF-6DA8-899F-670F38220453}"/>
                </a:ext>
              </a:extLst>
            </p:cNvPr>
            <p:cNvSpPr/>
            <p:nvPr/>
          </p:nvSpPr>
          <p:spPr>
            <a:xfrm>
              <a:off x="18040697" y="11124969"/>
              <a:ext cx="784782" cy="439168"/>
            </a:xfrm>
            <a:custGeom>
              <a:avLst/>
              <a:gdLst>
                <a:gd name="connsiteX0" fmla="*/ 3987506 w 3989257"/>
                <a:gd name="connsiteY0" fmla="*/ 1180654 h 2232412"/>
                <a:gd name="connsiteX1" fmla="*/ 3987506 w 3989257"/>
                <a:gd name="connsiteY1" fmla="*/ 1125111 h 2232412"/>
                <a:gd name="connsiteX2" fmla="*/ 3987506 w 3989257"/>
                <a:gd name="connsiteY2" fmla="*/ 1111768 h 2232412"/>
                <a:gd name="connsiteX3" fmla="*/ 3974163 w 3989257"/>
                <a:gd name="connsiteY3" fmla="*/ 1042883 h 2232412"/>
                <a:gd name="connsiteX4" fmla="*/ 3931963 w 3989257"/>
                <a:gd name="connsiteY4" fmla="*/ 976231 h 2232412"/>
                <a:gd name="connsiteX5" fmla="*/ 3043281 w 3989257"/>
                <a:gd name="connsiteY5" fmla="*/ 87549 h 2232412"/>
                <a:gd name="connsiteX6" fmla="*/ 2827800 w 3989257"/>
                <a:gd name="connsiteY6" fmla="*/ 29823 h 2232412"/>
                <a:gd name="connsiteX7" fmla="*/ 2670047 w 3989257"/>
                <a:gd name="connsiteY7" fmla="*/ 187589 h 2232412"/>
                <a:gd name="connsiteX8" fmla="*/ 2727824 w 3989257"/>
                <a:gd name="connsiteY8" fmla="*/ 403056 h 2232412"/>
                <a:gd name="connsiteX9" fmla="*/ 3243234 w 3989257"/>
                <a:gd name="connsiteY9" fmla="*/ 889597 h 2232412"/>
                <a:gd name="connsiteX10" fmla="*/ 759367 w 3989257"/>
                <a:gd name="connsiteY10" fmla="*/ 889597 h 2232412"/>
                <a:gd name="connsiteX11" fmla="*/ 1270359 w 3989257"/>
                <a:gd name="connsiteY11" fmla="*/ 380839 h 2232412"/>
                <a:gd name="connsiteX12" fmla="*/ 1328085 w 3989257"/>
                <a:gd name="connsiteY12" fmla="*/ 165372 h 2232412"/>
                <a:gd name="connsiteX13" fmla="*/ 1170331 w 3989257"/>
                <a:gd name="connsiteY13" fmla="*/ 7606 h 2232412"/>
                <a:gd name="connsiteX14" fmla="*/ 954851 w 3989257"/>
                <a:gd name="connsiteY14" fmla="*/ 65332 h 2232412"/>
                <a:gd name="connsiteX15" fmla="*/ 66169 w 3989257"/>
                <a:gd name="connsiteY15" fmla="*/ 954014 h 2232412"/>
                <a:gd name="connsiteX16" fmla="*/ 23969 w 3989257"/>
                <a:gd name="connsiteY16" fmla="*/ 1020666 h 2232412"/>
                <a:gd name="connsiteX17" fmla="*/ 1752 w 3989257"/>
                <a:gd name="connsiteY17" fmla="*/ 1111768 h 2232412"/>
                <a:gd name="connsiteX18" fmla="*/ 1752 w 3989257"/>
                <a:gd name="connsiteY18" fmla="*/ 1133985 h 2232412"/>
                <a:gd name="connsiteX19" fmla="*/ 1752 w 3989257"/>
                <a:gd name="connsiteY19" fmla="*/ 1189528 h 2232412"/>
                <a:gd name="connsiteX20" fmla="*/ 1752 w 3989257"/>
                <a:gd name="connsiteY20" fmla="*/ 1211745 h 2232412"/>
                <a:gd name="connsiteX21" fmla="*/ 43952 w 3989257"/>
                <a:gd name="connsiteY21" fmla="*/ 1278396 h 2232412"/>
                <a:gd name="connsiteX22" fmla="*/ 932634 w 3989257"/>
                <a:gd name="connsiteY22" fmla="*/ 2167079 h 2232412"/>
                <a:gd name="connsiteX23" fmla="*/ 1148114 w 3989257"/>
                <a:gd name="connsiteY23" fmla="*/ 2224805 h 2232412"/>
                <a:gd name="connsiteX24" fmla="*/ 1305868 w 3989257"/>
                <a:gd name="connsiteY24" fmla="*/ 2067051 h 2232412"/>
                <a:gd name="connsiteX25" fmla="*/ 1248142 w 3989257"/>
                <a:gd name="connsiteY25" fmla="*/ 1851571 h 2232412"/>
                <a:gd name="connsiteX26" fmla="*/ 759367 w 3989257"/>
                <a:gd name="connsiteY26" fmla="*/ 1333939 h 2232412"/>
                <a:gd name="connsiteX27" fmla="*/ 3243234 w 3989257"/>
                <a:gd name="connsiteY27" fmla="*/ 1333939 h 2232412"/>
                <a:gd name="connsiteX28" fmla="*/ 2732242 w 3989257"/>
                <a:gd name="connsiteY28" fmla="*/ 1842697 h 2232412"/>
                <a:gd name="connsiteX29" fmla="*/ 2666530 w 3989257"/>
                <a:gd name="connsiteY29" fmla="*/ 2000451 h 2232412"/>
                <a:gd name="connsiteX30" fmla="*/ 2732242 w 3989257"/>
                <a:gd name="connsiteY30" fmla="*/ 2158204 h 2232412"/>
                <a:gd name="connsiteX31" fmla="*/ 2889996 w 3989257"/>
                <a:gd name="connsiteY31" fmla="*/ 2223916 h 2232412"/>
                <a:gd name="connsiteX32" fmla="*/ 3047749 w 3989257"/>
                <a:gd name="connsiteY32" fmla="*/ 2158204 h 2232412"/>
                <a:gd name="connsiteX33" fmla="*/ 3936432 w 3989257"/>
                <a:gd name="connsiteY33" fmla="*/ 1269522 h 2232412"/>
                <a:gd name="connsiteX34" fmla="*/ 3978632 w 3989257"/>
                <a:gd name="connsiteY34" fmla="*/ 1202871 h 2232412"/>
                <a:gd name="connsiteX35" fmla="*/ 3987506 w 3989257"/>
                <a:gd name="connsiteY35" fmla="*/ 1180654 h 22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89257" h="2232412">
                  <a:moveTo>
                    <a:pt x="3987506" y="1180654"/>
                  </a:moveTo>
                  <a:cubicBezTo>
                    <a:pt x="3989842" y="1162207"/>
                    <a:pt x="3989842" y="1143558"/>
                    <a:pt x="3987506" y="1125111"/>
                  </a:cubicBezTo>
                  <a:lnTo>
                    <a:pt x="3987506" y="1111768"/>
                  </a:lnTo>
                  <a:cubicBezTo>
                    <a:pt x="3987404" y="1088167"/>
                    <a:pt x="3982897" y="1064808"/>
                    <a:pt x="3974163" y="1042883"/>
                  </a:cubicBezTo>
                  <a:cubicBezTo>
                    <a:pt x="3964946" y="1017949"/>
                    <a:pt x="3950562" y="995224"/>
                    <a:pt x="3931963" y="976231"/>
                  </a:cubicBezTo>
                  <a:lnTo>
                    <a:pt x="3043281" y="87549"/>
                  </a:lnTo>
                  <a:cubicBezTo>
                    <a:pt x="2986951" y="31219"/>
                    <a:pt x="2904773" y="9192"/>
                    <a:pt x="2827800" y="29823"/>
                  </a:cubicBezTo>
                  <a:cubicBezTo>
                    <a:pt x="2750828" y="50453"/>
                    <a:pt x="2690677" y="110566"/>
                    <a:pt x="2670047" y="187589"/>
                  </a:cubicBezTo>
                  <a:cubicBezTo>
                    <a:pt x="2649417" y="264549"/>
                    <a:pt x="2671431" y="346663"/>
                    <a:pt x="2727824" y="403056"/>
                  </a:cubicBezTo>
                  <a:lnTo>
                    <a:pt x="3243234" y="889597"/>
                  </a:lnTo>
                  <a:lnTo>
                    <a:pt x="759367" y="889597"/>
                  </a:lnTo>
                  <a:lnTo>
                    <a:pt x="1270359" y="380839"/>
                  </a:lnTo>
                  <a:cubicBezTo>
                    <a:pt x="1326689" y="324459"/>
                    <a:pt x="1348715" y="242332"/>
                    <a:pt x="1328085" y="165372"/>
                  </a:cubicBezTo>
                  <a:cubicBezTo>
                    <a:pt x="1307455" y="88349"/>
                    <a:pt x="1247342" y="28236"/>
                    <a:pt x="1170331" y="7606"/>
                  </a:cubicBezTo>
                  <a:cubicBezTo>
                    <a:pt x="1093359" y="-13025"/>
                    <a:pt x="1011245" y="9002"/>
                    <a:pt x="954851" y="65332"/>
                  </a:cubicBezTo>
                  <a:lnTo>
                    <a:pt x="66169" y="954014"/>
                  </a:lnTo>
                  <a:cubicBezTo>
                    <a:pt x="47570" y="973007"/>
                    <a:pt x="33186" y="995732"/>
                    <a:pt x="23969" y="1020666"/>
                  </a:cubicBezTo>
                  <a:cubicBezTo>
                    <a:pt x="9039" y="1048684"/>
                    <a:pt x="1396" y="1080029"/>
                    <a:pt x="1752" y="1111768"/>
                  </a:cubicBezTo>
                  <a:lnTo>
                    <a:pt x="1752" y="1133985"/>
                  </a:lnTo>
                  <a:cubicBezTo>
                    <a:pt x="-584" y="1152432"/>
                    <a:pt x="-584" y="1171081"/>
                    <a:pt x="1752" y="1189528"/>
                  </a:cubicBezTo>
                  <a:cubicBezTo>
                    <a:pt x="508" y="1196866"/>
                    <a:pt x="508" y="1204407"/>
                    <a:pt x="1752" y="1211745"/>
                  </a:cubicBezTo>
                  <a:cubicBezTo>
                    <a:pt x="11718" y="1236298"/>
                    <a:pt x="26051" y="1258858"/>
                    <a:pt x="43952" y="1278396"/>
                  </a:cubicBezTo>
                  <a:lnTo>
                    <a:pt x="932634" y="2167079"/>
                  </a:lnTo>
                  <a:cubicBezTo>
                    <a:pt x="989015" y="2223421"/>
                    <a:pt x="1071142" y="2245435"/>
                    <a:pt x="1148114" y="2224805"/>
                  </a:cubicBezTo>
                  <a:cubicBezTo>
                    <a:pt x="1225125" y="2204175"/>
                    <a:pt x="1285238" y="2144074"/>
                    <a:pt x="1305868" y="2067051"/>
                  </a:cubicBezTo>
                  <a:cubicBezTo>
                    <a:pt x="1326498" y="1990091"/>
                    <a:pt x="1304472" y="1907964"/>
                    <a:pt x="1248142" y="1851571"/>
                  </a:cubicBezTo>
                  <a:lnTo>
                    <a:pt x="759367" y="1333939"/>
                  </a:lnTo>
                  <a:lnTo>
                    <a:pt x="3243234" y="1333939"/>
                  </a:lnTo>
                  <a:lnTo>
                    <a:pt x="2732242" y="1842697"/>
                  </a:lnTo>
                  <a:cubicBezTo>
                    <a:pt x="2690182" y="1884402"/>
                    <a:pt x="2666530" y="1941188"/>
                    <a:pt x="2666530" y="2000451"/>
                  </a:cubicBezTo>
                  <a:cubicBezTo>
                    <a:pt x="2666530" y="2059713"/>
                    <a:pt x="2690182" y="2116500"/>
                    <a:pt x="2732242" y="2158204"/>
                  </a:cubicBezTo>
                  <a:cubicBezTo>
                    <a:pt x="2773946" y="2200265"/>
                    <a:pt x="2830733" y="2223916"/>
                    <a:pt x="2889996" y="2223916"/>
                  </a:cubicBezTo>
                  <a:cubicBezTo>
                    <a:pt x="2949258" y="2223916"/>
                    <a:pt x="3006032" y="2200265"/>
                    <a:pt x="3047749" y="2158204"/>
                  </a:cubicBezTo>
                  <a:lnTo>
                    <a:pt x="3936432" y="1269522"/>
                  </a:lnTo>
                  <a:cubicBezTo>
                    <a:pt x="3954333" y="1249984"/>
                    <a:pt x="3968666" y="1227424"/>
                    <a:pt x="3978632" y="1202871"/>
                  </a:cubicBezTo>
                  <a:cubicBezTo>
                    <a:pt x="3982897" y="1196028"/>
                    <a:pt x="3985919" y="1188538"/>
                    <a:pt x="3987506" y="1180654"/>
                  </a:cubicBezTo>
                  <a:close/>
                </a:path>
              </a:pathLst>
            </a:custGeom>
            <a:solidFill>
              <a:srgbClr val="303B41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ráfico 47">
              <a:extLst>
                <a:ext uri="{FF2B5EF4-FFF2-40B4-BE49-F238E27FC236}">
                  <a16:creationId xmlns:a16="http://schemas.microsoft.com/office/drawing/2014/main" id="{29C1ADB4-8BF5-3D81-4220-3025D22021DA}"/>
                </a:ext>
              </a:extLst>
            </p:cNvPr>
            <p:cNvSpPr/>
            <p:nvPr/>
          </p:nvSpPr>
          <p:spPr>
            <a:xfrm>
              <a:off x="20413057" y="11124969"/>
              <a:ext cx="784782" cy="439168"/>
            </a:xfrm>
            <a:custGeom>
              <a:avLst/>
              <a:gdLst>
                <a:gd name="connsiteX0" fmla="*/ 3987506 w 3989257"/>
                <a:gd name="connsiteY0" fmla="*/ 1180654 h 2232412"/>
                <a:gd name="connsiteX1" fmla="*/ 3987506 w 3989257"/>
                <a:gd name="connsiteY1" fmla="*/ 1125111 h 2232412"/>
                <a:gd name="connsiteX2" fmla="*/ 3987506 w 3989257"/>
                <a:gd name="connsiteY2" fmla="*/ 1111768 h 2232412"/>
                <a:gd name="connsiteX3" fmla="*/ 3974163 w 3989257"/>
                <a:gd name="connsiteY3" fmla="*/ 1042883 h 2232412"/>
                <a:gd name="connsiteX4" fmla="*/ 3931963 w 3989257"/>
                <a:gd name="connsiteY4" fmla="*/ 976231 h 2232412"/>
                <a:gd name="connsiteX5" fmla="*/ 3043281 w 3989257"/>
                <a:gd name="connsiteY5" fmla="*/ 87549 h 2232412"/>
                <a:gd name="connsiteX6" fmla="*/ 2827800 w 3989257"/>
                <a:gd name="connsiteY6" fmla="*/ 29823 h 2232412"/>
                <a:gd name="connsiteX7" fmla="*/ 2670047 w 3989257"/>
                <a:gd name="connsiteY7" fmla="*/ 187589 h 2232412"/>
                <a:gd name="connsiteX8" fmla="*/ 2727824 w 3989257"/>
                <a:gd name="connsiteY8" fmla="*/ 403056 h 2232412"/>
                <a:gd name="connsiteX9" fmla="*/ 3243234 w 3989257"/>
                <a:gd name="connsiteY9" fmla="*/ 889597 h 2232412"/>
                <a:gd name="connsiteX10" fmla="*/ 759367 w 3989257"/>
                <a:gd name="connsiteY10" fmla="*/ 889597 h 2232412"/>
                <a:gd name="connsiteX11" fmla="*/ 1270359 w 3989257"/>
                <a:gd name="connsiteY11" fmla="*/ 380839 h 2232412"/>
                <a:gd name="connsiteX12" fmla="*/ 1328085 w 3989257"/>
                <a:gd name="connsiteY12" fmla="*/ 165372 h 2232412"/>
                <a:gd name="connsiteX13" fmla="*/ 1170331 w 3989257"/>
                <a:gd name="connsiteY13" fmla="*/ 7606 h 2232412"/>
                <a:gd name="connsiteX14" fmla="*/ 954851 w 3989257"/>
                <a:gd name="connsiteY14" fmla="*/ 65332 h 2232412"/>
                <a:gd name="connsiteX15" fmla="*/ 66169 w 3989257"/>
                <a:gd name="connsiteY15" fmla="*/ 954014 h 2232412"/>
                <a:gd name="connsiteX16" fmla="*/ 23969 w 3989257"/>
                <a:gd name="connsiteY16" fmla="*/ 1020666 h 2232412"/>
                <a:gd name="connsiteX17" fmla="*/ 1752 w 3989257"/>
                <a:gd name="connsiteY17" fmla="*/ 1111768 h 2232412"/>
                <a:gd name="connsiteX18" fmla="*/ 1752 w 3989257"/>
                <a:gd name="connsiteY18" fmla="*/ 1133985 h 2232412"/>
                <a:gd name="connsiteX19" fmla="*/ 1752 w 3989257"/>
                <a:gd name="connsiteY19" fmla="*/ 1189528 h 2232412"/>
                <a:gd name="connsiteX20" fmla="*/ 1752 w 3989257"/>
                <a:gd name="connsiteY20" fmla="*/ 1211745 h 2232412"/>
                <a:gd name="connsiteX21" fmla="*/ 43952 w 3989257"/>
                <a:gd name="connsiteY21" fmla="*/ 1278396 h 2232412"/>
                <a:gd name="connsiteX22" fmla="*/ 932634 w 3989257"/>
                <a:gd name="connsiteY22" fmla="*/ 2167079 h 2232412"/>
                <a:gd name="connsiteX23" fmla="*/ 1148114 w 3989257"/>
                <a:gd name="connsiteY23" fmla="*/ 2224805 h 2232412"/>
                <a:gd name="connsiteX24" fmla="*/ 1305868 w 3989257"/>
                <a:gd name="connsiteY24" fmla="*/ 2067051 h 2232412"/>
                <a:gd name="connsiteX25" fmla="*/ 1248142 w 3989257"/>
                <a:gd name="connsiteY25" fmla="*/ 1851571 h 2232412"/>
                <a:gd name="connsiteX26" fmla="*/ 759367 w 3989257"/>
                <a:gd name="connsiteY26" fmla="*/ 1333939 h 2232412"/>
                <a:gd name="connsiteX27" fmla="*/ 3243234 w 3989257"/>
                <a:gd name="connsiteY27" fmla="*/ 1333939 h 2232412"/>
                <a:gd name="connsiteX28" fmla="*/ 2732242 w 3989257"/>
                <a:gd name="connsiteY28" fmla="*/ 1842697 h 2232412"/>
                <a:gd name="connsiteX29" fmla="*/ 2666530 w 3989257"/>
                <a:gd name="connsiteY29" fmla="*/ 2000451 h 2232412"/>
                <a:gd name="connsiteX30" fmla="*/ 2732242 w 3989257"/>
                <a:gd name="connsiteY30" fmla="*/ 2158204 h 2232412"/>
                <a:gd name="connsiteX31" fmla="*/ 2889996 w 3989257"/>
                <a:gd name="connsiteY31" fmla="*/ 2223916 h 2232412"/>
                <a:gd name="connsiteX32" fmla="*/ 3047749 w 3989257"/>
                <a:gd name="connsiteY32" fmla="*/ 2158204 h 2232412"/>
                <a:gd name="connsiteX33" fmla="*/ 3936432 w 3989257"/>
                <a:gd name="connsiteY33" fmla="*/ 1269522 h 2232412"/>
                <a:gd name="connsiteX34" fmla="*/ 3978632 w 3989257"/>
                <a:gd name="connsiteY34" fmla="*/ 1202871 h 2232412"/>
                <a:gd name="connsiteX35" fmla="*/ 3987506 w 3989257"/>
                <a:gd name="connsiteY35" fmla="*/ 1180654 h 22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89257" h="2232412">
                  <a:moveTo>
                    <a:pt x="3987506" y="1180654"/>
                  </a:moveTo>
                  <a:cubicBezTo>
                    <a:pt x="3989842" y="1162207"/>
                    <a:pt x="3989842" y="1143558"/>
                    <a:pt x="3987506" y="1125111"/>
                  </a:cubicBezTo>
                  <a:lnTo>
                    <a:pt x="3987506" y="1111768"/>
                  </a:lnTo>
                  <a:cubicBezTo>
                    <a:pt x="3987404" y="1088167"/>
                    <a:pt x="3982897" y="1064808"/>
                    <a:pt x="3974163" y="1042883"/>
                  </a:cubicBezTo>
                  <a:cubicBezTo>
                    <a:pt x="3964946" y="1017949"/>
                    <a:pt x="3950562" y="995224"/>
                    <a:pt x="3931963" y="976231"/>
                  </a:cubicBezTo>
                  <a:lnTo>
                    <a:pt x="3043281" y="87549"/>
                  </a:lnTo>
                  <a:cubicBezTo>
                    <a:pt x="2986951" y="31219"/>
                    <a:pt x="2904773" y="9192"/>
                    <a:pt x="2827800" y="29823"/>
                  </a:cubicBezTo>
                  <a:cubicBezTo>
                    <a:pt x="2750828" y="50453"/>
                    <a:pt x="2690677" y="110566"/>
                    <a:pt x="2670047" y="187589"/>
                  </a:cubicBezTo>
                  <a:cubicBezTo>
                    <a:pt x="2649417" y="264549"/>
                    <a:pt x="2671431" y="346663"/>
                    <a:pt x="2727824" y="403056"/>
                  </a:cubicBezTo>
                  <a:lnTo>
                    <a:pt x="3243234" y="889597"/>
                  </a:lnTo>
                  <a:lnTo>
                    <a:pt x="759367" y="889597"/>
                  </a:lnTo>
                  <a:lnTo>
                    <a:pt x="1270359" y="380839"/>
                  </a:lnTo>
                  <a:cubicBezTo>
                    <a:pt x="1326689" y="324459"/>
                    <a:pt x="1348715" y="242332"/>
                    <a:pt x="1328085" y="165372"/>
                  </a:cubicBezTo>
                  <a:cubicBezTo>
                    <a:pt x="1307455" y="88349"/>
                    <a:pt x="1247342" y="28236"/>
                    <a:pt x="1170331" y="7606"/>
                  </a:cubicBezTo>
                  <a:cubicBezTo>
                    <a:pt x="1093359" y="-13025"/>
                    <a:pt x="1011245" y="9002"/>
                    <a:pt x="954851" y="65332"/>
                  </a:cubicBezTo>
                  <a:lnTo>
                    <a:pt x="66169" y="954014"/>
                  </a:lnTo>
                  <a:cubicBezTo>
                    <a:pt x="47570" y="973007"/>
                    <a:pt x="33186" y="995732"/>
                    <a:pt x="23969" y="1020666"/>
                  </a:cubicBezTo>
                  <a:cubicBezTo>
                    <a:pt x="9039" y="1048684"/>
                    <a:pt x="1396" y="1080029"/>
                    <a:pt x="1752" y="1111768"/>
                  </a:cubicBezTo>
                  <a:lnTo>
                    <a:pt x="1752" y="1133985"/>
                  </a:lnTo>
                  <a:cubicBezTo>
                    <a:pt x="-584" y="1152432"/>
                    <a:pt x="-584" y="1171081"/>
                    <a:pt x="1752" y="1189528"/>
                  </a:cubicBezTo>
                  <a:cubicBezTo>
                    <a:pt x="508" y="1196866"/>
                    <a:pt x="508" y="1204407"/>
                    <a:pt x="1752" y="1211745"/>
                  </a:cubicBezTo>
                  <a:cubicBezTo>
                    <a:pt x="11718" y="1236298"/>
                    <a:pt x="26051" y="1258858"/>
                    <a:pt x="43952" y="1278396"/>
                  </a:cubicBezTo>
                  <a:lnTo>
                    <a:pt x="932634" y="2167079"/>
                  </a:lnTo>
                  <a:cubicBezTo>
                    <a:pt x="989015" y="2223421"/>
                    <a:pt x="1071142" y="2245435"/>
                    <a:pt x="1148114" y="2224805"/>
                  </a:cubicBezTo>
                  <a:cubicBezTo>
                    <a:pt x="1225125" y="2204175"/>
                    <a:pt x="1285238" y="2144074"/>
                    <a:pt x="1305868" y="2067051"/>
                  </a:cubicBezTo>
                  <a:cubicBezTo>
                    <a:pt x="1326498" y="1990091"/>
                    <a:pt x="1304472" y="1907964"/>
                    <a:pt x="1248142" y="1851571"/>
                  </a:cubicBezTo>
                  <a:lnTo>
                    <a:pt x="759367" y="1333939"/>
                  </a:lnTo>
                  <a:lnTo>
                    <a:pt x="3243234" y="1333939"/>
                  </a:lnTo>
                  <a:lnTo>
                    <a:pt x="2732242" y="1842697"/>
                  </a:lnTo>
                  <a:cubicBezTo>
                    <a:pt x="2690182" y="1884402"/>
                    <a:pt x="2666530" y="1941188"/>
                    <a:pt x="2666530" y="2000451"/>
                  </a:cubicBezTo>
                  <a:cubicBezTo>
                    <a:pt x="2666530" y="2059713"/>
                    <a:pt x="2690182" y="2116500"/>
                    <a:pt x="2732242" y="2158204"/>
                  </a:cubicBezTo>
                  <a:cubicBezTo>
                    <a:pt x="2773946" y="2200265"/>
                    <a:pt x="2830733" y="2223916"/>
                    <a:pt x="2889996" y="2223916"/>
                  </a:cubicBezTo>
                  <a:cubicBezTo>
                    <a:pt x="2949258" y="2223916"/>
                    <a:pt x="3006032" y="2200265"/>
                    <a:pt x="3047749" y="2158204"/>
                  </a:cubicBezTo>
                  <a:lnTo>
                    <a:pt x="3936432" y="1269522"/>
                  </a:lnTo>
                  <a:cubicBezTo>
                    <a:pt x="3954333" y="1249984"/>
                    <a:pt x="3968666" y="1227424"/>
                    <a:pt x="3978632" y="1202871"/>
                  </a:cubicBezTo>
                  <a:cubicBezTo>
                    <a:pt x="3982897" y="1196028"/>
                    <a:pt x="3985919" y="1188538"/>
                    <a:pt x="3987506" y="1180654"/>
                  </a:cubicBezTo>
                  <a:close/>
                </a:path>
              </a:pathLst>
            </a:custGeom>
            <a:solidFill>
              <a:srgbClr val="303B41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C31D5F86-18F3-C01F-8FD4-48F6F04D9888}"/>
              </a:ext>
            </a:extLst>
          </p:cNvPr>
          <p:cNvSpPr txBox="1"/>
          <p:nvPr/>
        </p:nvSpPr>
        <p:spPr>
          <a:xfrm>
            <a:off x="689175" y="13249262"/>
            <a:ext cx="1392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8EE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* Percepção extraída via pesquisa qualitativa com Anfitriões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9275607-D98E-CDEA-7989-755F708AA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74"/>
          <a:stretch/>
        </p:blipFill>
        <p:spPr>
          <a:xfrm>
            <a:off x="1" y="0"/>
            <a:ext cx="1054766" cy="1371428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0C37244-362D-D500-B162-8218806BDB54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92BAABCE-A5B4-A7A0-F3AF-A0CD170E2BDA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E132382-8983-348E-CCFB-3527D1C1B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E5358-575F-BAAB-20AE-1ADD7B43F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24379361" cy="13713391"/>
          </a:xfrm>
          <a:prstGeom prst="rect">
            <a:avLst/>
          </a:prstGeom>
        </p:spPr>
      </p:pic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>
            <a:off x="21433684" y="564869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F72375-0096-815D-9083-C0215ED16E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63"/>
          <a:stretch/>
        </p:blipFill>
        <p:spPr>
          <a:xfrm>
            <a:off x="8936" y="1004"/>
            <a:ext cx="1374387" cy="13714284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029D342-57D0-EDF1-1F40-64C41BF498CF}"/>
              </a:ext>
            </a:extLst>
          </p:cNvPr>
          <p:cNvGrpSpPr/>
          <p:nvPr/>
        </p:nvGrpSpPr>
        <p:grpSpPr>
          <a:xfrm>
            <a:off x="1145062" y="8593034"/>
            <a:ext cx="22552510" cy="2739796"/>
            <a:chOff x="1145062" y="8593034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4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1120" y="9459903"/>
                <a:ext cx="11475655" cy="10064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600" b="1" i="0" u="none" strike="noStrike" kern="1200" cap="none" normalizeH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SUPORTE OPERACIONAL</a:t>
                </a:r>
              </a:p>
            </p:txBody>
          </p:sp>
        </p:grpSp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682FC506-20EC-CD7B-AEBE-1143F01F5577}"/>
                </a:ext>
              </a:extLst>
            </p:cNvPr>
            <p:cNvSpPr/>
            <p:nvPr/>
          </p:nvSpPr>
          <p:spPr>
            <a:xfrm rot="16200000">
              <a:off x="1369224" y="8838274"/>
              <a:ext cx="2335974" cy="22338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562BD"/>
            </a:solidFill>
            <a:ln w="38100">
              <a:noFill/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80AACE2E-B37A-8011-5AA6-334C382E4DD9}"/>
                </a:ext>
              </a:extLst>
            </p:cNvPr>
            <p:cNvSpPr/>
            <p:nvPr/>
          </p:nvSpPr>
          <p:spPr>
            <a:xfrm>
              <a:off x="1822941" y="9318171"/>
              <a:ext cx="1420240" cy="1208068"/>
            </a:xfrm>
            <a:custGeom>
              <a:avLst/>
              <a:gdLst>
                <a:gd name="connsiteX0" fmla="*/ 691877 w 857326"/>
                <a:gd name="connsiteY0" fmla="*/ 19631 h 729249"/>
                <a:gd name="connsiteX1" fmla="*/ 650634 w 857326"/>
                <a:gd name="connsiteY1" fmla="*/ 19631 h 729249"/>
                <a:gd name="connsiteX2" fmla="*/ 641775 w 857326"/>
                <a:gd name="connsiteY2" fmla="*/ 47254 h 729249"/>
                <a:gd name="connsiteX3" fmla="*/ 641775 w 857326"/>
                <a:gd name="connsiteY3" fmla="*/ 47254 h 729249"/>
                <a:gd name="connsiteX4" fmla="*/ 635041 w 857326"/>
                <a:gd name="connsiteY4" fmla="*/ 53702 h 729249"/>
                <a:gd name="connsiteX5" fmla="*/ 603275 w 857326"/>
                <a:gd name="connsiteY5" fmla="*/ 66894 h 729249"/>
                <a:gd name="connsiteX6" fmla="*/ 603275 w 857326"/>
                <a:gd name="connsiteY6" fmla="*/ 66894 h 729249"/>
                <a:gd name="connsiteX7" fmla="*/ 593922 w 857326"/>
                <a:gd name="connsiteY7" fmla="*/ 67094 h 729249"/>
                <a:gd name="connsiteX8" fmla="*/ 568138 w 857326"/>
                <a:gd name="connsiteY8" fmla="*/ 53826 h 729249"/>
                <a:gd name="connsiteX9" fmla="*/ 539001 w 857326"/>
                <a:gd name="connsiteY9" fmla="*/ 82963 h 729249"/>
                <a:gd name="connsiteX10" fmla="*/ 552012 w 857326"/>
                <a:gd name="connsiteY10" fmla="*/ 108261 h 729249"/>
                <a:gd name="connsiteX11" fmla="*/ 552078 w 857326"/>
                <a:gd name="connsiteY11" fmla="*/ 118110 h 729249"/>
                <a:gd name="connsiteX12" fmla="*/ 544459 w 857326"/>
                <a:gd name="connsiteY12" fmla="*/ 133541 h 729249"/>
                <a:gd name="connsiteX13" fmla="*/ 538972 w 857326"/>
                <a:gd name="connsiteY13" fmla="*/ 149457 h 729249"/>
                <a:gd name="connsiteX14" fmla="*/ 532419 w 857326"/>
                <a:gd name="connsiteY14" fmla="*/ 156620 h 729249"/>
                <a:gd name="connsiteX15" fmla="*/ 504796 w 857326"/>
                <a:gd name="connsiteY15" fmla="*/ 165468 h 729249"/>
                <a:gd name="connsiteX16" fmla="*/ 504796 w 857326"/>
                <a:gd name="connsiteY16" fmla="*/ 206664 h 729249"/>
                <a:gd name="connsiteX17" fmla="*/ 532419 w 857326"/>
                <a:gd name="connsiteY17" fmla="*/ 215522 h 729249"/>
                <a:gd name="connsiteX18" fmla="*/ 532419 w 857326"/>
                <a:gd name="connsiteY18" fmla="*/ 215522 h 729249"/>
                <a:gd name="connsiteX19" fmla="*/ 538867 w 857326"/>
                <a:gd name="connsiteY19" fmla="*/ 222256 h 729249"/>
                <a:gd name="connsiteX20" fmla="*/ 552059 w 857326"/>
                <a:gd name="connsiteY20" fmla="*/ 254022 h 729249"/>
                <a:gd name="connsiteX21" fmla="*/ 552059 w 857326"/>
                <a:gd name="connsiteY21" fmla="*/ 254022 h 729249"/>
                <a:gd name="connsiteX22" fmla="*/ 552269 w 857326"/>
                <a:gd name="connsiteY22" fmla="*/ 263376 h 729249"/>
                <a:gd name="connsiteX23" fmla="*/ 539001 w 857326"/>
                <a:gd name="connsiteY23" fmla="*/ 289160 h 729249"/>
                <a:gd name="connsiteX24" fmla="*/ 568138 w 857326"/>
                <a:gd name="connsiteY24" fmla="*/ 318297 h 729249"/>
                <a:gd name="connsiteX25" fmla="*/ 593484 w 857326"/>
                <a:gd name="connsiteY25" fmla="*/ 305295 h 729249"/>
                <a:gd name="connsiteX26" fmla="*/ 603323 w 857326"/>
                <a:gd name="connsiteY26" fmla="*/ 305229 h 729249"/>
                <a:gd name="connsiteX27" fmla="*/ 618763 w 857326"/>
                <a:gd name="connsiteY27" fmla="*/ 312849 h 729249"/>
                <a:gd name="connsiteX28" fmla="*/ 634679 w 857326"/>
                <a:gd name="connsiteY28" fmla="*/ 318335 h 729249"/>
                <a:gd name="connsiteX29" fmla="*/ 641833 w 857326"/>
                <a:gd name="connsiteY29" fmla="*/ 324888 h 729249"/>
                <a:gd name="connsiteX30" fmla="*/ 650691 w 857326"/>
                <a:gd name="connsiteY30" fmla="*/ 352511 h 729249"/>
                <a:gd name="connsiteX31" fmla="*/ 691877 w 857326"/>
                <a:gd name="connsiteY31" fmla="*/ 352511 h 729249"/>
                <a:gd name="connsiteX32" fmla="*/ 700726 w 857326"/>
                <a:gd name="connsiteY32" fmla="*/ 324888 h 729249"/>
                <a:gd name="connsiteX33" fmla="*/ 700726 w 857326"/>
                <a:gd name="connsiteY33" fmla="*/ 324888 h 729249"/>
                <a:gd name="connsiteX34" fmla="*/ 707469 w 857326"/>
                <a:gd name="connsiteY34" fmla="*/ 318440 h 729249"/>
                <a:gd name="connsiteX35" fmla="*/ 739216 w 857326"/>
                <a:gd name="connsiteY35" fmla="*/ 305229 h 729249"/>
                <a:gd name="connsiteX36" fmla="*/ 739216 w 857326"/>
                <a:gd name="connsiteY36" fmla="*/ 305229 h 729249"/>
                <a:gd name="connsiteX37" fmla="*/ 748570 w 857326"/>
                <a:gd name="connsiteY37" fmla="*/ 305019 h 729249"/>
                <a:gd name="connsiteX38" fmla="*/ 774354 w 857326"/>
                <a:gd name="connsiteY38" fmla="*/ 318287 h 729249"/>
                <a:gd name="connsiteX39" fmla="*/ 803491 w 857326"/>
                <a:gd name="connsiteY39" fmla="*/ 289150 h 729249"/>
                <a:gd name="connsiteX40" fmla="*/ 790470 w 857326"/>
                <a:gd name="connsiteY40" fmla="*/ 263852 h 729249"/>
                <a:gd name="connsiteX41" fmla="*/ 790413 w 857326"/>
                <a:gd name="connsiteY41" fmla="*/ 254013 h 729249"/>
                <a:gd name="connsiteX42" fmla="*/ 798033 w 857326"/>
                <a:gd name="connsiteY42" fmla="*/ 238582 h 729249"/>
                <a:gd name="connsiteX43" fmla="*/ 803510 w 857326"/>
                <a:gd name="connsiteY43" fmla="*/ 222656 h 729249"/>
                <a:gd name="connsiteX44" fmla="*/ 810063 w 857326"/>
                <a:gd name="connsiteY44" fmla="*/ 215503 h 729249"/>
                <a:gd name="connsiteX45" fmla="*/ 837686 w 857326"/>
                <a:gd name="connsiteY45" fmla="*/ 206645 h 729249"/>
                <a:gd name="connsiteX46" fmla="*/ 837686 w 857326"/>
                <a:gd name="connsiteY46" fmla="*/ 165449 h 729249"/>
                <a:gd name="connsiteX47" fmla="*/ 810063 w 857326"/>
                <a:gd name="connsiteY47" fmla="*/ 156601 h 729249"/>
                <a:gd name="connsiteX48" fmla="*/ 810063 w 857326"/>
                <a:gd name="connsiteY48" fmla="*/ 156601 h 729249"/>
                <a:gd name="connsiteX49" fmla="*/ 803615 w 857326"/>
                <a:gd name="connsiteY49" fmla="*/ 149857 h 729249"/>
                <a:gd name="connsiteX50" fmla="*/ 798224 w 857326"/>
                <a:gd name="connsiteY50" fmla="*/ 134026 h 729249"/>
                <a:gd name="connsiteX51" fmla="*/ 798024 w 857326"/>
                <a:gd name="connsiteY51" fmla="*/ 133560 h 729249"/>
                <a:gd name="connsiteX52" fmla="*/ 790404 w 857326"/>
                <a:gd name="connsiteY52" fmla="*/ 118100 h 729249"/>
                <a:gd name="connsiteX53" fmla="*/ 790404 w 857326"/>
                <a:gd name="connsiteY53" fmla="*/ 118100 h 729249"/>
                <a:gd name="connsiteX54" fmla="*/ 790203 w 857326"/>
                <a:gd name="connsiteY54" fmla="*/ 108747 h 729249"/>
                <a:gd name="connsiteX55" fmla="*/ 803472 w 857326"/>
                <a:gd name="connsiteY55" fmla="*/ 82963 h 729249"/>
                <a:gd name="connsiteX56" fmla="*/ 774335 w 857326"/>
                <a:gd name="connsiteY56" fmla="*/ 53826 h 729249"/>
                <a:gd name="connsiteX57" fmla="*/ 749036 w 857326"/>
                <a:gd name="connsiteY57" fmla="*/ 66846 h 729249"/>
                <a:gd name="connsiteX58" fmla="*/ 739188 w 857326"/>
                <a:gd name="connsiteY58" fmla="*/ 66904 h 729249"/>
                <a:gd name="connsiteX59" fmla="*/ 707841 w 857326"/>
                <a:gd name="connsiteY59" fmla="*/ 53826 h 729249"/>
                <a:gd name="connsiteX60" fmla="*/ 700678 w 857326"/>
                <a:gd name="connsiteY60" fmla="*/ 47273 h 729249"/>
                <a:gd name="connsiteX61" fmla="*/ 691829 w 857326"/>
                <a:gd name="connsiteY61" fmla="*/ 19650 h 729249"/>
                <a:gd name="connsiteX62" fmla="*/ 643528 w 857326"/>
                <a:gd name="connsiteY62" fmla="*/ 0 h 729249"/>
                <a:gd name="connsiteX63" fmla="*/ 699002 w 857326"/>
                <a:gd name="connsiteY63" fmla="*/ 0 h 729249"/>
                <a:gd name="connsiteX64" fmla="*/ 708527 w 857326"/>
                <a:gd name="connsiteY64" fmla="*/ 7620 h 729249"/>
                <a:gd name="connsiteX65" fmla="*/ 717747 w 857326"/>
                <a:gd name="connsiteY65" fmla="*/ 36366 h 729249"/>
                <a:gd name="connsiteX66" fmla="*/ 731206 w 857326"/>
                <a:gd name="connsiteY66" fmla="*/ 41224 h 729249"/>
                <a:gd name="connsiteX67" fmla="*/ 744226 w 857326"/>
                <a:gd name="connsiteY67" fmla="*/ 47320 h 729249"/>
                <a:gd name="connsiteX68" fmla="*/ 771792 w 857326"/>
                <a:gd name="connsiteY68" fmla="*/ 33118 h 729249"/>
                <a:gd name="connsiteX69" fmla="*/ 783222 w 857326"/>
                <a:gd name="connsiteY69" fmla="*/ 34900 h 729249"/>
                <a:gd name="connsiteX70" fmla="*/ 783222 w 857326"/>
                <a:gd name="connsiteY70" fmla="*/ 34900 h 729249"/>
                <a:gd name="connsiteX71" fmla="*/ 822446 w 857326"/>
                <a:gd name="connsiteY71" fmla="*/ 74076 h 729249"/>
                <a:gd name="connsiteX72" fmla="*/ 823893 w 857326"/>
                <a:gd name="connsiteY72" fmla="*/ 86106 h 729249"/>
                <a:gd name="connsiteX73" fmla="*/ 810044 w 857326"/>
                <a:gd name="connsiteY73" fmla="*/ 113024 h 729249"/>
                <a:gd name="connsiteX74" fmla="*/ 816140 w 857326"/>
                <a:gd name="connsiteY74" fmla="*/ 126006 h 729249"/>
                <a:gd name="connsiteX75" fmla="*/ 816331 w 857326"/>
                <a:gd name="connsiteY75" fmla="*/ 126530 h 729249"/>
                <a:gd name="connsiteX76" fmla="*/ 820998 w 857326"/>
                <a:gd name="connsiteY76" fmla="*/ 139513 h 729249"/>
                <a:gd name="connsiteX77" fmla="*/ 850525 w 857326"/>
                <a:gd name="connsiteY77" fmla="*/ 148971 h 729249"/>
                <a:gd name="connsiteX78" fmla="*/ 857326 w 857326"/>
                <a:gd name="connsiteY78" fmla="*/ 158296 h 729249"/>
                <a:gd name="connsiteX79" fmla="*/ 857326 w 857326"/>
                <a:gd name="connsiteY79" fmla="*/ 158296 h 729249"/>
                <a:gd name="connsiteX80" fmla="*/ 857326 w 857326"/>
                <a:gd name="connsiteY80" fmla="*/ 213770 h 729249"/>
                <a:gd name="connsiteX81" fmla="*/ 849706 w 857326"/>
                <a:gd name="connsiteY81" fmla="*/ 223295 h 729249"/>
                <a:gd name="connsiteX82" fmla="*/ 820960 w 857326"/>
                <a:gd name="connsiteY82" fmla="*/ 232515 h 729249"/>
                <a:gd name="connsiteX83" fmla="*/ 816102 w 857326"/>
                <a:gd name="connsiteY83" fmla="*/ 245974 h 729249"/>
                <a:gd name="connsiteX84" fmla="*/ 810006 w 857326"/>
                <a:gd name="connsiteY84" fmla="*/ 259004 h 729249"/>
                <a:gd name="connsiteX85" fmla="*/ 824170 w 857326"/>
                <a:gd name="connsiteY85" fmla="*/ 286522 h 729249"/>
                <a:gd name="connsiteX86" fmla="*/ 822388 w 857326"/>
                <a:gd name="connsiteY86" fmla="*/ 297952 h 729249"/>
                <a:gd name="connsiteX87" fmla="*/ 822388 w 857326"/>
                <a:gd name="connsiteY87" fmla="*/ 297952 h 729249"/>
                <a:gd name="connsiteX88" fmla="*/ 783222 w 857326"/>
                <a:gd name="connsiteY88" fmla="*/ 337233 h 729249"/>
                <a:gd name="connsiteX89" fmla="*/ 771192 w 857326"/>
                <a:gd name="connsiteY89" fmla="*/ 338690 h 729249"/>
                <a:gd name="connsiteX90" fmla="*/ 744264 w 857326"/>
                <a:gd name="connsiteY90" fmla="*/ 324841 h 729249"/>
                <a:gd name="connsiteX91" fmla="*/ 731253 w 857326"/>
                <a:gd name="connsiteY91" fmla="*/ 330927 h 729249"/>
                <a:gd name="connsiteX92" fmla="*/ 717785 w 857326"/>
                <a:gd name="connsiteY92" fmla="*/ 335785 h 729249"/>
                <a:gd name="connsiteX93" fmla="*/ 708317 w 857326"/>
                <a:gd name="connsiteY93" fmla="*/ 365312 h 729249"/>
                <a:gd name="connsiteX94" fmla="*/ 699002 w 857326"/>
                <a:gd name="connsiteY94" fmla="*/ 372104 h 729249"/>
                <a:gd name="connsiteX95" fmla="*/ 699002 w 857326"/>
                <a:gd name="connsiteY95" fmla="*/ 372104 h 729249"/>
                <a:gd name="connsiteX96" fmla="*/ 643528 w 857326"/>
                <a:gd name="connsiteY96" fmla="*/ 372104 h 729249"/>
                <a:gd name="connsiteX97" fmla="*/ 634003 w 857326"/>
                <a:gd name="connsiteY97" fmla="*/ 364484 h 729249"/>
                <a:gd name="connsiteX98" fmla="*/ 624783 w 857326"/>
                <a:gd name="connsiteY98" fmla="*/ 335737 h 729249"/>
                <a:gd name="connsiteX99" fmla="*/ 611324 w 857326"/>
                <a:gd name="connsiteY99" fmla="*/ 330879 h 729249"/>
                <a:gd name="connsiteX100" fmla="*/ 598294 w 857326"/>
                <a:gd name="connsiteY100" fmla="*/ 324793 h 729249"/>
                <a:gd name="connsiteX101" fmla="*/ 570776 w 857326"/>
                <a:gd name="connsiteY101" fmla="*/ 338947 h 729249"/>
                <a:gd name="connsiteX102" fmla="*/ 559346 w 857326"/>
                <a:gd name="connsiteY102" fmla="*/ 337166 h 729249"/>
                <a:gd name="connsiteX103" fmla="*/ 559346 w 857326"/>
                <a:gd name="connsiteY103" fmla="*/ 337166 h 729249"/>
                <a:gd name="connsiteX104" fmla="*/ 520141 w 857326"/>
                <a:gd name="connsiteY104" fmla="*/ 298009 h 729249"/>
                <a:gd name="connsiteX105" fmla="*/ 518684 w 857326"/>
                <a:gd name="connsiteY105" fmla="*/ 285979 h 729249"/>
                <a:gd name="connsiteX106" fmla="*/ 532524 w 857326"/>
                <a:gd name="connsiteY106" fmla="*/ 259061 h 729249"/>
                <a:gd name="connsiteX107" fmla="*/ 526437 w 857326"/>
                <a:gd name="connsiteY107" fmla="*/ 246040 h 729249"/>
                <a:gd name="connsiteX108" fmla="*/ 521579 w 857326"/>
                <a:gd name="connsiteY108" fmla="*/ 232572 h 729249"/>
                <a:gd name="connsiteX109" fmla="*/ 492052 w 857326"/>
                <a:gd name="connsiteY109" fmla="*/ 223114 h 729249"/>
                <a:gd name="connsiteX110" fmla="*/ 485261 w 857326"/>
                <a:gd name="connsiteY110" fmla="*/ 213798 h 729249"/>
                <a:gd name="connsiteX111" fmla="*/ 485261 w 857326"/>
                <a:gd name="connsiteY111" fmla="*/ 213798 h 729249"/>
                <a:gd name="connsiteX112" fmla="*/ 485261 w 857326"/>
                <a:gd name="connsiteY112" fmla="*/ 158325 h 729249"/>
                <a:gd name="connsiteX113" fmla="*/ 492881 w 857326"/>
                <a:gd name="connsiteY113" fmla="*/ 148800 h 729249"/>
                <a:gd name="connsiteX114" fmla="*/ 521627 w 857326"/>
                <a:gd name="connsiteY114" fmla="*/ 139579 h 729249"/>
                <a:gd name="connsiteX115" fmla="*/ 526485 w 857326"/>
                <a:gd name="connsiteY115" fmla="*/ 126121 h 729249"/>
                <a:gd name="connsiteX116" fmla="*/ 532571 w 857326"/>
                <a:gd name="connsiteY116" fmla="*/ 113100 h 729249"/>
                <a:gd name="connsiteX117" fmla="*/ 518331 w 857326"/>
                <a:gd name="connsiteY117" fmla="*/ 85506 h 729249"/>
                <a:gd name="connsiteX118" fmla="*/ 520113 w 857326"/>
                <a:gd name="connsiteY118" fmla="*/ 74076 h 729249"/>
                <a:gd name="connsiteX119" fmla="*/ 520113 w 857326"/>
                <a:gd name="connsiteY119" fmla="*/ 74076 h 729249"/>
                <a:gd name="connsiteX120" fmla="*/ 559337 w 857326"/>
                <a:gd name="connsiteY120" fmla="*/ 34852 h 729249"/>
                <a:gd name="connsiteX121" fmla="*/ 571367 w 857326"/>
                <a:gd name="connsiteY121" fmla="*/ 33404 h 729249"/>
                <a:gd name="connsiteX122" fmla="*/ 598246 w 857326"/>
                <a:gd name="connsiteY122" fmla="*/ 47282 h 729249"/>
                <a:gd name="connsiteX123" fmla="*/ 611267 w 857326"/>
                <a:gd name="connsiteY123" fmla="*/ 41186 h 729249"/>
                <a:gd name="connsiteX124" fmla="*/ 624735 w 857326"/>
                <a:gd name="connsiteY124" fmla="*/ 36328 h 729249"/>
                <a:gd name="connsiteX125" fmla="*/ 634194 w 857326"/>
                <a:gd name="connsiteY125" fmla="*/ 6801 h 729249"/>
                <a:gd name="connsiteX126" fmla="*/ 643509 w 857326"/>
                <a:gd name="connsiteY126" fmla="*/ 0 h 729249"/>
                <a:gd name="connsiteX127" fmla="*/ 643509 w 857326"/>
                <a:gd name="connsiteY127" fmla="*/ 0 h 729249"/>
                <a:gd name="connsiteX128" fmla="*/ 726215 w 857326"/>
                <a:gd name="connsiteY128" fmla="*/ 131112 h 729249"/>
                <a:gd name="connsiteX129" fmla="*/ 726247 w 857326"/>
                <a:gd name="connsiteY129" fmla="*/ 241017 h 729249"/>
                <a:gd name="connsiteX130" fmla="*/ 616342 w 857326"/>
                <a:gd name="connsiteY130" fmla="*/ 241049 h 729249"/>
                <a:gd name="connsiteX131" fmla="*/ 616310 w 857326"/>
                <a:gd name="connsiteY131" fmla="*/ 131144 h 729249"/>
                <a:gd name="connsiteX132" fmla="*/ 671265 w 857326"/>
                <a:gd name="connsiteY132" fmla="*/ 108366 h 729249"/>
                <a:gd name="connsiteX133" fmla="*/ 726215 w 857326"/>
                <a:gd name="connsiteY133" fmla="*/ 131121 h 729249"/>
                <a:gd name="connsiteX134" fmla="*/ 671265 w 857326"/>
                <a:gd name="connsiteY134" fmla="*/ 88725 h 729249"/>
                <a:gd name="connsiteX135" fmla="*/ 768609 w 857326"/>
                <a:gd name="connsiteY135" fmla="*/ 186053 h 729249"/>
                <a:gd name="connsiteX136" fmla="*/ 671281 w 857326"/>
                <a:gd name="connsiteY136" fmla="*/ 283397 h 729249"/>
                <a:gd name="connsiteX137" fmla="*/ 573937 w 857326"/>
                <a:gd name="connsiteY137" fmla="*/ 186069 h 729249"/>
                <a:gd name="connsiteX138" fmla="*/ 602447 w 857326"/>
                <a:gd name="connsiteY138" fmla="*/ 117234 h 729249"/>
                <a:gd name="connsiteX139" fmla="*/ 671265 w 857326"/>
                <a:gd name="connsiteY139" fmla="*/ 88725 h 729249"/>
                <a:gd name="connsiteX140" fmla="*/ 342290 w 857326"/>
                <a:gd name="connsiteY140" fmla="*/ 207426 h 729249"/>
                <a:gd name="connsiteX141" fmla="*/ 353654 w 857326"/>
                <a:gd name="connsiteY141" fmla="*/ 242868 h 729249"/>
                <a:gd name="connsiteX142" fmla="*/ 360816 w 857326"/>
                <a:gd name="connsiteY142" fmla="*/ 249431 h 729249"/>
                <a:gd name="connsiteX143" fmla="*/ 399869 w 857326"/>
                <a:gd name="connsiteY143" fmla="*/ 265719 h 729249"/>
                <a:gd name="connsiteX144" fmla="*/ 409708 w 857326"/>
                <a:gd name="connsiteY144" fmla="*/ 265652 h 729249"/>
                <a:gd name="connsiteX145" fmla="*/ 442322 w 857326"/>
                <a:gd name="connsiteY145" fmla="*/ 248879 h 729249"/>
                <a:gd name="connsiteX146" fmla="*/ 480422 w 857326"/>
                <a:gd name="connsiteY146" fmla="*/ 286979 h 729249"/>
                <a:gd name="connsiteX147" fmla="*/ 463391 w 857326"/>
                <a:gd name="connsiteY147" fmla="*/ 320078 h 729249"/>
                <a:gd name="connsiteX148" fmla="*/ 463601 w 857326"/>
                <a:gd name="connsiteY148" fmla="*/ 329422 h 729249"/>
                <a:gd name="connsiteX149" fmla="*/ 463601 w 857326"/>
                <a:gd name="connsiteY149" fmla="*/ 329422 h 729249"/>
                <a:gd name="connsiteX150" fmla="*/ 480003 w 857326"/>
                <a:gd name="connsiteY150" fmla="*/ 368932 h 729249"/>
                <a:gd name="connsiteX151" fmla="*/ 486451 w 857326"/>
                <a:gd name="connsiteY151" fmla="*/ 375666 h 729249"/>
                <a:gd name="connsiteX152" fmla="*/ 486451 w 857326"/>
                <a:gd name="connsiteY152" fmla="*/ 375666 h 729249"/>
                <a:gd name="connsiteX153" fmla="*/ 521894 w 857326"/>
                <a:gd name="connsiteY153" fmla="*/ 387029 h 729249"/>
                <a:gd name="connsiteX154" fmla="*/ 521894 w 857326"/>
                <a:gd name="connsiteY154" fmla="*/ 440788 h 729249"/>
                <a:gd name="connsiteX155" fmla="*/ 486423 w 857326"/>
                <a:gd name="connsiteY155" fmla="*/ 452161 h 729249"/>
                <a:gd name="connsiteX156" fmla="*/ 479860 w 857326"/>
                <a:gd name="connsiteY156" fmla="*/ 459315 h 729249"/>
                <a:gd name="connsiteX157" fmla="*/ 463572 w 857326"/>
                <a:gd name="connsiteY157" fmla="*/ 498367 h 729249"/>
                <a:gd name="connsiteX158" fmla="*/ 463639 w 857326"/>
                <a:gd name="connsiteY158" fmla="*/ 508206 h 729249"/>
                <a:gd name="connsiteX159" fmla="*/ 480412 w 857326"/>
                <a:gd name="connsiteY159" fmla="*/ 540820 h 729249"/>
                <a:gd name="connsiteX160" fmla="*/ 442312 w 857326"/>
                <a:gd name="connsiteY160" fmla="*/ 578872 h 729249"/>
                <a:gd name="connsiteX161" fmla="*/ 409213 w 857326"/>
                <a:gd name="connsiteY161" fmla="*/ 561842 h 729249"/>
                <a:gd name="connsiteX162" fmla="*/ 399869 w 857326"/>
                <a:gd name="connsiteY162" fmla="*/ 562042 h 729249"/>
                <a:gd name="connsiteX163" fmla="*/ 399869 w 857326"/>
                <a:gd name="connsiteY163" fmla="*/ 562042 h 729249"/>
                <a:gd name="connsiteX164" fmla="*/ 360359 w 857326"/>
                <a:gd name="connsiteY164" fmla="*/ 578444 h 729249"/>
                <a:gd name="connsiteX165" fmla="*/ 353625 w 857326"/>
                <a:gd name="connsiteY165" fmla="*/ 584892 h 729249"/>
                <a:gd name="connsiteX166" fmla="*/ 353625 w 857326"/>
                <a:gd name="connsiteY166" fmla="*/ 584892 h 729249"/>
                <a:gd name="connsiteX167" fmla="*/ 342262 w 857326"/>
                <a:gd name="connsiteY167" fmla="*/ 620344 h 729249"/>
                <a:gd name="connsiteX168" fmla="*/ 288465 w 857326"/>
                <a:gd name="connsiteY168" fmla="*/ 620344 h 729249"/>
                <a:gd name="connsiteX169" fmla="*/ 277092 w 857326"/>
                <a:gd name="connsiteY169" fmla="*/ 584892 h 729249"/>
                <a:gd name="connsiteX170" fmla="*/ 269938 w 857326"/>
                <a:gd name="connsiteY170" fmla="*/ 578339 h 729249"/>
                <a:gd name="connsiteX171" fmla="*/ 250050 w 857326"/>
                <a:gd name="connsiteY171" fmla="*/ 571500 h 729249"/>
                <a:gd name="connsiteX172" fmla="*/ 230838 w 857326"/>
                <a:gd name="connsiteY172" fmla="*/ 562051 h 729249"/>
                <a:gd name="connsiteX173" fmla="*/ 220999 w 857326"/>
                <a:gd name="connsiteY173" fmla="*/ 562108 h 729249"/>
                <a:gd name="connsiteX174" fmla="*/ 188385 w 857326"/>
                <a:gd name="connsiteY174" fmla="*/ 578901 h 729249"/>
                <a:gd name="connsiteX175" fmla="*/ 150285 w 857326"/>
                <a:gd name="connsiteY175" fmla="*/ 540849 h 729249"/>
                <a:gd name="connsiteX176" fmla="*/ 167316 w 857326"/>
                <a:gd name="connsiteY176" fmla="*/ 507749 h 729249"/>
                <a:gd name="connsiteX177" fmla="*/ 167116 w 857326"/>
                <a:gd name="connsiteY177" fmla="*/ 498396 h 729249"/>
                <a:gd name="connsiteX178" fmla="*/ 167116 w 857326"/>
                <a:gd name="connsiteY178" fmla="*/ 498396 h 729249"/>
                <a:gd name="connsiteX179" fmla="*/ 150771 w 857326"/>
                <a:gd name="connsiteY179" fmla="*/ 458886 h 729249"/>
                <a:gd name="connsiteX180" fmla="*/ 144323 w 857326"/>
                <a:gd name="connsiteY180" fmla="*/ 452142 h 729249"/>
                <a:gd name="connsiteX181" fmla="*/ 144323 w 857326"/>
                <a:gd name="connsiteY181" fmla="*/ 452142 h 729249"/>
                <a:gd name="connsiteX182" fmla="*/ 108880 w 857326"/>
                <a:gd name="connsiteY182" fmla="*/ 440788 h 729249"/>
                <a:gd name="connsiteX183" fmla="*/ 108880 w 857326"/>
                <a:gd name="connsiteY183" fmla="*/ 386963 h 729249"/>
                <a:gd name="connsiteX184" fmla="*/ 144332 w 857326"/>
                <a:gd name="connsiteY184" fmla="*/ 375599 h 729249"/>
                <a:gd name="connsiteX185" fmla="*/ 150885 w 857326"/>
                <a:gd name="connsiteY185" fmla="*/ 368437 h 729249"/>
                <a:gd name="connsiteX186" fmla="*/ 167173 w 857326"/>
                <a:gd name="connsiteY186" fmla="*/ 329384 h 729249"/>
                <a:gd name="connsiteX187" fmla="*/ 167116 w 857326"/>
                <a:gd name="connsiteY187" fmla="*/ 319545 h 729249"/>
                <a:gd name="connsiteX188" fmla="*/ 150333 w 857326"/>
                <a:gd name="connsiteY188" fmla="*/ 286931 h 729249"/>
                <a:gd name="connsiteX189" fmla="*/ 188433 w 857326"/>
                <a:gd name="connsiteY189" fmla="*/ 248831 h 729249"/>
                <a:gd name="connsiteX190" fmla="*/ 221532 w 857326"/>
                <a:gd name="connsiteY190" fmla="*/ 265862 h 729249"/>
                <a:gd name="connsiteX191" fmla="*/ 230886 w 857326"/>
                <a:gd name="connsiteY191" fmla="*/ 265652 h 729249"/>
                <a:gd name="connsiteX192" fmla="*/ 230886 w 857326"/>
                <a:gd name="connsiteY192" fmla="*/ 265652 h 729249"/>
                <a:gd name="connsiteX193" fmla="*/ 250126 w 857326"/>
                <a:gd name="connsiteY193" fmla="*/ 256203 h 729249"/>
                <a:gd name="connsiteX194" fmla="*/ 250584 w 857326"/>
                <a:gd name="connsiteY194" fmla="*/ 256003 h 729249"/>
                <a:gd name="connsiteX195" fmla="*/ 270386 w 857326"/>
                <a:gd name="connsiteY195" fmla="*/ 249260 h 729249"/>
                <a:gd name="connsiteX196" fmla="*/ 277130 w 857326"/>
                <a:gd name="connsiteY196" fmla="*/ 242811 h 729249"/>
                <a:gd name="connsiteX197" fmla="*/ 277130 w 857326"/>
                <a:gd name="connsiteY197" fmla="*/ 242811 h 729249"/>
                <a:gd name="connsiteX198" fmla="*/ 288465 w 857326"/>
                <a:gd name="connsiteY198" fmla="*/ 207426 h 729249"/>
                <a:gd name="connsiteX199" fmla="*/ 281330 w 857326"/>
                <a:gd name="connsiteY199" fmla="*/ 187795 h 729249"/>
                <a:gd name="connsiteX200" fmla="*/ 349415 w 857326"/>
                <a:gd name="connsiteY200" fmla="*/ 187795 h 729249"/>
                <a:gd name="connsiteX201" fmla="*/ 358940 w 857326"/>
                <a:gd name="connsiteY201" fmla="*/ 195415 h 729249"/>
                <a:gd name="connsiteX202" fmla="*/ 370656 w 857326"/>
                <a:gd name="connsiteY202" fmla="*/ 231972 h 729249"/>
                <a:gd name="connsiteX203" fmla="*/ 388106 w 857326"/>
                <a:gd name="connsiteY203" fmla="*/ 238211 h 729249"/>
                <a:gd name="connsiteX204" fmla="*/ 404917 w 857326"/>
                <a:gd name="connsiteY204" fmla="*/ 246136 h 729249"/>
                <a:gd name="connsiteX205" fmla="*/ 439731 w 857326"/>
                <a:gd name="connsiteY205" fmla="*/ 228229 h 729249"/>
                <a:gd name="connsiteX206" fmla="*/ 451161 w 857326"/>
                <a:gd name="connsiteY206" fmla="*/ 230000 h 729249"/>
                <a:gd name="connsiteX207" fmla="*/ 451161 w 857326"/>
                <a:gd name="connsiteY207" fmla="*/ 230000 h 729249"/>
                <a:gd name="connsiteX208" fmla="*/ 499300 w 857326"/>
                <a:gd name="connsiteY208" fmla="*/ 278140 h 729249"/>
                <a:gd name="connsiteX209" fmla="*/ 500758 w 857326"/>
                <a:gd name="connsiteY209" fmla="*/ 290170 h 729249"/>
                <a:gd name="connsiteX210" fmla="*/ 483194 w 857326"/>
                <a:gd name="connsiteY210" fmla="*/ 324298 h 729249"/>
                <a:gd name="connsiteX211" fmla="*/ 491119 w 857326"/>
                <a:gd name="connsiteY211" fmla="*/ 341109 h 729249"/>
                <a:gd name="connsiteX212" fmla="*/ 497357 w 857326"/>
                <a:gd name="connsiteY212" fmla="*/ 358559 h 729249"/>
                <a:gd name="connsiteX213" fmla="*/ 534676 w 857326"/>
                <a:gd name="connsiteY213" fmla="*/ 370523 h 729249"/>
                <a:gd name="connsiteX214" fmla="*/ 541468 w 857326"/>
                <a:gd name="connsiteY214" fmla="*/ 379838 h 729249"/>
                <a:gd name="connsiteX215" fmla="*/ 541468 w 857326"/>
                <a:gd name="connsiteY215" fmla="*/ 379838 h 729249"/>
                <a:gd name="connsiteX216" fmla="*/ 541468 w 857326"/>
                <a:gd name="connsiteY216" fmla="*/ 447923 h 729249"/>
                <a:gd name="connsiteX217" fmla="*/ 533848 w 857326"/>
                <a:gd name="connsiteY217" fmla="*/ 457448 h 729249"/>
                <a:gd name="connsiteX218" fmla="*/ 497291 w 857326"/>
                <a:gd name="connsiteY218" fmla="*/ 469163 h 729249"/>
                <a:gd name="connsiteX219" fmla="*/ 491052 w 857326"/>
                <a:gd name="connsiteY219" fmla="*/ 486604 h 729249"/>
                <a:gd name="connsiteX220" fmla="*/ 483127 w 857326"/>
                <a:gd name="connsiteY220" fmla="*/ 503415 h 729249"/>
                <a:gd name="connsiteX221" fmla="*/ 501034 w 857326"/>
                <a:gd name="connsiteY221" fmla="*/ 538239 h 729249"/>
                <a:gd name="connsiteX222" fmla="*/ 499262 w 857326"/>
                <a:gd name="connsiteY222" fmla="*/ 549669 h 729249"/>
                <a:gd name="connsiteX223" fmla="*/ 499262 w 857326"/>
                <a:gd name="connsiteY223" fmla="*/ 549669 h 729249"/>
                <a:gd name="connsiteX224" fmla="*/ 451123 w 857326"/>
                <a:gd name="connsiteY224" fmla="*/ 597818 h 729249"/>
                <a:gd name="connsiteX225" fmla="*/ 439093 w 857326"/>
                <a:gd name="connsiteY225" fmla="*/ 599275 h 729249"/>
                <a:gd name="connsiteX226" fmla="*/ 404879 w 857326"/>
                <a:gd name="connsiteY226" fmla="*/ 581673 h 729249"/>
                <a:gd name="connsiteX227" fmla="*/ 388068 w 857326"/>
                <a:gd name="connsiteY227" fmla="*/ 589598 h 729249"/>
                <a:gd name="connsiteX228" fmla="*/ 370618 w 857326"/>
                <a:gd name="connsiteY228" fmla="*/ 595836 h 729249"/>
                <a:gd name="connsiteX229" fmla="*/ 358731 w 857326"/>
                <a:gd name="connsiteY229" fmla="*/ 633193 h 729249"/>
                <a:gd name="connsiteX230" fmla="*/ 349415 w 857326"/>
                <a:gd name="connsiteY230" fmla="*/ 639985 h 729249"/>
                <a:gd name="connsiteX231" fmla="*/ 349415 w 857326"/>
                <a:gd name="connsiteY231" fmla="*/ 639985 h 729249"/>
                <a:gd name="connsiteX232" fmla="*/ 281330 w 857326"/>
                <a:gd name="connsiteY232" fmla="*/ 639985 h 729249"/>
                <a:gd name="connsiteX233" fmla="*/ 271805 w 857326"/>
                <a:gd name="connsiteY233" fmla="*/ 632365 h 729249"/>
                <a:gd name="connsiteX234" fmla="*/ 260090 w 857326"/>
                <a:gd name="connsiteY234" fmla="*/ 595808 h 729249"/>
                <a:gd name="connsiteX235" fmla="*/ 242649 w 857326"/>
                <a:gd name="connsiteY235" fmla="*/ 589569 h 729249"/>
                <a:gd name="connsiteX236" fmla="*/ 225838 w 857326"/>
                <a:gd name="connsiteY236" fmla="*/ 581635 h 729249"/>
                <a:gd name="connsiteX237" fmla="*/ 191014 w 857326"/>
                <a:gd name="connsiteY237" fmla="*/ 599551 h 729249"/>
                <a:gd name="connsiteX238" fmla="*/ 179584 w 857326"/>
                <a:gd name="connsiteY238" fmla="*/ 597770 h 729249"/>
                <a:gd name="connsiteX239" fmla="*/ 179584 w 857326"/>
                <a:gd name="connsiteY239" fmla="*/ 597770 h 729249"/>
                <a:gd name="connsiteX240" fmla="*/ 131435 w 857326"/>
                <a:gd name="connsiteY240" fmla="*/ 549621 h 729249"/>
                <a:gd name="connsiteX241" fmla="*/ 129988 w 857326"/>
                <a:gd name="connsiteY241" fmla="*/ 537601 h 729249"/>
                <a:gd name="connsiteX242" fmla="*/ 147590 w 857326"/>
                <a:gd name="connsiteY242" fmla="*/ 503377 h 729249"/>
                <a:gd name="connsiteX243" fmla="*/ 139656 w 857326"/>
                <a:gd name="connsiteY243" fmla="*/ 486575 h 729249"/>
                <a:gd name="connsiteX244" fmla="*/ 133417 w 857326"/>
                <a:gd name="connsiteY244" fmla="*/ 469125 h 729249"/>
                <a:gd name="connsiteX245" fmla="*/ 96107 w 857326"/>
                <a:gd name="connsiteY245" fmla="*/ 457162 h 729249"/>
                <a:gd name="connsiteX246" fmla="*/ 89306 w 857326"/>
                <a:gd name="connsiteY246" fmla="*/ 447846 h 729249"/>
                <a:gd name="connsiteX247" fmla="*/ 89306 w 857326"/>
                <a:gd name="connsiteY247" fmla="*/ 447846 h 729249"/>
                <a:gd name="connsiteX248" fmla="*/ 89306 w 857326"/>
                <a:gd name="connsiteY248" fmla="*/ 379828 h 729249"/>
                <a:gd name="connsiteX249" fmla="*/ 96926 w 857326"/>
                <a:gd name="connsiteY249" fmla="*/ 370303 h 729249"/>
                <a:gd name="connsiteX250" fmla="*/ 133426 w 857326"/>
                <a:gd name="connsiteY250" fmla="*/ 358559 h 729249"/>
                <a:gd name="connsiteX251" fmla="*/ 139665 w 857326"/>
                <a:gd name="connsiteY251" fmla="*/ 341109 h 729249"/>
                <a:gd name="connsiteX252" fmla="*/ 147599 w 857326"/>
                <a:gd name="connsiteY252" fmla="*/ 324298 h 729249"/>
                <a:gd name="connsiteX253" fmla="*/ 129616 w 857326"/>
                <a:gd name="connsiteY253" fmla="*/ 289484 h 729249"/>
                <a:gd name="connsiteX254" fmla="*/ 131397 w 857326"/>
                <a:gd name="connsiteY254" fmla="*/ 278054 h 729249"/>
                <a:gd name="connsiteX255" fmla="*/ 131397 w 857326"/>
                <a:gd name="connsiteY255" fmla="*/ 278054 h 729249"/>
                <a:gd name="connsiteX256" fmla="*/ 179546 w 857326"/>
                <a:gd name="connsiteY256" fmla="*/ 229914 h 729249"/>
                <a:gd name="connsiteX257" fmla="*/ 191567 w 857326"/>
                <a:gd name="connsiteY257" fmla="*/ 228457 h 729249"/>
                <a:gd name="connsiteX258" fmla="*/ 225819 w 857326"/>
                <a:gd name="connsiteY258" fmla="*/ 246059 h 729249"/>
                <a:gd name="connsiteX259" fmla="*/ 242592 w 857326"/>
                <a:gd name="connsiteY259" fmla="*/ 238135 h 729249"/>
                <a:gd name="connsiteX260" fmla="*/ 243107 w 857326"/>
                <a:gd name="connsiteY260" fmla="*/ 237935 h 729249"/>
                <a:gd name="connsiteX261" fmla="*/ 260080 w 857326"/>
                <a:gd name="connsiteY261" fmla="*/ 231896 h 729249"/>
                <a:gd name="connsiteX262" fmla="*/ 272044 w 857326"/>
                <a:gd name="connsiteY262" fmla="*/ 194577 h 729249"/>
                <a:gd name="connsiteX263" fmla="*/ 281359 w 857326"/>
                <a:gd name="connsiteY263" fmla="*/ 187785 h 729249"/>
                <a:gd name="connsiteX264" fmla="*/ 281359 w 857326"/>
                <a:gd name="connsiteY264" fmla="*/ 187785 h 729249"/>
                <a:gd name="connsiteX265" fmla="*/ 384391 w 857326"/>
                <a:gd name="connsiteY265" fmla="*/ 344900 h 729249"/>
                <a:gd name="connsiteX266" fmla="*/ 246360 w 857326"/>
                <a:gd name="connsiteY266" fmla="*/ 344876 h 729249"/>
                <a:gd name="connsiteX267" fmla="*/ 246336 w 857326"/>
                <a:gd name="connsiteY267" fmla="*/ 482907 h 729249"/>
                <a:gd name="connsiteX268" fmla="*/ 384367 w 857326"/>
                <a:gd name="connsiteY268" fmla="*/ 482931 h 729249"/>
                <a:gd name="connsiteX269" fmla="*/ 412966 w 857326"/>
                <a:gd name="connsiteY269" fmla="*/ 413918 h 729249"/>
                <a:gd name="connsiteX270" fmla="*/ 384391 w 857326"/>
                <a:gd name="connsiteY270" fmla="*/ 344900 h 729249"/>
                <a:gd name="connsiteX271" fmla="*/ 315354 w 857326"/>
                <a:gd name="connsiteY271" fmla="*/ 296647 h 729249"/>
                <a:gd name="connsiteX272" fmla="*/ 198090 w 857326"/>
                <a:gd name="connsiteY272" fmla="*/ 413850 h 729249"/>
                <a:gd name="connsiteX273" fmla="*/ 315294 w 857326"/>
                <a:gd name="connsiteY273" fmla="*/ 531114 h 729249"/>
                <a:gd name="connsiteX274" fmla="*/ 432557 w 857326"/>
                <a:gd name="connsiteY274" fmla="*/ 413910 h 729249"/>
                <a:gd name="connsiteX275" fmla="*/ 398221 w 857326"/>
                <a:gd name="connsiteY275" fmla="*/ 330984 h 729249"/>
                <a:gd name="connsiteX276" fmla="*/ 315354 w 857326"/>
                <a:gd name="connsiteY276" fmla="*/ 296647 h 729249"/>
                <a:gd name="connsiteX277" fmla="*/ 460619 w 857326"/>
                <a:gd name="connsiteY277" fmla="*/ 643014 h 729249"/>
                <a:gd name="connsiteX278" fmla="*/ 494071 w 857326"/>
                <a:gd name="connsiteY278" fmla="*/ 649491 h 729249"/>
                <a:gd name="connsiteX279" fmla="*/ 159258 w 857326"/>
                <a:gd name="connsiteY279" fmla="*/ 665045 h 729249"/>
                <a:gd name="connsiteX280" fmla="*/ 145862 w 857326"/>
                <a:gd name="connsiteY280" fmla="*/ 668606 h 729249"/>
                <a:gd name="connsiteX281" fmla="*/ 148914 w 857326"/>
                <a:gd name="connsiteY281" fmla="*/ 681685 h 729249"/>
                <a:gd name="connsiteX282" fmla="*/ 501767 w 857326"/>
                <a:gd name="connsiteY282" fmla="*/ 668169 h 729249"/>
                <a:gd name="connsiteX283" fmla="*/ 496329 w 857326"/>
                <a:gd name="connsiteY283" fmla="*/ 696001 h 729249"/>
                <a:gd name="connsiteX284" fmla="*/ 504300 w 857326"/>
                <a:gd name="connsiteY284" fmla="*/ 707341 h 729249"/>
                <a:gd name="connsiteX285" fmla="*/ 515579 w 857326"/>
                <a:gd name="connsiteY285" fmla="*/ 699687 h 729249"/>
                <a:gd name="connsiteX286" fmla="*/ 526056 w 857326"/>
                <a:gd name="connsiteY286" fmla="*/ 645690 h 729249"/>
                <a:gd name="connsiteX287" fmla="*/ 518265 w 857326"/>
                <a:gd name="connsiteY287" fmla="*/ 634260 h 729249"/>
                <a:gd name="connsiteX288" fmla="*/ 464277 w 857326"/>
                <a:gd name="connsiteY288" fmla="*/ 623783 h 729249"/>
                <a:gd name="connsiteX289" fmla="*/ 452937 w 857326"/>
                <a:gd name="connsiteY289" fmla="*/ 631754 h 729249"/>
                <a:gd name="connsiteX290" fmla="*/ 460591 w 857326"/>
                <a:gd name="connsiteY290" fmla="*/ 643033 h 729249"/>
                <a:gd name="connsiteX291" fmla="*/ 170107 w 857326"/>
                <a:gd name="connsiteY291" fmla="*/ 184747 h 729249"/>
                <a:gd name="connsiteX292" fmla="*/ 136655 w 857326"/>
                <a:gd name="connsiteY292" fmla="*/ 178260 h 729249"/>
                <a:gd name="connsiteX293" fmla="*/ 424405 w 857326"/>
                <a:gd name="connsiteY293" fmla="*/ 138932 h 729249"/>
                <a:gd name="connsiteX294" fmla="*/ 437097 w 857326"/>
                <a:gd name="connsiteY294" fmla="*/ 133450 h 729249"/>
                <a:gd name="connsiteX295" fmla="*/ 431616 w 857326"/>
                <a:gd name="connsiteY295" fmla="*/ 120758 h 729249"/>
                <a:gd name="connsiteX296" fmla="*/ 374628 w 857326"/>
                <a:gd name="connsiteY296" fmla="*/ 104165 h 729249"/>
                <a:gd name="connsiteX297" fmla="*/ 128968 w 857326"/>
                <a:gd name="connsiteY297" fmla="*/ 159591 h 729249"/>
                <a:gd name="connsiteX298" fmla="*/ 134360 w 857326"/>
                <a:gd name="connsiteY298" fmla="*/ 131750 h 729249"/>
                <a:gd name="connsiteX299" fmla="*/ 126328 w 857326"/>
                <a:gd name="connsiteY299" fmla="*/ 120453 h 729249"/>
                <a:gd name="connsiteX300" fmla="*/ 115110 w 857326"/>
                <a:gd name="connsiteY300" fmla="*/ 128073 h 729249"/>
                <a:gd name="connsiteX301" fmla="*/ 104632 w 857326"/>
                <a:gd name="connsiteY301" fmla="*/ 182061 h 729249"/>
                <a:gd name="connsiteX302" fmla="*/ 112414 w 857326"/>
                <a:gd name="connsiteY302" fmla="*/ 193491 h 729249"/>
                <a:gd name="connsiteX303" fmla="*/ 166411 w 857326"/>
                <a:gd name="connsiteY303" fmla="*/ 203968 h 729249"/>
                <a:gd name="connsiteX304" fmla="*/ 177708 w 857326"/>
                <a:gd name="connsiteY304" fmla="*/ 195937 h 729249"/>
                <a:gd name="connsiteX305" fmla="*/ 170088 w 857326"/>
                <a:gd name="connsiteY305" fmla="*/ 184718 h 729249"/>
                <a:gd name="connsiteX306" fmla="*/ 86239 w 857326"/>
                <a:gd name="connsiteY306" fmla="*/ 559127 h 729249"/>
                <a:gd name="connsiteX307" fmla="*/ 79762 w 857326"/>
                <a:gd name="connsiteY307" fmla="*/ 592579 h 729249"/>
                <a:gd name="connsiteX308" fmla="*/ 64208 w 857326"/>
                <a:gd name="connsiteY308" fmla="*/ 257766 h 729249"/>
                <a:gd name="connsiteX309" fmla="*/ 60542 w 857326"/>
                <a:gd name="connsiteY309" fmla="*/ 244398 h 729249"/>
                <a:gd name="connsiteX310" fmla="*/ 47568 w 857326"/>
                <a:gd name="connsiteY310" fmla="*/ 247431 h 729249"/>
                <a:gd name="connsiteX311" fmla="*/ 61084 w 857326"/>
                <a:gd name="connsiteY311" fmla="*/ 600285 h 729249"/>
                <a:gd name="connsiteX312" fmla="*/ 33252 w 857326"/>
                <a:gd name="connsiteY312" fmla="*/ 594893 h 729249"/>
                <a:gd name="connsiteX313" fmla="*/ 22049 w 857326"/>
                <a:gd name="connsiteY313" fmla="*/ 603057 h 729249"/>
                <a:gd name="connsiteX314" fmla="*/ 29604 w 857326"/>
                <a:gd name="connsiteY314" fmla="*/ 614144 h 729249"/>
                <a:gd name="connsiteX315" fmla="*/ 83601 w 857326"/>
                <a:gd name="connsiteY315" fmla="*/ 624621 h 729249"/>
                <a:gd name="connsiteX316" fmla="*/ 95031 w 857326"/>
                <a:gd name="connsiteY316" fmla="*/ 616839 h 729249"/>
                <a:gd name="connsiteX317" fmla="*/ 105508 w 857326"/>
                <a:gd name="connsiteY317" fmla="*/ 562842 h 729249"/>
                <a:gd name="connsiteX318" fmla="*/ 97477 w 857326"/>
                <a:gd name="connsiteY318" fmla="*/ 551545 h 729249"/>
                <a:gd name="connsiteX319" fmla="*/ 86258 w 857326"/>
                <a:gd name="connsiteY319" fmla="*/ 559165 h 729249"/>
                <a:gd name="connsiteX320" fmla="*/ 599818 w 857326"/>
                <a:gd name="connsiteY320" fmla="*/ 599923 h 729249"/>
                <a:gd name="connsiteX321" fmla="*/ 590760 w 857326"/>
                <a:gd name="connsiteY321" fmla="*/ 566109 h 729249"/>
                <a:gd name="connsiteX322" fmla="*/ 624564 w 857326"/>
                <a:gd name="connsiteY322" fmla="*/ 557051 h 729249"/>
                <a:gd name="connsiteX323" fmla="*/ 631503 w 857326"/>
                <a:gd name="connsiteY323" fmla="*/ 545044 h 729249"/>
                <a:gd name="connsiteX324" fmla="*/ 619497 w 857326"/>
                <a:gd name="connsiteY324" fmla="*/ 538105 h 729249"/>
                <a:gd name="connsiteX325" fmla="*/ 585683 w 857326"/>
                <a:gd name="connsiteY325" fmla="*/ 547164 h 729249"/>
                <a:gd name="connsiteX326" fmla="*/ 576624 w 857326"/>
                <a:gd name="connsiteY326" fmla="*/ 513359 h 729249"/>
                <a:gd name="connsiteX327" fmla="*/ 564618 w 857326"/>
                <a:gd name="connsiteY327" fmla="*/ 506420 h 729249"/>
                <a:gd name="connsiteX328" fmla="*/ 557679 w 857326"/>
                <a:gd name="connsiteY328" fmla="*/ 518427 h 729249"/>
                <a:gd name="connsiteX329" fmla="*/ 566747 w 857326"/>
                <a:gd name="connsiteY329" fmla="*/ 552240 h 729249"/>
                <a:gd name="connsiteX330" fmla="*/ 532943 w 857326"/>
                <a:gd name="connsiteY330" fmla="*/ 561299 h 729249"/>
                <a:gd name="connsiteX331" fmla="*/ 525999 w 857326"/>
                <a:gd name="connsiteY331" fmla="*/ 573300 h 729249"/>
                <a:gd name="connsiteX332" fmla="*/ 538001 w 857326"/>
                <a:gd name="connsiteY332" fmla="*/ 580244 h 729249"/>
                <a:gd name="connsiteX333" fmla="*/ 571814 w 857326"/>
                <a:gd name="connsiteY333" fmla="*/ 571176 h 729249"/>
                <a:gd name="connsiteX334" fmla="*/ 580873 w 857326"/>
                <a:gd name="connsiteY334" fmla="*/ 604980 h 729249"/>
                <a:gd name="connsiteX335" fmla="*/ 592874 w 857326"/>
                <a:gd name="connsiteY335" fmla="*/ 611924 h 729249"/>
                <a:gd name="connsiteX336" fmla="*/ 599818 w 857326"/>
                <a:gd name="connsiteY336" fmla="*/ 599923 h 729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857326" h="729249">
                  <a:moveTo>
                    <a:pt x="691877" y="19631"/>
                  </a:moveTo>
                  <a:lnTo>
                    <a:pt x="650634" y="19631"/>
                  </a:lnTo>
                  <a:lnTo>
                    <a:pt x="641775" y="47254"/>
                  </a:lnTo>
                  <a:lnTo>
                    <a:pt x="641775" y="47254"/>
                  </a:lnTo>
                  <a:cubicBezTo>
                    <a:pt x="640770" y="50406"/>
                    <a:pt x="638235" y="52834"/>
                    <a:pt x="635041" y="53702"/>
                  </a:cubicBezTo>
                  <a:cubicBezTo>
                    <a:pt x="623933" y="56725"/>
                    <a:pt x="613257" y="61158"/>
                    <a:pt x="603275" y="66894"/>
                  </a:cubicBezTo>
                  <a:lnTo>
                    <a:pt x="603275" y="66894"/>
                  </a:lnTo>
                  <a:cubicBezTo>
                    <a:pt x="600393" y="68541"/>
                    <a:pt x="596872" y="68616"/>
                    <a:pt x="593922" y="67094"/>
                  </a:cubicBezTo>
                  <a:lnTo>
                    <a:pt x="568138" y="53826"/>
                  </a:lnTo>
                  <a:lnTo>
                    <a:pt x="539001" y="82963"/>
                  </a:lnTo>
                  <a:lnTo>
                    <a:pt x="552012" y="108261"/>
                  </a:lnTo>
                  <a:cubicBezTo>
                    <a:pt x="553800" y="111294"/>
                    <a:pt x="553825" y="115053"/>
                    <a:pt x="552078" y="118110"/>
                  </a:cubicBezTo>
                  <a:cubicBezTo>
                    <a:pt x="549210" y="123085"/>
                    <a:pt x="546665" y="128239"/>
                    <a:pt x="544459" y="133541"/>
                  </a:cubicBezTo>
                  <a:cubicBezTo>
                    <a:pt x="542307" y="138729"/>
                    <a:pt x="540475" y="144044"/>
                    <a:pt x="538972" y="149457"/>
                  </a:cubicBezTo>
                  <a:cubicBezTo>
                    <a:pt x="538212" y="152837"/>
                    <a:pt x="535719" y="155563"/>
                    <a:pt x="532419" y="156620"/>
                  </a:cubicBezTo>
                  <a:lnTo>
                    <a:pt x="504796" y="165468"/>
                  </a:lnTo>
                  <a:lnTo>
                    <a:pt x="504796" y="206664"/>
                  </a:lnTo>
                  <a:lnTo>
                    <a:pt x="532419" y="215522"/>
                  </a:lnTo>
                  <a:lnTo>
                    <a:pt x="532419" y="215522"/>
                  </a:lnTo>
                  <a:cubicBezTo>
                    <a:pt x="535572" y="216528"/>
                    <a:pt x="537999" y="219063"/>
                    <a:pt x="538867" y="222256"/>
                  </a:cubicBezTo>
                  <a:cubicBezTo>
                    <a:pt x="541890" y="233365"/>
                    <a:pt x="546324" y="244040"/>
                    <a:pt x="552059" y="254022"/>
                  </a:cubicBezTo>
                  <a:lnTo>
                    <a:pt x="552059" y="254022"/>
                  </a:lnTo>
                  <a:cubicBezTo>
                    <a:pt x="553709" y="256903"/>
                    <a:pt x="553788" y="260424"/>
                    <a:pt x="552269" y="263376"/>
                  </a:cubicBezTo>
                  <a:lnTo>
                    <a:pt x="539001" y="289160"/>
                  </a:lnTo>
                  <a:lnTo>
                    <a:pt x="568138" y="318297"/>
                  </a:lnTo>
                  <a:lnTo>
                    <a:pt x="593484" y="305295"/>
                  </a:lnTo>
                  <a:cubicBezTo>
                    <a:pt x="596513" y="303507"/>
                    <a:pt x="600269" y="303482"/>
                    <a:pt x="603323" y="305229"/>
                  </a:cubicBezTo>
                  <a:cubicBezTo>
                    <a:pt x="608302" y="308096"/>
                    <a:pt x="613459" y="310641"/>
                    <a:pt x="618763" y="312849"/>
                  </a:cubicBezTo>
                  <a:cubicBezTo>
                    <a:pt x="623951" y="315003"/>
                    <a:pt x="629266" y="316835"/>
                    <a:pt x="634679" y="318335"/>
                  </a:cubicBezTo>
                  <a:cubicBezTo>
                    <a:pt x="638057" y="319096"/>
                    <a:pt x="640779" y="321590"/>
                    <a:pt x="641833" y="324888"/>
                  </a:cubicBezTo>
                  <a:lnTo>
                    <a:pt x="650691" y="352511"/>
                  </a:lnTo>
                  <a:lnTo>
                    <a:pt x="691877" y="352511"/>
                  </a:lnTo>
                  <a:lnTo>
                    <a:pt x="700726" y="324888"/>
                  </a:lnTo>
                  <a:lnTo>
                    <a:pt x="700726" y="324888"/>
                  </a:lnTo>
                  <a:cubicBezTo>
                    <a:pt x="701739" y="321737"/>
                    <a:pt x="704276" y="319311"/>
                    <a:pt x="707469" y="318440"/>
                  </a:cubicBezTo>
                  <a:cubicBezTo>
                    <a:pt x="718573" y="315412"/>
                    <a:pt x="729243" y="310972"/>
                    <a:pt x="739216" y="305229"/>
                  </a:cubicBezTo>
                  <a:lnTo>
                    <a:pt x="739216" y="305229"/>
                  </a:lnTo>
                  <a:cubicBezTo>
                    <a:pt x="742097" y="303579"/>
                    <a:pt x="745618" y="303500"/>
                    <a:pt x="748570" y="305019"/>
                  </a:cubicBezTo>
                  <a:lnTo>
                    <a:pt x="774354" y="318287"/>
                  </a:lnTo>
                  <a:lnTo>
                    <a:pt x="803491" y="289150"/>
                  </a:lnTo>
                  <a:lnTo>
                    <a:pt x="790470" y="263852"/>
                  </a:lnTo>
                  <a:cubicBezTo>
                    <a:pt x="788685" y="260821"/>
                    <a:pt x="788663" y="257065"/>
                    <a:pt x="790413" y="254013"/>
                  </a:cubicBezTo>
                  <a:cubicBezTo>
                    <a:pt x="793270" y="249032"/>
                    <a:pt x="795815" y="243879"/>
                    <a:pt x="798033" y="238582"/>
                  </a:cubicBezTo>
                  <a:cubicBezTo>
                    <a:pt x="800187" y="233392"/>
                    <a:pt x="802016" y="228073"/>
                    <a:pt x="803510" y="222656"/>
                  </a:cubicBezTo>
                  <a:cubicBezTo>
                    <a:pt x="804277" y="219281"/>
                    <a:pt x="806768" y="216562"/>
                    <a:pt x="810063" y="215503"/>
                  </a:cubicBezTo>
                  <a:lnTo>
                    <a:pt x="837686" y="206645"/>
                  </a:lnTo>
                  <a:lnTo>
                    <a:pt x="837686" y="165449"/>
                  </a:lnTo>
                  <a:lnTo>
                    <a:pt x="810063" y="156601"/>
                  </a:lnTo>
                  <a:lnTo>
                    <a:pt x="810063" y="156601"/>
                  </a:lnTo>
                  <a:cubicBezTo>
                    <a:pt x="806910" y="155590"/>
                    <a:pt x="804483" y="153052"/>
                    <a:pt x="803615" y="149857"/>
                  </a:cubicBezTo>
                  <a:cubicBezTo>
                    <a:pt x="802144" y="144474"/>
                    <a:pt x="800344" y="139187"/>
                    <a:pt x="798224" y="134026"/>
                  </a:cubicBezTo>
                  <a:lnTo>
                    <a:pt x="798024" y="133560"/>
                  </a:lnTo>
                  <a:cubicBezTo>
                    <a:pt x="795809" y="128252"/>
                    <a:pt x="793264" y="123089"/>
                    <a:pt x="790404" y="118100"/>
                  </a:cubicBezTo>
                  <a:lnTo>
                    <a:pt x="790404" y="118100"/>
                  </a:lnTo>
                  <a:cubicBezTo>
                    <a:pt x="788757" y="115218"/>
                    <a:pt x="788682" y="111697"/>
                    <a:pt x="790203" y="108747"/>
                  </a:cubicBezTo>
                  <a:lnTo>
                    <a:pt x="803472" y="82963"/>
                  </a:lnTo>
                  <a:lnTo>
                    <a:pt x="774335" y="53826"/>
                  </a:lnTo>
                  <a:lnTo>
                    <a:pt x="749036" y="66846"/>
                  </a:lnTo>
                  <a:cubicBezTo>
                    <a:pt x="746002" y="68631"/>
                    <a:pt x="742243" y="68653"/>
                    <a:pt x="739188" y="66904"/>
                  </a:cubicBezTo>
                  <a:cubicBezTo>
                    <a:pt x="729332" y="61240"/>
                    <a:pt x="718799" y="56846"/>
                    <a:pt x="707841" y="53826"/>
                  </a:cubicBezTo>
                  <a:cubicBezTo>
                    <a:pt x="704464" y="53059"/>
                    <a:pt x="701742" y="50568"/>
                    <a:pt x="700678" y="47273"/>
                  </a:cubicBezTo>
                  <a:lnTo>
                    <a:pt x="691829" y="19650"/>
                  </a:lnTo>
                  <a:close/>
                  <a:moveTo>
                    <a:pt x="643528" y="0"/>
                  </a:moveTo>
                  <a:lnTo>
                    <a:pt x="699002" y="0"/>
                  </a:lnTo>
                  <a:cubicBezTo>
                    <a:pt x="703560" y="21"/>
                    <a:pt x="707505" y="3177"/>
                    <a:pt x="708527" y="7620"/>
                  </a:cubicBezTo>
                  <a:lnTo>
                    <a:pt x="717747" y="36366"/>
                  </a:lnTo>
                  <a:cubicBezTo>
                    <a:pt x="722351" y="37795"/>
                    <a:pt x="726837" y="39414"/>
                    <a:pt x="731206" y="41224"/>
                  </a:cubicBezTo>
                  <a:cubicBezTo>
                    <a:pt x="735708" y="43091"/>
                    <a:pt x="740048" y="45123"/>
                    <a:pt x="744226" y="47320"/>
                  </a:cubicBezTo>
                  <a:lnTo>
                    <a:pt x="771792" y="33118"/>
                  </a:lnTo>
                  <a:cubicBezTo>
                    <a:pt x="775583" y="31158"/>
                    <a:pt x="780207" y="31878"/>
                    <a:pt x="783222" y="34900"/>
                  </a:cubicBezTo>
                  <a:lnTo>
                    <a:pt x="783222" y="34900"/>
                  </a:lnTo>
                  <a:lnTo>
                    <a:pt x="822446" y="74076"/>
                  </a:lnTo>
                  <a:cubicBezTo>
                    <a:pt x="825639" y="77275"/>
                    <a:pt x="826237" y="82241"/>
                    <a:pt x="823893" y="86106"/>
                  </a:cubicBezTo>
                  <a:lnTo>
                    <a:pt x="810044" y="113024"/>
                  </a:lnTo>
                  <a:cubicBezTo>
                    <a:pt x="812254" y="117227"/>
                    <a:pt x="814286" y="121555"/>
                    <a:pt x="816140" y="126006"/>
                  </a:cubicBezTo>
                  <a:cubicBezTo>
                    <a:pt x="816207" y="126178"/>
                    <a:pt x="816273" y="126359"/>
                    <a:pt x="816331" y="126530"/>
                  </a:cubicBezTo>
                  <a:cubicBezTo>
                    <a:pt x="818064" y="130747"/>
                    <a:pt x="819620" y="135074"/>
                    <a:pt x="820998" y="139513"/>
                  </a:cubicBezTo>
                  <a:lnTo>
                    <a:pt x="850525" y="148971"/>
                  </a:lnTo>
                  <a:cubicBezTo>
                    <a:pt x="854576" y="150274"/>
                    <a:pt x="857324" y="154041"/>
                    <a:pt x="857326" y="158296"/>
                  </a:cubicBezTo>
                  <a:lnTo>
                    <a:pt x="857326" y="158296"/>
                  </a:lnTo>
                  <a:lnTo>
                    <a:pt x="857326" y="213770"/>
                  </a:lnTo>
                  <a:cubicBezTo>
                    <a:pt x="857305" y="218328"/>
                    <a:pt x="854149" y="222273"/>
                    <a:pt x="849706" y="223295"/>
                  </a:cubicBezTo>
                  <a:lnTo>
                    <a:pt x="820960" y="232515"/>
                  </a:lnTo>
                  <a:cubicBezTo>
                    <a:pt x="819531" y="237125"/>
                    <a:pt x="817912" y="241611"/>
                    <a:pt x="816102" y="245974"/>
                  </a:cubicBezTo>
                  <a:cubicBezTo>
                    <a:pt x="814235" y="250488"/>
                    <a:pt x="812203" y="254832"/>
                    <a:pt x="810006" y="259004"/>
                  </a:cubicBezTo>
                  <a:lnTo>
                    <a:pt x="824170" y="286522"/>
                  </a:lnTo>
                  <a:cubicBezTo>
                    <a:pt x="826130" y="290313"/>
                    <a:pt x="825410" y="294937"/>
                    <a:pt x="822388" y="297952"/>
                  </a:cubicBezTo>
                  <a:lnTo>
                    <a:pt x="822388" y="297952"/>
                  </a:lnTo>
                  <a:lnTo>
                    <a:pt x="783222" y="337233"/>
                  </a:lnTo>
                  <a:cubicBezTo>
                    <a:pt x="780022" y="340423"/>
                    <a:pt x="775061" y="341024"/>
                    <a:pt x="771192" y="338690"/>
                  </a:cubicBezTo>
                  <a:lnTo>
                    <a:pt x="744264" y="324841"/>
                  </a:lnTo>
                  <a:cubicBezTo>
                    <a:pt x="740105" y="327019"/>
                    <a:pt x="735768" y="329047"/>
                    <a:pt x="731253" y="330927"/>
                  </a:cubicBezTo>
                  <a:cubicBezTo>
                    <a:pt x="726885" y="332737"/>
                    <a:pt x="722395" y="334356"/>
                    <a:pt x="717785" y="335785"/>
                  </a:cubicBezTo>
                  <a:lnTo>
                    <a:pt x="708317" y="365312"/>
                  </a:lnTo>
                  <a:cubicBezTo>
                    <a:pt x="707020" y="369362"/>
                    <a:pt x="703254" y="372107"/>
                    <a:pt x="699002" y="372104"/>
                  </a:cubicBezTo>
                  <a:lnTo>
                    <a:pt x="699002" y="372104"/>
                  </a:lnTo>
                  <a:lnTo>
                    <a:pt x="643528" y="372104"/>
                  </a:lnTo>
                  <a:cubicBezTo>
                    <a:pt x="638969" y="372083"/>
                    <a:pt x="635024" y="368927"/>
                    <a:pt x="634003" y="364484"/>
                  </a:cubicBezTo>
                  <a:lnTo>
                    <a:pt x="624783" y="335737"/>
                  </a:lnTo>
                  <a:cubicBezTo>
                    <a:pt x="620173" y="334308"/>
                    <a:pt x="615686" y="332689"/>
                    <a:pt x="611324" y="330879"/>
                  </a:cubicBezTo>
                  <a:cubicBezTo>
                    <a:pt x="606809" y="329013"/>
                    <a:pt x="602466" y="326984"/>
                    <a:pt x="598294" y="324793"/>
                  </a:cubicBezTo>
                  <a:lnTo>
                    <a:pt x="570776" y="338947"/>
                  </a:lnTo>
                  <a:cubicBezTo>
                    <a:pt x="566985" y="340908"/>
                    <a:pt x="562361" y="340187"/>
                    <a:pt x="559346" y="337166"/>
                  </a:cubicBezTo>
                  <a:lnTo>
                    <a:pt x="559346" y="337166"/>
                  </a:lnTo>
                  <a:lnTo>
                    <a:pt x="520141" y="298009"/>
                  </a:lnTo>
                  <a:cubicBezTo>
                    <a:pt x="516951" y="294809"/>
                    <a:pt x="516350" y="289848"/>
                    <a:pt x="518684" y="285979"/>
                  </a:cubicBezTo>
                  <a:lnTo>
                    <a:pt x="532524" y="259061"/>
                  </a:lnTo>
                  <a:cubicBezTo>
                    <a:pt x="530346" y="254889"/>
                    <a:pt x="528317" y="250549"/>
                    <a:pt x="526437" y="246040"/>
                  </a:cubicBezTo>
                  <a:cubicBezTo>
                    <a:pt x="524627" y="241665"/>
                    <a:pt x="523008" y="237176"/>
                    <a:pt x="521579" y="232572"/>
                  </a:cubicBezTo>
                  <a:lnTo>
                    <a:pt x="492052" y="223114"/>
                  </a:lnTo>
                  <a:cubicBezTo>
                    <a:pt x="488006" y="221811"/>
                    <a:pt x="485263" y="218048"/>
                    <a:pt x="485261" y="213798"/>
                  </a:cubicBezTo>
                  <a:lnTo>
                    <a:pt x="485261" y="213798"/>
                  </a:lnTo>
                  <a:lnTo>
                    <a:pt x="485261" y="158325"/>
                  </a:lnTo>
                  <a:cubicBezTo>
                    <a:pt x="485282" y="153766"/>
                    <a:pt x="488438" y="149821"/>
                    <a:pt x="492881" y="148800"/>
                  </a:cubicBezTo>
                  <a:lnTo>
                    <a:pt x="521627" y="139579"/>
                  </a:lnTo>
                  <a:cubicBezTo>
                    <a:pt x="523056" y="134976"/>
                    <a:pt x="524675" y="130489"/>
                    <a:pt x="526485" y="126121"/>
                  </a:cubicBezTo>
                  <a:cubicBezTo>
                    <a:pt x="528352" y="121612"/>
                    <a:pt x="530381" y="117272"/>
                    <a:pt x="532571" y="113100"/>
                  </a:cubicBezTo>
                  <a:lnTo>
                    <a:pt x="518331" y="85506"/>
                  </a:lnTo>
                  <a:cubicBezTo>
                    <a:pt x="516371" y="81715"/>
                    <a:pt x="517091" y="77091"/>
                    <a:pt x="520113" y="74076"/>
                  </a:cubicBezTo>
                  <a:lnTo>
                    <a:pt x="520113" y="74076"/>
                  </a:lnTo>
                  <a:lnTo>
                    <a:pt x="559337" y="34852"/>
                  </a:lnTo>
                  <a:cubicBezTo>
                    <a:pt x="562535" y="31658"/>
                    <a:pt x="567501" y="31060"/>
                    <a:pt x="571367" y="33404"/>
                  </a:cubicBezTo>
                  <a:lnTo>
                    <a:pt x="598246" y="47282"/>
                  </a:lnTo>
                  <a:cubicBezTo>
                    <a:pt x="602418" y="45091"/>
                    <a:pt x="606758" y="43059"/>
                    <a:pt x="611267" y="41186"/>
                  </a:cubicBezTo>
                  <a:cubicBezTo>
                    <a:pt x="615642" y="39376"/>
                    <a:pt x="620131" y="37757"/>
                    <a:pt x="624735" y="36328"/>
                  </a:cubicBezTo>
                  <a:lnTo>
                    <a:pt x="634194" y="6801"/>
                  </a:lnTo>
                  <a:cubicBezTo>
                    <a:pt x="635495" y="2753"/>
                    <a:pt x="639257" y="7"/>
                    <a:pt x="643509" y="0"/>
                  </a:cubicBezTo>
                  <a:lnTo>
                    <a:pt x="643509" y="0"/>
                  </a:lnTo>
                  <a:close/>
                  <a:moveTo>
                    <a:pt x="726215" y="131112"/>
                  </a:moveTo>
                  <a:cubicBezTo>
                    <a:pt x="756573" y="161452"/>
                    <a:pt x="756588" y="210658"/>
                    <a:pt x="726247" y="241017"/>
                  </a:cubicBezTo>
                  <a:cubicBezTo>
                    <a:pt x="695907" y="271375"/>
                    <a:pt x="646701" y="271390"/>
                    <a:pt x="616342" y="241049"/>
                  </a:cubicBezTo>
                  <a:cubicBezTo>
                    <a:pt x="585984" y="210709"/>
                    <a:pt x="585969" y="161503"/>
                    <a:pt x="616310" y="131144"/>
                  </a:cubicBezTo>
                  <a:cubicBezTo>
                    <a:pt x="630882" y="116563"/>
                    <a:pt x="650650" y="108370"/>
                    <a:pt x="671265" y="108366"/>
                  </a:cubicBezTo>
                  <a:cubicBezTo>
                    <a:pt x="691880" y="108338"/>
                    <a:pt x="711655" y="116527"/>
                    <a:pt x="726215" y="131121"/>
                  </a:cubicBezTo>
                  <a:close/>
                  <a:moveTo>
                    <a:pt x="671265" y="88725"/>
                  </a:moveTo>
                  <a:cubicBezTo>
                    <a:pt x="725022" y="88721"/>
                    <a:pt x="768604" y="132296"/>
                    <a:pt x="768609" y="186053"/>
                  </a:cubicBezTo>
                  <a:cubicBezTo>
                    <a:pt x="768613" y="239810"/>
                    <a:pt x="725038" y="283393"/>
                    <a:pt x="671281" y="283397"/>
                  </a:cubicBezTo>
                  <a:cubicBezTo>
                    <a:pt x="617524" y="283402"/>
                    <a:pt x="573941" y="239827"/>
                    <a:pt x="573937" y="186069"/>
                  </a:cubicBezTo>
                  <a:cubicBezTo>
                    <a:pt x="573935" y="160251"/>
                    <a:pt x="584190" y="135490"/>
                    <a:pt x="602447" y="117234"/>
                  </a:cubicBezTo>
                  <a:cubicBezTo>
                    <a:pt x="620680" y="98955"/>
                    <a:pt x="645446" y="88695"/>
                    <a:pt x="671265" y="88725"/>
                  </a:cubicBezTo>
                  <a:close/>
                  <a:moveTo>
                    <a:pt x="342290" y="207426"/>
                  </a:moveTo>
                  <a:lnTo>
                    <a:pt x="353654" y="242868"/>
                  </a:lnTo>
                  <a:cubicBezTo>
                    <a:pt x="354710" y="246171"/>
                    <a:pt x="357435" y="248668"/>
                    <a:pt x="360816" y="249431"/>
                  </a:cubicBezTo>
                  <a:cubicBezTo>
                    <a:pt x="374467" y="253197"/>
                    <a:pt x="387588" y="258669"/>
                    <a:pt x="399869" y="265719"/>
                  </a:cubicBezTo>
                  <a:cubicBezTo>
                    <a:pt x="402923" y="267466"/>
                    <a:pt x="406679" y="267440"/>
                    <a:pt x="409708" y="265652"/>
                  </a:cubicBezTo>
                  <a:lnTo>
                    <a:pt x="442322" y="248879"/>
                  </a:lnTo>
                  <a:lnTo>
                    <a:pt x="480422" y="286979"/>
                  </a:lnTo>
                  <a:lnTo>
                    <a:pt x="463391" y="320078"/>
                  </a:lnTo>
                  <a:cubicBezTo>
                    <a:pt x="461872" y="323027"/>
                    <a:pt x="461951" y="326544"/>
                    <a:pt x="463601" y="329422"/>
                  </a:cubicBezTo>
                  <a:lnTo>
                    <a:pt x="463601" y="329422"/>
                  </a:lnTo>
                  <a:cubicBezTo>
                    <a:pt x="470726" y="341841"/>
                    <a:pt x="476238" y="355118"/>
                    <a:pt x="480003" y="368932"/>
                  </a:cubicBezTo>
                  <a:cubicBezTo>
                    <a:pt x="480877" y="372122"/>
                    <a:pt x="483302" y="374654"/>
                    <a:pt x="486451" y="375666"/>
                  </a:cubicBezTo>
                  <a:lnTo>
                    <a:pt x="486451" y="375666"/>
                  </a:lnTo>
                  <a:lnTo>
                    <a:pt x="521894" y="387029"/>
                  </a:lnTo>
                  <a:lnTo>
                    <a:pt x="521894" y="440788"/>
                  </a:lnTo>
                  <a:lnTo>
                    <a:pt x="486423" y="452161"/>
                  </a:lnTo>
                  <a:cubicBezTo>
                    <a:pt x="483124" y="453217"/>
                    <a:pt x="480628" y="455937"/>
                    <a:pt x="479860" y="459315"/>
                  </a:cubicBezTo>
                  <a:cubicBezTo>
                    <a:pt x="476096" y="472966"/>
                    <a:pt x="470623" y="486087"/>
                    <a:pt x="463572" y="498367"/>
                  </a:cubicBezTo>
                  <a:cubicBezTo>
                    <a:pt x="461825" y="501421"/>
                    <a:pt x="461851" y="505177"/>
                    <a:pt x="463639" y="508206"/>
                  </a:cubicBezTo>
                  <a:lnTo>
                    <a:pt x="480412" y="540820"/>
                  </a:lnTo>
                  <a:lnTo>
                    <a:pt x="442312" y="578872"/>
                  </a:lnTo>
                  <a:lnTo>
                    <a:pt x="409213" y="561842"/>
                  </a:lnTo>
                  <a:cubicBezTo>
                    <a:pt x="406266" y="560320"/>
                    <a:pt x="402748" y="560395"/>
                    <a:pt x="399869" y="562042"/>
                  </a:cubicBezTo>
                  <a:lnTo>
                    <a:pt x="399869" y="562042"/>
                  </a:lnTo>
                  <a:cubicBezTo>
                    <a:pt x="387450" y="569167"/>
                    <a:pt x="374173" y="574679"/>
                    <a:pt x="360359" y="578444"/>
                  </a:cubicBezTo>
                  <a:cubicBezTo>
                    <a:pt x="357168" y="579315"/>
                    <a:pt x="354634" y="581741"/>
                    <a:pt x="353625" y="584892"/>
                  </a:cubicBezTo>
                  <a:lnTo>
                    <a:pt x="353625" y="584892"/>
                  </a:lnTo>
                  <a:lnTo>
                    <a:pt x="342262" y="620344"/>
                  </a:lnTo>
                  <a:lnTo>
                    <a:pt x="288465" y="620344"/>
                  </a:lnTo>
                  <a:lnTo>
                    <a:pt x="277092" y="584892"/>
                  </a:lnTo>
                  <a:cubicBezTo>
                    <a:pt x="276033" y="581597"/>
                    <a:pt x="273313" y="579106"/>
                    <a:pt x="269938" y="578339"/>
                  </a:cubicBezTo>
                  <a:cubicBezTo>
                    <a:pt x="263173" y="576477"/>
                    <a:pt x="256530" y="574193"/>
                    <a:pt x="250050" y="571500"/>
                  </a:cubicBezTo>
                  <a:cubicBezTo>
                    <a:pt x="243454" y="568757"/>
                    <a:pt x="237037" y="565601"/>
                    <a:pt x="230838" y="562051"/>
                  </a:cubicBezTo>
                  <a:cubicBezTo>
                    <a:pt x="227785" y="560305"/>
                    <a:pt x="224031" y="560327"/>
                    <a:pt x="220999" y="562108"/>
                  </a:cubicBezTo>
                  <a:lnTo>
                    <a:pt x="188385" y="578901"/>
                  </a:lnTo>
                  <a:lnTo>
                    <a:pt x="150285" y="540849"/>
                  </a:lnTo>
                  <a:lnTo>
                    <a:pt x="167316" y="507749"/>
                  </a:lnTo>
                  <a:cubicBezTo>
                    <a:pt x="168838" y="504799"/>
                    <a:pt x="168763" y="501278"/>
                    <a:pt x="167116" y="498396"/>
                  </a:cubicBezTo>
                  <a:lnTo>
                    <a:pt x="167116" y="498396"/>
                  </a:lnTo>
                  <a:cubicBezTo>
                    <a:pt x="160011" y="485974"/>
                    <a:pt x="154518" y="472697"/>
                    <a:pt x="150771" y="458886"/>
                  </a:cubicBezTo>
                  <a:cubicBezTo>
                    <a:pt x="149903" y="455691"/>
                    <a:pt x="147476" y="453153"/>
                    <a:pt x="144323" y="452142"/>
                  </a:cubicBezTo>
                  <a:lnTo>
                    <a:pt x="144323" y="452142"/>
                  </a:lnTo>
                  <a:lnTo>
                    <a:pt x="108880" y="440788"/>
                  </a:lnTo>
                  <a:lnTo>
                    <a:pt x="108880" y="386963"/>
                  </a:lnTo>
                  <a:lnTo>
                    <a:pt x="144332" y="375599"/>
                  </a:lnTo>
                  <a:cubicBezTo>
                    <a:pt x="147630" y="374539"/>
                    <a:pt x="150122" y="371815"/>
                    <a:pt x="150885" y="368437"/>
                  </a:cubicBezTo>
                  <a:cubicBezTo>
                    <a:pt x="154651" y="354786"/>
                    <a:pt x="160124" y="341665"/>
                    <a:pt x="167173" y="329384"/>
                  </a:cubicBezTo>
                  <a:cubicBezTo>
                    <a:pt x="168919" y="326331"/>
                    <a:pt x="168897" y="322577"/>
                    <a:pt x="167116" y="319545"/>
                  </a:cubicBezTo>
                  <a:lnTo>
                    <a:pt x="150333" y="286931"/>
                  </a:lnTo>
                  <a:lnTo>
                    <a:pt x="188433" y="248831"/>
                  </a:lnTo>
                  <a:lnTo>
                    <a:pt x="221532" y="265862"/>
                  </a:lnTo>
                  <a:cubicBezTo>
                    <a:pt x="224485" y="267381"/>
                    <a:pt x="228005" y="267302"/>
                    <a:pt x="230886" y="265652"/>
                  </a:cubicBezTo>
                  <a:lnTo>
                    <a:pt x="230886" y="265652"/>
                  </a:lnTo>
                  <a:cubicBezTo>
                    <a:pt x="237094" y="262100"/>
                    <a:pt x="243520" y="258945"/>
                    <a:pt x="250126" y="256203"/>
                  </a:cubicBezTo>
                  <a:lnTo>
                    <a:pt x="250584" y="256003"/>
                  </a:lnTo>
                  <a:cubicBezTo>
                    <a:pt x="257040" y="253353"/>
                    <a:pt x="263654" y="251101"/>
                    <a:pt x="270386" y="249260"/>
                  </a:cubicBezTo>
                  <a:cubicBezTo>
                    <a:pt x="273579" y="248388"/>
                    <a:pt x="276116" y="245962"/>
                    <a:pt x="277130" y="242811"/>
                  </a:cubicBezTo>
                  <a:lnTo>
                    <a:pt x="277130" y="242811"/>
                  </a:lnTo>
                  <a:lnTo>
                    <a:pt x="288465" y="207426"/>
                  </a:lnTo>
                  <a:close/>
                  <a:moveTo>
                    <a:pt x="281330" y="187795"/>
                  </a:moveTo>
                  <a:lnTo>
                    <a:pt x="349415" y="187795"/>
                  </a:lnTo>
                  <a:cubicBezTo>
                    <a:pt x="353974" y="187816"/>
                    <a:pt x="357919" y="190972"/>
                    <a:pt x="358940" y="195415"/>
                  </a:cubicBezTo>
                  <a:lnTo>
                    <a:pt x="370656" y="231972"/>
                  </a:lnTo>
                  <a:cubicBezTo>
                    <a:pt x="376631" y="233782"/>
                    <a:pt x="382448" y="235861"/>
                    <a:pt x="388106" y="238211"/>
                  </a:cubicBezTo>
                  <a:cubicBezTo>
                    <a:pt x="393929" y="240624"/>
                    <a:pt x="399532" y="243265"/>
                    <a:pt x="404917" y="246136"/>
                  </a:cubicBezTo>
                  <a:lnTo>
                    <a:pt x="439731" y="228229"/>
                  </a:lnTo>
                  <a:cubicBezTo>
                    <a:pt x="443521" y="226268"/>
                    <a:pt x="448143" y="226985"/>
                    <a:pt x="451161" y="230000"/>
                  </a:cubicBezTo>
                  <a:lnTo>
                    <a:pt x="451161" y="230000"/>
                  </a:lnTo>
                  <a:lnTo>
                    <a:pt x="499300" y="278140"/>
                  </a:lnTo>
                  <a:cubicBezTo>
                    <a:pt x="502494" y="281338"/>
                    <a:pt x="503095" y="286301"/>
                    <a:pt x="500758" y="290170"/>
                  </a:cubicBezTo>
                  <a:lnTo>
                    <a:pt x="483194" y="324298"/>
                  </a:lnTo>
                  <a:cubicBezTo>
                    <a:pt x="486064" y="329676"/>
                    <a:pt x="488705" y="335280"/>
                    <a:pt x="491119" y="341109"/>
                  </a:cubicBezTo>
                  <a:cubicBezTo>
                    <a:pt x="493462" y="346761"/>
                    <a:pt x="495541" y="352577"/>
                    <a:pt x="497357" y="358559"/>
                  </a:cubicBezTo>
                  <a:lnTo>
                    <a:pt x="534676" y="370523"/>
                  </a:lnTo>
                  <a:cubicBezTo>
                    <a:pt x="538724" y="371822"/>
                    <a:pt x="541468" y="375587"/>
                    <a:pt x="541468" y="379838"/>
                  </a:cubicBezTo>
                  <a:lnTo>
                    <a:pt x="541468" y="379838"/>
                  </a:lnTo>
                  <a:lnTo>
                    <a:pt x="541468" y="447923"/>
                  </a:lnTo>
                  <a:cubicBezTo>
                    <a:pt x="541443" y="452480"/>
                    <a:pt x="538289" y="456423"/>
                    <a:pt x="533848" y="457448"/>
                  </a:cubicBezTo>
                  <a:lnTo>
                    <a:pt x="497291" y="469163"/>
                  </a:lnTo>
                  <a:cubicBezTo>
                    <a:pt x="495481" y="475139"/>
                    <a:pt x="493401" y="480952"/>
                    <a:pt x="491052" y="486604"/>
                  </a:cubicBezTo>
                  <a:cubicBezTo>
                    <a:pt x="488639" y="492420"/>
                    <a:pt x="485997" y="498024"/>
                    <a:pt x="483127" y="503415"/>
                  </a:cubicBezTo>
                  <a:lnTo>
                    <a:pt x="501034" y="538239"/>
                  </a:lnTo>
                  <a:cubicBezTo>
                    <a:pt x="502991" y="542029"/>
                    <a:pt x="502275" y="546649"/>
                    <a:pt x="499262" y="549669"/>
                  </a:cubicBezTo>
                  <a:lnTo>
                    <a:pt x="499262" y="549669"/>
                  </a:lnTo>
                  <a:lnTo>
                    <a:pt x="451123" y="597818"/>
                  </a:lnTo>
                  <a:cubicBezTo>
                    <a:pt x="447923" y="601008"/>
                    <a:pt x="442962" y="601609"/>
                    <a:pt x="439093" y="599275"/>
                  </a:cubicBezTo>
                  <a:lnTo>
                    <a:pt x="404879" y="581673"/>
                  </a:lnTo>
                  <a:cubicBezTo>
                    <a:pt x="399501" y="584537"/>
                    <a:pt x="393897" y="587178"/>
                    <a:pt x="388068" y="589598"/>
                  </a:cubicBezTo>
                  <a:cubicBezTo>
                    <a:pt x="382422" y="591941"/>
                    <a:pt x="376606" y="594020"/>
                    <a:pt x="370618" y="595836"/>
                  </a:cubicBezTo>
                  <a:lnTo>
                    <a:pt x="358731" y="633193"/>
                  </a:lnTo>
                  <a:cubicBezTo>
                    <a:pt x="357428" y="637239"/>
                    <a:pt x="353665" y="639982"/>
                    <a:pt x="349415" y="639985"/>
                  </a:cubicBezTo>
                  <a:lnTo>
                    <a:pt x="349415" y="639985"/>
                  </a:lnTo>
                  <a:lnTo>
                    <a:pt x="281330" y="639985"/>
                  </a:lnTo>
                  <a:cubicBezTo>
                    <a:pt x="276773" y="639960"/>
                    <a:pt x="272830" y="636806"/>
                    <a:pt x="271805" y="632365"/>
                  </a:cubicBezTo>
                  <a:lnTo>
                    <a:pt x="260090" y="595808"/>
                  </a:lnTo>
                  <a:cubicBezTo>
                    <a:pt x="254121" y="593998"/>
                    <a:pt x="248307" y="591918"/>
                    <a:pt x="242649" y="589569"/>
                  </a:cubicBezTo>
                  <a:cubicBezTo>
                    <a:pt x="236833" y="587156"/>
                    <a:pt x="231229" y="584511"/>
                    <a:pt x="225838" y="581635"/>
                  </a:cubicBezTo>
                  <a:lnTo>
                    <a:pt x="191014" y="599551"/>
                  </a:lnTo>
                  <a:cubicBezTo>
                    <a:pt x="187223" y="601509"/>
                    <a:pt x="182600" y="600789"/>
                    <a:pt x="179584" y="597770"/>
                  </a:cubicBezTo>
                  <a:lnTo>
                    <a:pt x="179584" y="597770"/>
                  </a:lnTo>
                  <a:lnTo>
                    <a:pt x="131435" y="549621"/>
                  </a:lnTo>
                  <a:cubicBezTo>
                    <a:pt x="128243" y="546425"/>
                    <a:pt x="127645" y="541463"/>
                    <a:pt x="129988" y="537601"/>
                  </a:cubicBezTo>
                  <a:lnTo>
                    <a:pt x="147590" y="503377"/>
                  </a:lnTo>
                  <a:cubicBezTo>
                    <a:pt x="144713" y="498005"/>
                    <a:pt x="142069" y="492404"/>
                    <a:pt x="139656" y="486575"/>
                  </a:cubicBezTo>
                  <a:cubicBezTo>
                    <a:pt x="137312" y="480930"/>
                    <a:pt x="135233" y="475113"/>
                    <a:pt x="133417" y="469125"/>
                  </a:cubicBezTo>
                  <a:lnTo>
                    <a:pt x="96107" y="457162"/>
                  </a:lnTo>
                  <a:cubicBezTo>
                    <a:pt x="92060" y="455860"/>
                    <a:pt x="89313" y="452098"/>
                    <a:pt x="89306" y="447846"/>
                  </a:cubicBezTo>
                  <a:lnTo>
                    <a:pt x="89306" y="447846"/>
                  </a:lnTo>
                  <a:lnTo>
                    <a:pt x="89306" y="379828"/>
                  </a:lnTo>
                  <a:cubicBezTo>
                    <a:pt x="89328" y="375270"/>
                    <a:pt x="92483" y="371325"/>
                    <a:pt x="96926" y="370303"/>
                  </a:cubicBezTo>
                  <a:lnTo>
                    <a:pt x="133426" y="358559"/>
                  </a:lnTo>
                  <a:cubicBezTo>
                    <a:pt x="135236" y="352590"/>
                    <a:pt x="137316" y="346774"/>
                    <a:pt x="139665" y="341109"/>
                  </a:cubicBezTo>
                  <a:cubicBezTo>
                    <a:pt x="142078" y="335293"/>
                    <a:pt x="144723" y="329689"/>
                    <a:pt x="147599" y="324298"/>
                  </a:cubicBezTo>
                  <a:lnTo>
                    <a:pt x="129616" y="289484"/>
                  </a:lnTo>
                  <a:cubicBezTo>
                    <a:pt x="127655" y="285693"/>
                    <a:pt x="128376" y="281068"/>
                    <a:pt x="131397" y="278054"/>
                  </a:cubicBezTo>
                  <a:lnTo>
                    <a:pt x="131397" y="278054"/>
                  </a:lnTo>
                  <a:lnTo>
                    <a:pt x="179546" y="229914"/>
                  </a:lnTo>
                  <a:cubicBezTo>
                    <a:pt x="182740" y="226719"/>
                    <a:pt x="187702" y="226117"/>
                    <a:pt x="191567" y="228457"/>
                  </a:cubicBezTo>
                  <a:lnTo>
                    <a:pt x="225819" y="246059"/>
                  </a:lnTo>
                  <a:cubicBezTo>
                    <a:pt x="231242" y="243164"/>
                    <a:pt x="236833" y="240522"/>
                    <a:pt x="242592" y="238135"/>
                  </a:cubicBezTo>
                  <a:lnTo>
                    <a:pt x="243107" y="237935"/>
                  </a:lnTo>
                  <a:cubicBezTo>
                    <a:pt x="248612" y="235674"/>
                    <a:pt x="254270" y="233661"/>
                    <a:pt x="260080" y="231896"/>
                  </a:cubicBezTo>
                  <a:lnTo>
                    <a:pt x="272044" y="194577"/>
                  </a:lnTo>
                  <a:cubicBezTo>
                    <a:pt x="273346" y="190531"/>
                    <a:pt x="277109" y="187788"/>
                    <a:pt x="281359" y="187785"/>
                  </a:cubicBezTo>
                  <a:lnTo>
                    <a:pt x="281359" y="187785"/>
                  </a:lnTo>
                  <a:close/>
                  <a:moveTo>
                    <a:pt x="384391" y="344900"/>
                  </a:moveTo>
                  <a:cubicBezTo>
                    <a:pt x="346281" y="306777"/>
                    <a:pt x="284483" y="306766"/>
                    <a:pt x="246360" y="344876"/>
                  </a:cubicBezTo>
                  <a:cubicBezTo>
                    <a:pt x="208237" y="382985"/>
                    <a:pt x="208226" y="444784"/>
                    <a:pt x="246336" y="482907"/>
                  </a:cubicBezTo>
                  <a:cubicBezTo>
                    <a:pt x="284445" y="521030"/>
                    <a:pt x="346244" y="521041"/>
                    <a:pt x="384367" y="482931"/>
                  </a:cubicBezTo>
                  <a:cubicBezTo>
                    <a:pt x="402674" y="464630"/>
                    <a:pt x="412962" y="439805"/>
                    <a:pt x="412966" y="413918"/>
                  </a:cubicBezTo>
                  <a:cubicBezTo>
                    <a:pt x="413001" y="388027"/>
                    <a:pt x="402718" y="363189"/>
                    <a:pt x="384391" y="344900"/>
                  </a:cubicBezTo>
                  <a:close/>
                  <a:moveTo>
                    <a:pt x="315354" y="296647"/>
                  </a:moveTo>
                  <a:cubicBezTo>
                    <a:pt x="250607" y="296630"/>
                    <a:pt x="198107" y="349104"/>
                    <a:pt x="198090" y="413850"/>
                  </a:cubicBezTo>
                  <a:cubicBezTo>
                    <a:pt x="198074" y="478597"/>
                    <a:pt x="250547" y="531097"/>
                    <a:pt x="315294" y="531114"/>
                  </a:cubicBezTo>
                  <a:cubicBezTo>
                    <a:pt x="380040" y="531131"/>
                    <a:pt x="432541" y="478657"/>
                    <a:pt x="432557" y="413910"/>
                  </a:cubicBezTo>
                  <a:cubicBezTo>
                    <a:pt x="432565" y="382808"/>
                    <a:pt x="420214" y="352977"/>
                    <a:pt x="398221" y="330984"/>
                  </a:cubicBezTo>
                  <a:cubicBezTo>
                    <a:pt x="376266" y="308971"/>
                    <a:pt x="346444" y="296614"/>
                    <a:pt x="315354" y="296647"/>
                  </a:cubicBezTo>
                  <a:close/>
                  <a:moveTo>
                    <a:pt x="460619" y="643014"/>
                  </a:moveTo>
                  <a:lnTo>
                    <a:pt x="494071" y="649491"/>
                  </a:lnTo>
                  <a:cubicBezTo>
                    <a:pt x="396482" y="723581"/>
                    <a:pt x="263296" y="729768"/>
                    <a:pt x="159258" y="665045"/>
                  </a:cubicBezTo>
                  <a:cubicBezTo>
                    <a:pt x="154576" y="662329"/>
                    <a:pt x="148578" y="663923"/>
                    <a:pt x="145862" y="668606"/>
                  </a:cubicBezTo>
                  <a:cubicBezTo>
                    <a:pt x="143263" y="673087"/>
                    <a:pt x="144600" y="678817"/>
                    <a:pt x="148914" y="681685"/>
                  </a:cubicBezTo>
                  <a:cubicBezTo>
                    <a:pt x="258239" y="749724"/>
                    <a:pt x="397968" y="744372"/>
                    <a:pt x="501767" y="668169"/>
                  </a:cubicBezTo>
                  <a:lnTo>
                    <a:pt x="496329" y="696001"/>
                  </a:lnTo>
                  <a:cubicBezTo>
                    <a:pt x="495399" y="701334"/>
                    <a:pt x="498967" y="706411"/>
                    <a:pt x="504300" y="707341"/>
                  </a:cubicBezTo>
                  <a:cubicBezTo>
                    <a:pt x="509508" y="708249"/>
                    <a:pt x="514499" y="704863"/>
                    <a:pt x="515579" y="699687"/>
                  </a:cubicBezTo>
                  <a:lnTo>
                    <a:pt x="526056" y="645690"/>
                  </a:lnTo>
                  <a:cubicBezTo>
                    <a:pt x="527049" y="640385"/>
                    <a:pt x="523566" y="635275"/>
                    <a:pt x="518265" y="634260"/>
                  </a:cubicBezTo>
                  <a:lnTo>
                    <a:pt x="464277" y="623783"/>
                  </a:lnTo>
                  <a:cubicBezTo>
                    <a:pt x="458944" y="622853"/>
                    <a:pt x="453868" y="626421"/>
                    <a:pt x="452937" y="631754"/>
                  </a:cubicBezTo>
                  <a:cubicBezTo>
                    <a:pt x="452029" y="636962"/>
                    <a:pt x="455415" y="641953"/>
                    <a:pt x="460591" y="643033"/>
                  </a:cubicBezTo>
                  <a:close/>
                  <a:moveTo>
                    <a:pt x="170107" y="184747"/>
                  </a:moveTo>
                  <a:lnTo>
                    <a:pt x="136655" y="178260"/>
                  </a:lnTo>
                  <a:cubicBezTo>
                    <a:pt x="219108" y="115766"/>
                    <a:pt x="328206" y="100855"/>
                    <a:pt x="424405" y="138932"/>
                  </a:cubicBezTo>
                  <a:cubicBezTo>
                    <a:pt x="429424" y="140923"/>
                    <a:pt x="435106" y="138469"/>
                    <a:pt x="437097" y="133450"/>
                  </a:cubicBezTo>
                  <a:cubicBezTo>
                    <a:pt x="439089" y="128431"/>
                    <a:pt x="436634" y="122749"/>
                    <a:pt x="431616" y="120758"/>
                  </a:cubicBezTo>
                  <a:cubicBezTo>
                    <a:pt x="413190" y="113430"/>
                    <a:pt x="394107" y="107874"/>
                    <a:pt x="374628" y="104165"/>
                  </a:cubicBezTo>
                  <a:cubicBezTo>
                    <a:pt x="288596" y="87645"/>
                    <a:pt x="199572" y="107731"/>
                    <a:pt x="128968" y="159591"/>
                  </a:cubicBezTo>
                  <a:lnTo>
                    <a:pt x="134360" y="131750"/>
                  </a:lnTo>
                  <a:cubicBezTo>
                    <a:pt x="135261" y="126412"/>
                    <a:pt x="131666" y="121354"/>
                    <a:pt x="126328" y="120453"/>
                  </a:cubicBezTo>
                  <a:cubicBezTo>
                    <a:pt x="121151" y="119578"/>
                    <a:pt x="116204" y="122938"/>
                    <a:pt x="115110" y="128073"/>
                  </a:cubicBezTo>
                  <a:lnTo>
                    <a:pt x="104632" y="182061"/>
                  </a:lnTo>
                  <a:cubicBezTo>
                    <a:pt x="103638" y="187363"/>
                    <a:pt x="107116" y="192472"/>
                    <a:pt x="112414" y="193491"/>
                  </a:cubicBezTo>
                  <a:lnTo>
                    <a:pt x="166411" y="203968"/>
                  </a:lnTo>
                  <a:cubicBezTo>
                    <a:pt x="171749" y="204870"/>
                    <a:pt x="176807" y="201275"/>
                    <a:pt x="177708" y="195937"/>
                  </a:cubicBezTo>
                  <a:cubicBezTo>
                    <a:pt x="178583" y="190760"/>
                    <a:pt x="175223" y="185813"/>
                    <a:pt x="170088" y="184718"/>
                  </a:cubicBezTo>
                  <a:close/>
                  <a:moveTo>
                    <a:pt x="86239" y="559127"/>
                  </a:moveTo>
                  <a:lnTo>
                    <a:pt x="79762" y="592579"/>
                  </a:lnTo>
                  <a:cubicBezTo>
                    <a:pt x="5672" y="494990"/>
                    <a:pt x="-515" y="361803"/>
                    <a:pt x="64208" y="257766"/>
                  </a:cubicBezTo>
                  <a:cubicBezTo>
                    <a:pt x="66887" y="253062"/>
                    <a:pt x="65245" y="247077"/>
                    <a:pt x="60542" y="244398"/>
                  </a:cubicBezTo>
                  <a:cubicBezTo>
                    <a:pt x="56089" y="241862"/>
                    <a:pt x="50435" y="243184"/>
                    <a:pt x="47568" y="247431"/>
                  </a:cubicBezTo>
                  <a:cubicBezTo>
                    <a:pt x="-20476" y="356754"/>
                    <a:pt x="-15124" y="496487"/>
                    <a:pt x="61084" y="600285"/>
                  </a:cubicBezTo>
                  <a:lnTo>
                    <a:pt x="33252" y="594893"/>
                  </a:lnTo>
                  <a:cubicBezTo>
                    <a:pt x="27904" y="594054"/>
                    <a:pt x="22889" y="597709"/>
                    <a:pt x="22049" y="603057"/>
                  </a:cubicBezTo>
                  <a:cubicBezTo>
                    <a:pt x="21248" y="608167"/>
                    <a:pt x="24555" y="613020"/>
                    <a:pt x="29604" y="614144"/>
                  </a:cubicBezTo>
                  <a:lnTo>
                    <a:pt x="83601" y="624621"/>
                  </a:lnTo>
                  <a:cubicBezTo>
                    <a:pt x="88906" y="625626"/>
                    <a:pt x="94021" y="622143"/>
                    <a:pt x="95031" y="616839"/>
                  </a:cubicBezTo>
                  <a:lnTo>
                    <a:pt x="105508" y="562842"/>
                  </a:lnTo>
                  <a:cubicBezTo>
                    <a:pt x="106410" y="557504"/>
                    <a:pt x="102815" y="552446"/>
                    <a:pt x="97477" y="551545"/>
                  </a:cubicBezTo>
                  <a:cubicBezTo>
                    <a:pt x="92300" y="550670"/>
                    <a:pt x="87353" y="554030"/>
                    <a:pt x="86258" y="559165"/>
                  </a:cubicBezTo>
                  <a:close/>
                  <a:moveTo>
                    <a:pt x="599818" y="599923"/>
                  </a:moveTo>
                  <a:lnTo>
                    <a:pt x="590760" y="566109"/>
                  </a:lnTo>
                  <a:lnTo>
                    <a:pt x="624564" y="557051"/>
                  </a:lnTo>
                  <a:cubicBezTo>
                    <a:pt x="629795" y="555651"/>
                    <a:pt x="632902" y="550276"/>
                    <a:pt x="631503" y="545044"/>
                  </a:cubicBezTo>
                  <a:cubicBezTo>
                    <a:pt x="630103" y="539813"/>
                    <a:pt x="624728" y="536706"/>
                    <a:pt x="619497" y="538105"/>
                  </a:cubicBezTo>
                  <a:lnTo>
                    <a:pt x="585683" y="547164"/>
                  </a:lnTo>
                  <a:lnTo>
                    <a:pt x="576624" y="513359"/>
                  </a:lnTo>
                  <a:cubicBezTo>
                    <a:pt x="575225" y="508128"/>
                    <a:pt x="569850" y="505021"/>
                    <a:pt x="564618" y="506420"/>
                  </a:cubicBezTo>
                  <a:cubicBezTo>
                    <a:pt x="559387" y="507820"/>
                    <a:pt x="556280" y="513195"/>
                    <a:pt x="557679" y="518427"/>
                  </a:cubicBezTo>
                  <a:lnTo>
                    <a:pt x="566747" y="552240"/>
                  </a:lnTo>
                  <a:lnTo>
                    <a:pt x="532943" y="561299"/>
                  </a:lnTo>
                  <a:cubicBezTo>
                    <a:pt x="527711" y="562695"/>
                    <a:pt x="524602" y="568069"/>
                    <a:pt x="525999" y="573300"/>
                  </a:cubicBezTo>
                  <a:cubicBezTo>
                    <a:pt x="527396" y="578532"/>
                    <a:pt x="532769" y="581641"/>
                    <a:pt x="538001" y="580244"/>
                  </a:cubicBezTo>
                  <a:lnTo>
                    <a:pt x="571814" y="571176"/>
                  </a:lnTo>
                  <a:lnTo>
                    <a:pt x="580873" y="604980"/>
                  </a:lnTo>
                  <a:cubicBezTo>
                    <a:pt x="582269" y="610212"/>
                    <a:pt x="587642" y="613321"/>
                    <a:pt x="592874" y="611924"/>
                  </a:cubicBezTo>
                  <a:cubicBezTo>
                    <a:pt x="598106" y="610527"/>
                    <a:pt x="601214" y="605154"/>
                    <a:pt x="599818" y="599923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16200000">
            <a:off x="12508174" y="7617621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1769E-7 4.07407E-6 L 3.71769E-7 0.09664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94238E-6 -3.7037E-7 L -4.94238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4" grpId="1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186">
            <a:extLst>
              <a:ext uri="{FF2B5EF4-FFF2-40B4-BE49-F238E27FC236}">
                <a16:creationId xmlns:a16="http://schemas.microsoft.com/office/drawing/2014/main" id="{C73E080A-7CED-BDCE-8860-59D487B8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" y="1004"/>
            <a:ext cx="24380951" cy="13714285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3791DE4A-59C6-7608-56A3-2846F0743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6"/>
          <a:stretch/>
        </p:blipFill>
        <p:spPr>
          <a:xfrm>
            <a:off x="17506950" y="1716"/>
            <a:ext cx="6873999" cy="12648800"/>
          </a:xfrm>
          <a:prstGeom prst="rect">
            <a:avLst/>
          </a:prstGeom>
        </p:spPr>
      </p:pic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E8688E0-A867-1A2F-973F-86820610D12B}"/>
              </a:ext>
            </a:extLst>
          </p:cNvPr>
          <p:cNvGrpSpPr/>
          <p:nvPr/>
        </p:nvGrpSpPr>
        <p:grpSpPr>
          <a:xfrm>
            <a:off x="1778339" y="743325"/>
            <a:ext cx="15412147" cy="1701064"/>
            <a:chOff x="1194290" y="1808922"/>
            <a:chExt cx="18359804" cy="194073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749006AA-8306-9D0C-0F5B-13130884C7AA}"/>
                </a:ext>
              </a:extLst>
            </p:cNvPr>
            <p:cNvSpPr/>
            <p:nvPr/>
          </p:nvSpPr>
          <p:spPr>
            <a:xfrm>
              <a:off x="1194290" y="1808922"/>
              <a:ext cx="18359804" cy="1940736"/>
            </a:xfrm>
            <a:prstGeom prst="roundRect">
              <a:avLst>
                <a:gd name="adj" fmla="val 50000"/>
              </a:avLst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725ACE2A-1ABF-2B33-680B-68175C473F89}"/>
                </a:ext>
              </a:extLst>
            </p:cNvPr>
            <p:cNvSpPr txBox="1"/>
            <p:nvPr/>
          </p:nvSpPr>
          <p:spPr>
            <a:xfrm>
              <a:off x="2057817" y="2071131"/>
              <a:ext cx="16183292" cy="1369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200" b="1" i="0" u="none" strike="noStrike" kern="1200" cap="none" spc="60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SUCESSO MAPEADO</a:t>
              </a:r>
            </a:p>
          </p:txBody>
        </p:sp>
      </p:grpSp>
      <p:grpSp>
        <p:nvGrpSpPr>
          <p:cNvPr id="178" name="Agrupar 177">
            <a:extLst>
              <a:ext uri="{FF2B5EF4-FFF2-40B4-BE49-F238E27FC236}">
                <a16:creationId xmlns:a16="http://schemas.microsoft.com/office/drawing/2014/main" id="{C85B2149-3C4A-E698-D724-1C0F9441B929}"/>
              </a:ext>
            </a:extLst>
          </p:cNvPr>
          <p:cNvGrpSpPr/>
          <p:nvPr/>
        </p:nvGrpSpPr>
        <p:grpSpPr>
          <a:xfrm>
            <a:off x="6653308" y="3698956"/>
            <a:ext cx="5662211" cy="8932985"/>
            <a:chOff x="1194288" y="4270651"/>
            <a:chExt cx="5886452" cy="8932985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EB101F31-B71F-034B-0E66-16AB7776F5F1}"/>
                </a:ext>
              </a:extLst>
            </p:cNvPr>
            <p:cNvSpPr/>
            <p:nvPr/>
          </p:nvSpPr>
          <p:spPr>
            <a:xfrm>
              <a:off x="1194288" y="4270651"/>
              <a:ext cx="5886451" cy="8932985"/>
            </a:xfrm>
            <a:prstGeom prst="roundRect">
              <a:avLst>
                <a:gd name="adj" fmla="val 7717"/>
              </a:avLst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A28AF130-856D-BAD2-DD14-5EDFC030CE68}"/>
                </a:ext>
              </a:extLst>
            </p:cNvPr>
            <p:cNvSpPr txBox="1"/>
            <p:nvPr/>
          </p:nvSpPr>
          <p:spPr>
            <a:xfrm>
              <a:off x="1815182" y="6973333"/>
              <a:ext cx="5265558" cy="3559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ED83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Captação de clientes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ED83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Venda de Produtos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ED83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Fidelização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ED83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Recrutamento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ED83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Retenção de consultores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7AEED93-01CC-C84E-6AD2-4AB98C9DFED6}"/>
                </a:ext>
              </a:extLst>
            </p:cNvPr>
            <p:cNvSpPr txBox="1"/>
            <p:nvPr/>
          </p:nvSpPr>
          <p:spPr>
            <a:xfrm>
              <a:off x="1815182" y="5742561"/>
              <a:ext cx="52655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562BD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D83F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FERRAMENTAS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D83F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ED83F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DE NEGÓCIO</a:t>
              </a:r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CC608DE6-E2B6-F47D-298B-8A6B78B8D87B}"/>
                </a:ext>
              </a:extLst>
            </p:cNvPr>
            <p:cNvSpPr/>
            <p:nvPr/>
          </p:nvSpPr>
          <p:spPr>
            <a:xfrm>
              <a:off x="1953773" y="4725716"/>
              <a:ext cx="893581" cy="867931"/>
            </a:xfrm>
            <a:custGeom>
              <a:avLst/>
              <a:gdLst>
                <a:gd name="connsiteX0" fmla="*/ 851987 w 7009599"/>
                <a:gd name="connsiteY0" fmla="*/ 2133156 h 6808393"/>
                <a:gd name="connsiteX1" fmla="*/ 871972 w 7009599"/>
                <a:gd name="connsiteY1" fmla="*/ 2134247 h 6808393"/>
                <a:gd name="connsiteX2" fmla="*/ 1010975 w 7009599"/>
                <a:gd name="connsiteY2" fmla="*/ 2076771 h 6808393"/>
                <a:gd name="connsiteX3" fmla="*/ 1216235 w 7009599"/>
                <a:gd name="connsiteY3" fmla="*/ 1871219 h 6808393"/>
                <a:gd name="connsiteX4" fmla="*/ 2550148 w 7009599"/>
                <a:gd name="connsiteY4" fmla="*/ 3205005 h 6808393"/>
                <a:gd name="connsiteX5" fmla="*/ 605457 w 7009599"/>
                <a:gd name="connsiteY5" fmla="*/ 5149188 h 6808393"/>
                <a:gd name="connsiteX6" fmla="*/ 403713 w 7009599"/>
                <a:gd name="connsiteY6" fmla="*/ 5732532 h 6808393"/>
                <a:gd name="connsiteX7" fmla="*/ 681274 w 7009599"/>
                <a:gd name="connsiteY7" fmla="*/ 6312207 h 6808393"/>
                <a:gd name="connsiteX8" fmla="*/ 696053 w 7009599"/>
                <a:gd name="connsiteY8" fmla="*/ 6327134 h 6808393"/>
                <a:gd name="connsiteX9" fmla="*/ 1348384 w 7009599"/>
                <a:gd name="connsiteY9" fmla="*/ 6607272 h 6808393"/>
                <a:gd name="connsiteX10" fmla="*/ 1860671 w 7009599"/>
                <a:gd name="connsiteY10" fmla="*/ 6403154 h 6808393"/>
                <a:gd name="connsiteX11" fmla="*/ 3313286 w 7009599"/>
                <a:gd name="connsiteY11" fmla="*/ 4950413 h 6808393"/>
                <a:gd name="connsiteX12" fmla="*/ 4944019 w 7009599"/>
                <a:gd name="connsiteY12" fmla="*/ 6602981 h 6808393"/>
                <a:gd name="connsiteX13" fmla="*/ 5456306 w 7009599"/>
                <a:gd name="connsiteY13" fmla="*/ 6808394 h 6808393"/>
                <a:gd name="connsiteX14" fmla="*/ 5456455 w 7009599"/>
                <a:gd name="connsiteY14" fmla="*/ 6808394 h 6808393"/>
                <a:gd name="connsiteX15" fmla="*/ 6112150 w 7009599"/>
                <a:gd name="connsiteY15" fmla="*/ 6522454 h 6808393"/>
                <a:gd name="connsiteX16" fmla="*/ 6120978 w 7009599"/>
                <a:gd name="connsiteY16" fmla="*/ 6512685 h 6808393"/>
                <a:gd name="connsiteX17" fmla="*/ 6403109 w 7009599"/>
                <a:gd name="connsiteY17" fmla="*/ 5862537 h 6808393"/>
                <a:gd name="connsiteX18" fmla="*/ 6199283 w 7009599"/>
                <a:gd name="connsiteY18" fmla="*/ 5349805 h 6808393"/>
                <a:gd name="connsiteX19" fmla="*/ 4915391 w 7009599"/>
                <a:gd name="connsiteY19" fmla="*/ 4048520 h 6808393"/>
                <a:gd name="connsiteX20" fmla="*/ 6140249 w 7009599"/>
                <a:gd name="connsiteY20" fmla="*/ 3510296 h 6808393"/>
                <a:gd name="connsiteX21" fmla="*/ 6646481 w 7009599"/>
                <a:gd name="connsiteY21" fmla="*/ 3003315 h 6808393"/>
                <a:gd name="connsiteX22" fmla="*/ 6771799 w 7009599"/>
                <a:gd name="connsiteY22" fmla="*/ 1201448 h 6808393"/>
                <a:gd name="connsiteX23" fmla="*/ 6628683 w 7009599"/>
                <a:gd name="connsiteY23" fmla="*/ 1084411 h 6808393"/>
                <a:gd name="connsiteX24" fmla="*/ 6451784 w 7009599"/>
                <a:gd name="connsiteY24" fmla="*/ 1138218 h 6808393"/>
                <a:gd name="connsiteX25" fmla="*/ 5866003 w 7009599"/>
                <a:gd name="connsiteY25" fmla="*/ 1724495 h 6808393"/>
                <a:gd name="connsiteX26" fmla="*/ 5483552 w 7009599"/>
                <a:gd name="connsiteY26" fmla="*/ 1942400 h 6808393"/>
                <a:gd name="connsiteX27" fmla="*/ 5483254 w 7009599"/>
                <a:gd name="connsiteY27" fmla="*/ 1942400 h 6808393"/>
                <a:gd name="connsiteX28" fmla="*/ 5218034 w 7009599"/>
                <a:gd name="connsiteY28" fmla="*/ 1802952 h 6808393"/>
                <a:gd name="connsiteX29" fmla="*/ 5203106 w 7009599"/>
                <a:gd name="connsiteY29" fmla="*/ 1788868 h 6808393"/>
                <a:gd name="connsiteX30" fmla="*/ 5284883 w 7009599"/>
                <a:gd name="connsiteY30" fmla="*/ 1143685 h 6808393"/>
                <a:gd name="connsiteX31" fmla="*/ 5871299 w 7009599"/>
                <a:gd name="connsiteY31" fmla="*/ 557408 h 6808393"/>
                <a:gd name="connsiteX32" fmla="*/ 5925106 w 7009599"/>
                <a:gd name="connsiteY32" fmla="*/ 380510 h 6808393"/>
                <a:gd name="connsiteX33" fmla="*/ 5808070 w 7009599"/>
                <a:gd name="connsiteY33" fmla="*/ 237394 h 6808393"/>
                <a:gd name="connsiteX34" fmla="*/ 4006710 w 7009599"/>
                <a:gd name="connsiteY34" fmla="*/ 362563 h 6808393"/>
                <a:gd name="connsiteX35" fmla="*/ 3499335 w 7009599"/>
                <a:gd name="connsiteY35" fmla="*/ 869595 h 6808393"/>
                <a:gd name="connsiteX36" fmla="*/ 3043543 w 7009599"/>
                <a:gd name="connsiteY36" fmla="*/ 2718054 h 6808393"/>
                <a:gd name="connsiteX37" fmla="*/ 2985123 w 7009599"/>
                <a:gd name="connsiteY37" fmla="*/ 2769778 h 6808393"/>
                <a:gd name="connsiteX38" fmla="*/ 2827624 w 7009599"/>
                <a:gd name="connsiteY38" fmla="*/ 2927431 h 6808393"/>
                <a:gd name="connsiteX39" fmla="*/ 1493838 w 7009599"/>
                <a:gd name="connsiteY39" fmla="*/ 1593645 h 6808393"/>
                <a:gd name="connsiteX40" fmla="*/ 1716212 w 7009599"/>
                <a:gd name="connsiteY40" fmla="*/ 1371132 h 6808393"/>
                <a:gd name="connsiteX41" fmla="*/ 1772548 w 7009599"/>
                <a:gd name="connsiteY41" fmla="*/ 1212286 h 6808393"/>
                <a:gd name="connsiteX42" fmla="*/ 1685118 w 7009599"/>
                <a:gd name="connsiteY42" fmla="*/ 1068218 h 6808393"/>
                <a:gd name="connsiteX43" fmla="*/ 655948 w 7009599"/>
                <a:gd name="connsiteY43" fmla="*/ 392476 h 6808393"/>
                <a:gd name="connsiteX44" fmla="*/ 409376 w 7009599"/>
                <a:gd name="connsiteY44" fmla="*/ 417917 h 6808393"/>
                <a:gd name="connsiteX45" fmla="*/ 57471 w 7009599"/>
                <a:gd name="connsiteY45" fmla="*/ 770559 h 6808393"/>
                <a:gd name="connsiteX46" fmla="*/ 32179 w 7009599"/>
                <a:gd name="connsiteY46" fmla="*/ 1016978 h 6808393"/>
                <a:gd name="connsiteX47" fmla="*/ 707819 w 7009599"/>
                <a:gd name="connsiteY47" fmla="*/ 2045907 h 6808393"/>
                <a:gd name="connsiteX48" fmla="*/ 852026 w 7009599"/>
                <a:gd name="connsiteY48" fmla="*/ 2133337 h 6808393"/>
                <a:gd name="connsiteX49" fmla="*/ 1583017 w 7009599"/>
                <a:gd name="connsiteY49" fmla="*/ 6125499 h 6808393"/>
                <a:gd name="connsiteX50" fmla="*/ 974625 w 7009599"/>
                <a:gd name="connsiteY50" fmla="*/ 6050567 h 6808393"/>
                <a:gd name="connsiteX51" fmla="*/ 960095 w 7009599"/>
                <a:gd name="connsiteY51" fmla="*/ 6035640 h 6808393"/>
                <a:gd name="connsiteX52" fmla="*/ 794712 w 7009599"/>
                <a:gd name="connsiteY52" fmla="*/ 5698461 h 6808393"/>
                <a:gd name="connsiteX53" fmla="*/ 882935 w 7009599"/>
                <a:gd name="connsiteY53" fmla="*/ 5426651 h 6808393"/>
                <a:gd name="connsiteX54" fmla="*/ 2827753 w 7009599"/>
                <a:gd name="connsiteY54" fmla="*/ 3482467 h 6808393"/>
                <a:gd name="connsiteX55" fmla="*/ 3137053 w 7009599"/>
                <a:gd name="connsiteY55" fmla="*/ 3791767 h 6808393"/>
                <a:gd name="connsiteX56" fmla="*/ 2819565 w 7009599"/>
                <a:gd name="connsiteY56" fmla="*/ 4109052 h 6808393"/>
                <a:gd name="connsiteX57" fmla="*/ 2774387 w 7009599"/>
                <a:gd name="connsiteY57" fmla="*/ 4316242 h 6808393"/>
                <a:gd name="connsiteX58" fmla="*/ 2929563 w 7009599"/>
                <a:gd name="connsiteY58" fmla="*/ 4561328 h 6808393"/>
                <a:gd name="connsiteX59" fmla="*/ 3037623 w 7009599"/>
                <a:gd name="connsiteY59" fmla="*/ 4670876 h 6808393"/>
                <a:gd name="connsiteX60" fmla="*/ 6010561 w 7009599"/>
                <a:gd name="connsiteY60" fmla="*/ 5861522 h 6808393"/>
                <a:gd name="connsiteX61" fmla="*/ 5839223 w 7009599"/>
                <a:gd name="connsiteY61" fmla="*/ 6239010 h 6808393"/>
                <a:gd name="connsiteX62" fmla="*/ 5830098 w 7009599"/>
                <a:gd name="connsiteY62" fmla="*/ 6249077 h 6808393"/>
                <a:gd name="connsiteX63" fmla="*/ 5456280 w 7009599"/>
                <a:gd name="connsiteY63" fmla="*/ 6415552 h 6808393"/>
                <a:gd name="connsiteX64" fmla="*/ 5222709 w 7009599"/>
                <a:gd name="connsiteY64" fmla="*/ 6326088 h 6808393"/>
                <a:gd name="connsiteX65" fmla="*/ 3453215 w 7009599"/>
                <a:gd name="connsiteY65" fmla="*/ 4533235 h 6808393"/>
                <a:gd name="connsiteX66" fmla="*/ 3452917 w 7009599"/>
                <a:gd name="connsiteY66" fmla="*/ 4532938 h 6808393"/>
                <a:gd name="connsiteX67" fmla="*/ 3452917 w 7009599"/>
                <a:gd name="connsiteY67" fmla="*/ 4532789 h 6808393"/>
                <a:gd name="connsiteX68" fmla="*/ 3208276 w 7009599"/>
                <a:gd name="connsiteY68" fmla="*/ 4285126 h 6808393"/>
                <a:gd name="connsiteX69" fmla="*/ 3203664 w 7009599"/>
                <a:gd name="connsiteY69" fmla="*/ 4280117 h 6808393"/>
                <a:gd name="connsiteX70" fmla="*/ 3902663 w 7009599"/>
                <a:gd name="connsiteY70" fmla="*/ 3581117 h 6808393"/>
                <a:gd name="connsiteX71" fmla="*/ 3906035 w 7009599"/>
                <a:gd name="connsiteY71" fmla="*/ 3584340 h 6808393"/>
                <a:gd name="connsiteX72" fmla="*/ 5920552 w 7009599"/>
                <a:gd name="connsiteY72" fmla="*/ 5626152 h 6808393"/>
                <a:gd name="connsiteX73" fmla="*/ 6010660 w 7009599"/>
                <a:gd name="connsiteY73" fmla="*/ 5861514 h 6808393"/>
                <a:gd name="connsiteX74" fmla="*/ 3262881 w 7009599"/>
                <a:gd name="connsiteY74" fmla="*/ 3047065 h 6808393"/>
                <a:gd name="connsiteX75" fmla="*/ 3368511 w 7009599"/>
                <a:gd name="connsiteY75" fmla="*/ 2981753 h 6808393"/>
                <a:gd name="connsiteX76" fmla="*/ 3484308 w 7009599"/>
                <a:gd name="connsiteY76" fmla="*/ 2866204 h 6808393"/>
                <a:gd name="connsiteX77" fmla="*/ 3472257 w 7009599"/>
                <a:gd name="connsiteY77" fmla="*/ 2703245 h 6808393"/>
                <a:gd name="connsiteX78" fmla="*/ 3776948 w 7009599"/>
                <a:gd name="connsiteY78" fmla="*/ 1147162 h 6808393"/>
                <a:gd name="connsiteX79" fmla="*/ 4284323 w 7009599"/>
                <a:gd name="connsiteY79" fmla="*/ 640130 h 6808393"/>
                <a:gd name="connsiteX80" fmla="*/ 5379154 w 7009599"/>
                <a:gd name="connsiteY80" fmla="*/ 494133 h 6808393"/>
                <a:gd name="connsiteX81" fmla="*/ 5007266 w 7009599"/>
                <a:gd name="connsiteY81" fmla="*/ 866021 h 6808393"/>
                <a:gd name="connsiteX82" fmla="*/ 4928515 w 7009599"/>
                <a:gd name="connsiteY82" fmla="*/ 2069462 h 6808393"/>
                <a:gd name="connsiteX83" fmla="*/ 4943193 w 7009599"/>
                <a:gd name="connsiteY83" fmla="*/ 2083348 h 6808393"/>
                <a:gd name="connsiteX84" fmla="*/ 5482903 w 7009599"/>
                <a:gd name="connsiteY84" fmla="*/ 2334833 h 6808393"/>
                <a:gd name="connsiteX85" fmla="*/ 5483547 w 7009599"/>
                <a:gd name="connsiteY85" fmla="*/ 2334833 h 6808393"/>
                <a:gd name="connsiteX86" fmla="*/ 6143610 w 7009599"/>
                <a:gd name="connsiteY86" fmla="*/ 2001869 h 6808393"/>
                <a:gd name="connsiteX87" fmla="*/ 6515003 w 7009599"/>
                <a:gd name="connsiteY87" fmla="*/ 1629981 h 6808393"/>
                <a:gd name="connsiteX88" fmla="*/ 6368803 w 7009599"/>
                <a:gd name="connsiteY88" fmla="*/ 2725358 h 6808393"/>
                <a:gd name="connsiteX89" fmla="*/ 5862228 w 7009599"/>
                <a:gd name="connsiteY89" fmla="*/ 3232389 h 6808393"/>
                <a:gd name="connsiteX90" fmla="*/ 4362005 w 7009599"/>
                <a:gd name="connsiteY90" fmla="*/ 3487543 h 6808393"/>
                <a:gd name="connsiteX91" fmla="*/ 4185906 w 7009599"/>
                <a:gd name="connsiteY91" fmla="*/ 3308867 h 6808393"/>
                <a:gd name="connsiteX92" fmla="*/ 3940185 w 7009599"/>
                <a:gd name="connsiteY92" fmla="*/ 3152306 h 6808393"/>
                <a:gd name="connsiteX93" fmla="*/ 3731459 w 7009599"/>
                <a:gd name="connsiteY93" fmla="*/ 3196988 h 6808393"/>
                <a:gd name="connsiteX94" fmla="*/ 3414517 w 7009599"/>
                <a:gd name="connsiteY94" fmla="*/ 3513930 h 6808393"/>
                <a:gd name="connsiteX95" fmla="*/ 3105217 w 7009599"/>
                <a:gd name="connsiteY95" fmla="*/ 3204732 h 6808393"/>
                <a:gd name="connsiteX96" fmla="*/ 574109 w 7009599"/>
                <a:gd name="connsiteY96" fmla="*/ 808093 h 6808393"/>
                <a:gd name="connsiteX97" fmla="*/ 1267802 w 7009599"/>
                <a:gd name="connsiteY97" fmla="*/ 1263885 h 6808393"/>
                <a:gd name="connsiteX98" fmla="*/ 1077662 w 7009599"/>
                <a:gd name="connsiteY98" fmla="*/ 1454368 h 6808393"/>
                <a:gd name="connsiteX99" fmla="*/ 1077513 w 7009599"/>
                <a:gd name="connsiteY99" fmla="*/ 1454517 h 6808393"/>
                <a:gd name="connsiteX100" fmla="*/ 1077215 w 7009599"/>
                <a:gd name="connsiteY100" fmla="*/ 1454814 h 6808393"/>
                <a:gd name="connsiteX101" fmla="*/ 903694 w 7009599"/>
                <a:gd name="connsiteY101" fmla="*/ 1628488 h 6808393"/>
                <a:gd name="connsiteX102" fmla="*/ 447901 w 7009599"/>
                <a:gd name="connsiteY102" fmla="*/ 934656 h 680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7009599" h="6808393">
                  <a:moveTo>
                    <a:pt x="851987" y="2133156"/>
                  </a:moveTo>
                  <a:cubicBezTo>
                    <a:pt x="858682" y="2133950"/>
                    <a:pt x="865278" y="2134247"/>
                    <a:pt x="871972" y="2134247"/>
                  </a:cubicBezTo>
                  <a:cubicBezTo>
                    <a:pt x="923845" y="2134247"/>
                    <a:pt x="973932" y="2113617"/>
                    <a:pt x="1010975" y="2076771"/>
                  </a:cubicBezTo>
                  <a:lnTo>
                    <a:pt x="1216235" y="1871219"/>
                  </a:lnTo>
                  <a:lnTo>
                    <a:pt x="2550148" y="3205005"/>
                  </a:lnTo>
                  <a:lnTo>
                    <a:pt x="605457" y="5149188"/>
                  </a:lnTo>
                  <a:cubicBezTo>
                    <a:pt x="455587" y="5299058"/>
                    <a:pt x="384035" y="5506248"/>
                    <a:pt x="403713" y="5732532"/>
                  </a:cubicBezTo>
                  <a:cubicBezTo>
                    <a:pt x="422309" y="5946120"/>
                    <a:pt x="521394" y="6152472"/>
                    <a:pt x="681274" y="6312207"/>
                  </a:cubicBezTo>
                  <a:lnTo>
                    <a:pt x="696053" y="6327134"/>
                  </a:lnTo>
                  <a:cubicBezTo>
                    <a:pt x="881927" y="6512513"/>
                    <a:pt x="1120906" y="6607272"/>
                    <a:pt x="1348384" y="6607272"/>
                  </a:cubicBezTo>
                  <a:cubicBezTo>
                    <a:pt x="1540009" y="6607272"/>
                    <a:pt x="1723649" y="6540174"/>
                    <a:pt x="1860671" y="6403154"/>
                  </a:cubicBezTo>
                  <a:lnTo>
                    <a:pt x="3313286" y="4950413"/>
                  </a:lnTo>
                  <a:lnTo>
                    <a:pt x="4944019" y="6602981"/>
                  </a:lnTo>
                  <a:cubicBezTo>
                    <a:pt x="5076432" y="6735395"/>
                    <a:pt x="5258333" y="6808394"/>
                    <a:pt x="5456306" y="6808394"/>
                  </a:cubicBezTo>
                  <a:lnTo>
                    <a:pt x="5456455" y="6808394"/>
                  </a:lnTo>
                  <a:cubicBezTo>
                    <a:pt x="5691473" y="6808394"/>
                    <a:pt x="5928866" y="6705739"/>
                    <a:pt x="6112150" y="6522454"/>
                  </a:cubicBezTo>
                  <a:lnTo>
                    <a:pt x="6120978" y="6512685"/>
                  </a:lnTo>
                  <a:cubicBezTo>
                    <a:pt x="6299958" y="6334503"/>
                    <a:pt x="6402956" y="6097505"/>
                    <a:pt x="6403109" y="5862537"/>
                  </a:cubicBezTo>
                  <a:cubicBezTo>
                    <a:pt x="6403754" y="5664170"/>
                    <a:pt x="6330755" y="5481825"/>
                    <a:pt x="6199283" y="5349805"/>
                  </a:cubicBezTo>
                  <a:lnTo>
                    <a:pt x="4915391" y="4048520"/>
                  </a:lnTo>
                  <a:cubicBezTo>
                    <a:pt x="5349372" y="4066472"/>
                    <a:pt x="5763904" y="3886805"/>
                    <a:pt x="6140249" y="3510296"/>
                  </a:cubicBezTo>
                  <a:lnTo>
                    <a:pt x="6646481" y="3003315"/>
                  </a:lnTo>
                  <a:cubicBezTo>
                    <a:pt x="7190646" y="2459797"/>
                    <a:pt x="7028437" y="1816188"/>
                    <a:pt x="6771799" y="1201448"/>
                  </a:cubicBezTo>
                  <a:cubicBezTo>
                    <a:pt x="6746507" y="1141045"/>
                    <a:pt x="6692749" y="1097057"/>
                    <a:pt x="6628683" y="1084411"/>
                  </a:cubicBezTo>
                  <a:cubicBezTo>
                    <a:pt x="6564313" y="1072211"/>
                    <a:pt x="6498059" y="1091899"/>
                    <a:pt x="6451784" y="1138218"/>
                  </a:cubicBezTo>
                  <a:lnTo>
                    <a:pt x="5866003" y="1724495"/>
                  </a:lnTo>
                  <a:cubicBezTo>
                    <a:pt x="5721300" y="1869007"/>
                    <a:pt x="5592708" y="1942400"/>
                    <a:pt x="5483552" y="1942400"/>
                  </a:cubicBezTo>
                  <a:lnTo>
                    <a:pt x="5483254" y="1942400"/>
                  </a:lnTo>
                  <a:cubicBezTo>
                    <a:pt x="5398403" y="1942400"/>
                    <a:pt x="5312463" y="1897866"/>
                    <a:pt x="5218034" y="1802952"/>
                  </a:cubicBezTo>
                  <a:lnTo>
                    <a:pt x="5203106" y="1788868"/>
                  </a:lnTo>
                  <a:cubicBezTo>
                    <a:pt x="5034193" y="1619815"/>
                    <a:pt x="4983322" y="1445443"/>
                    <a:pt x="5284883" y="1143685"/>
                  </a:cubicBezTo>
                  <a:lnTo>
                    <a:pt x="5871299" y="557408"/>
                  </a:lnTo>
                  <a:cubicBezTo>
                    <a:pt x="5917568" y="511139"/>
                    <a:pt x="5937703" y="444835"/>
                    <a:pt x="5925106" y="380510"/>
                  </a:cubicBezTo>
                  <a:cubicBezTo>
                    <a:pt x="5912312" y="316288"/>
                    <a:pt x="5868324" y="262531"/>
                    <a:pt x="5808070" y="237394"/>
                  </a:cubicBezTo>
                  <a:cubicBezTo>
                    <a:pt x="5193634" y="-18649"/>
                    <a:pt x="4550076" y="-180909"/>
                    <a:pt x="4006710" y="362563"/>
                  </a:cubicBezTo>
                  <a:lnTo>
                    <a:pt x="3499335" y="869595"/>
                  </a:lnTo>
                  <a:cubicBezTo>
                    <a:pt x="2934184" y="1434746"/>
                    <a:pt x="2776189" y="2084843"/>
                    <a:pt x="3043543" y="2718054"/>
                  </a:cubicBezTo>
                  <a:cubicBezTo>
                    <a:pt x="3022913" y="2734072"/>
                    <a:pt x="3003373" y="2751330"/>
                    <a:pt x="2985123" y="2769778"/>
                  </a:cubicBezTo>
                  <a:lnTo>
                    <a:pt x="2827624" y="2927431"/>
                  </a:lnTo>
                  <a:lnTo>
                    <a:pt x="1493838" y="1593645"/>
                  </a:lnTo>
                  <a:lnTo>
                    <a:pt x="1716212" y="1371132"/>
                  </a:lnTo>
                  <a:cubicBezTo>
                    <a:pt x="1757868" y="1329325"/>
                    <a:pt x="1778648" y="1271056"/>
                    <a:pt x="1772548" y="1212286"/>
                  </a:cubicBezTo>
                  <a:cubicBezTo>
                    <a:pt x="1766597" y="1153520"/>
                    <a:pt x="1734412" y="1100704"/>
                    <a:pt x="1685118" y="1068218"/>
                  </a:cubicBezTo>
                  <a:lnTo>
                    <a:pt x="655948" y="392476"/>
                  </a:lnTo>
                  <a:cubicBezTo>
                    <a:pt x="578138" y="341298"/>
                    <a:pt x="475189" y="352158"/>
                    <a:pt x="409376" y="417917"/>
                  </a:cubicBezTo>
                  <a:lnTo>
                    <a:pt x="57471" y="770559"/>
                  </a:lnTo>
                  <a:cubicBezTo>
                    <a:pt x="-8288" y="836515"/>
                    <a:pt x="-18851" y="939319"/>
                    <a:pt x="32179" y="1016978"/>
                  </a:cubicBezTo>
                  <a:lnTo>
                    <a:pt x="707819" y="2045907"/>
                  </a:lnTo>
                  <a:cubicBezTo>
                    <a:pt x="740351" y="2095300"/>
                    <a:pt x="793315" y="2127386"/>
                    <a:pt x="852026" y="2133337"/>
                  </a:cubicBezTo>
                  <a:close/>
                  <a:moveTo>
                    <a:pt x="1583017" y="6125499"/>
                  </a:moveTo>
                  <a:cubicBezTo>
                    <a:pt x="1436232" y="6272284"/>
                    <a:pt x="1162480" y="6237924"/>
                    <a:pt x="974625" y="6050567"/>
                  </a:cubicBezTo>
                  <a:lnTo>
                    <a:pt x="960095" y="6035640"/>
                  </a:lnTo>
                  <a:cubicBezTo>
                    <a:pt x="863987" y="5939778"/>
                    <a:pt x="805274" y="5819867"/>
                    <a:pt x="794712" y="5698461"/>
                  </a:cubicBezTo>
                  <a:cubicBezTo>
                    <a:pt x="785240" y="5589459"/>
                    <a:pt x="816681" y="5493048"/>
                    <a:pt x="882935" y="5426651"/>
                  </a:cubicBezTo>
                  <a:lnTo>
                    <a:pt x="2827753" y="3482467"/>
                  </a:lnTo>
                  <a:lnTo>
                    <a:pt x="3137053" y="3791767"/>
                  </a:lnTo>
                  <a:lnTo>
                    <a:pt x="2819565" y="4109052"/>
                  </a:lnTo>
                  <a:cubicBezTo>
                    <a:pt x="2765411" y="4163354"/>
                    <a:pt x="2747856" y="4244195"/>
                    <a:pt x="2774387" y="4316242"/>
                  </a:cubicBezTo>
                  <a:cubicBezTo>
                    <a:pt x="2809596" y="4410516"/>
                    <a:pt x="2861816" y="4493280"/>
                    <a:pt x="2929563" y="4561328"/>
                  </a:cubicBezTo>
                  <a:lnTo>
                    <a:pt x="3037623" y="4670876"/>
                  </a:lnTo>
                  <a:close/>
                  <a:moveTo>
                    <a:pt x="6010561" y="5861522"/>
                  </a:moveTo>
                  <a:cubicBezTo>
                    <a:pt x="6010561" y="5993238"/>
                    <a:pt x="5949711" y="6129016"/>
                    <a:pt x="5839223" y="6239010"/>
                  </a:cubicBezTo>
                  <a:lnTo>
                    <a:pt x="5830098" y="6249077"/>
                  </a:lnTo>
                  <a:cubicBezTo>
                    <a:pt x="5724319" y="6354855"/>
                    <a:pt x="5588046" y="6415552"/>
                    <a:pt x="5456280" y="6415552"/>
                  </a:cubicBezTo>
                  <a:cubicBezTo>
                    <a:pt x="5390521" y="6415552"/>
                    <a:pt x="5296203" y="6399831"/>
                    <a:pt x="5222709" y="6326088"/>
                  </a:cubicBezTo>
                  <a:lnTo>
                    <a:pt x="3453215" y="4533235"/>
                  </a:lnTo>
                  <a:cubicBezTo>
                    <a:pt x="3453215" y="4533086"/>
                    <a:pt x="3452917" y="4532938"/>
                    <a:pt x="3452917" y="4532938"/>
                  </a:cubicBezTo>
                  <a:lnTo>
                    <a:pt x="3452917" y="4532789"/>
                  </a:lnTo>
                  <a:lnTo>
                    <a:pt x="3208276" y="4285126"/>
                  </a:lnTo>
                  <a:cubicBezTo>
                    <a:pt x="3206689" y="4283489"/>
                    <a:pt x="3205251" y="4281753"/>
                    <a:pt x="3203664" y="4280117"/>
                  </a:cubicBezTo>
                  <a:lnTo>
                    <a:pt x="3902663" y="3581117"/>
                  </a:lnTo>
                  <a:cubicBezTo>
                    <a:pt x="3903754" y="3582208"/>
                    <a:pt x="3904597" y="3583249"/>
                    <a:pt x="3906035" y="3584340"/>
                  </a:cubicBezTo>
                  <a:lnTo>
                    <a:pt x="5920552" y="5626152"/>
                  </a:lnTo>
                  <a:cubicBezTo>
                    <a:pt x="5995237" y="5700986"/>
                    <a:pt x="6010809" y="5795561"/>
                    <a:pt x="6010660" y="5861514"/>
                  </a:cubicBezTo>
                  <a:close/>
                  <a:moveTo>
                    <a:pt x="3262881" y="3047065"/>
                  </a:moveTo>
                  <a:cubicBezTo>
                    <a:pt x="3290752" y="3019343"/>
                    <a:pt x="3325317" y="2997919"/>
                    <a:pt x="3368511" y="2981753"/>
                  </a:cubicBezTo>
                  <a:cubicBezTo>
                    <a:pt x="3422269" y="2961916"/>
                    <a:pt x="3464372" y="2919813"/>
                    <a:pt x="3484308" y="2866204"/>
                  </a:cubicBezTo>
                  <a:cubicBezTo>
                    <a:pt x="3504244" y="2812595"/>
                    <a:pt x="3499880" y="2753334"/>
                    <a:pt x="3472257" y="2703245"/>
                  </a:cubicBezTo>
                  <a:cubicBezTo>
                    <a:pt x="3177875" y="2167560"/>
                    <a:pt x="3280289" y="1643770"/>
                    <a:pt x="3776948" y="1147162"/>
                  </a:cubicBezTo>
                  <a:lnTo>
                    <a:pt x="4284323" y="640130"/>
                  </a:lnTo>
                  <a:cubicBezTo>
                    <a:pt x="4558062" y="366530"/>
                    <a:pt x="4860976" y="319519"/>
                    <a:pt x="5379154" y="494133"/>
                  </a:cubicBezTo>
                  <a:lnTo>
                    <a:pt x="5007266" y="866021"/>
                  </a:lnTo>
                  <a:cubicBezTo>
                    <a:pt x="4449859" y="1423783"/>
                    <a:pt x="4716705" y="1857511"/>
                    <a:pt x="4928515" y="2069462"/>
                  </a:cubicBezTo>
                  <a:lnTo>
                    <a:pt x="4943193" y="2083348"/>
                  </a:lnTo>
                  <a:cubicBezTo>
                    <a:pt x="5109529" y="2250129"/>
                    <a:pt x="5291227" y="2334680"/>
                    <a:pt x="5482903" y="2334833"/>
                  </a:cubicBezTo>
                  <a:lnTo>
                    <a:pt x="5483547" y="2334833"/>
                  </a:lnTo>
                  <a:cubicBezTo>
                    <a:pt x="5703534" y="2334833"/>
                    <a:pt x="5919510" y="2225831"/>
                    <a:pt x="6143610" y="2001869"/>
                  </a:cubicBezTo>
                  <a:lnTo>
                    <a:pt x="6515003" y="1629981"/>
                  </a:lnTo>
                  <a:cubicBezTo>
                    <a:pt x="6689858" y="2148654"/>
                    <a:pt x="6642897" y="2451720"/>
                    <a:pt x="6368803" y="2725358"/>
                  </a:cubicBezTo>
                  <a:lnTo>
                    <a:pt x="5862228" y="3232389"/>
                  </a:lnTo>
                  <a:cubicBezTo>
                    <a:pt x="5399592" y="3695520"/>
                    <a:pt x="4908684" y="3779044"/>
                    <a:pt x="4362005" y="3487543"/>
                  </a:cubicBezTo>
                  <a:lnTo>
                    <a:pt x="4185906" y="3308867"/>
                  </a:lnTo>
                  <a:cubicBezTo>
                    <a:pt x="4120446" y="3242315"/>
                    <a:pt x="4037877" y="3189649"/>
                    <a:pt x="3940185" y="3152306"/>
                  </a:cubicBezTo>
                  <a:cubicBezTo>
                    <a:pt x="3868128" y="3124634"/>
                    <a:pt x="3786050" y="3142091"/>
                    <a:pt x="3731459" y="3196988"/>
                  </a:cubicBezTo>
                  <a:lnTo>
                    <a:pt x="3414517" y="3513930"/>
                  </a:lnTo>
                  <a:lnTo>
                    <a:pt x="3105217" y="3204732"/>
                  </a:lnTo>
                  <a:close/>
                  <a:moveTo>
                    <a:pt x="574109" y="808093"/>
                  </a:moveTo>
                  <a:lnTo>
                    <a:pt x="1267802" y="1263885"/>
                  </a:lnTo>
                  <a:lnTo>
                    <a:pt x="1077662" y="1454368"/>
                  </a:lnTo>
                  <a:cubicBezTo>
                    <a:pt x="1077513" y="1454368"/>
                    <a:pt x="1077513" y="1454368"/>
                    <a:pt x="1077513" y="1454517"/>
                  </a:cubicBezTo>
                  <a:cubicBezTo>
                    <a:pt x="1077513" y="1454666"/>
                    <a:pt x="1077215" y="1454666"/>
                    <a:pt x="1077215" y="1454814"/>
                  </a:cubicBezTo>
                  <a:lnTo>
                    <a:pt x="903694" y="1628488"/>
                  </a:lnTo>
                  <a:lnTo>
                    <a:pt x="447901" y="934656"/>
                  </a:lnTo>
                  <a:close/>
                </a:path>
              </a:pathLst>
            </a:custGeom>
            <a:solidFill>
              <a:srgbClr val="FED83F"/>
            </a:solidFill>
            <a:ln w="12695" cap="flat">
              <a:solidFill>
                <a:srgbClr val="FED83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83F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9" name="Agrupar 178">
            <a:extLst>
              <a:ext uri="{FF2B5EF4-FFF2-40B4-BE49-F238E27FC236}">
                <a16:creationId xmlns:a16="http://schemas.microsoft.com/office/drawing/2014/main" id="{A7F0C1C8-73DC-0679-3682-C5A60052348D}"/>
              </a:ext>
            </a:extLst>
          </p:cNvPr>
          <p:cNvGrpSpPr/>
          <p:nvPr/>
        </p:nvGrpSpPr>
        <p:grpSpPr>
          <a:xfrm>
            <a:off x="12623183" y="3717530"/>
            <a:ext cx="5662211" cy="8932985"/>
            <a:chOff x="7477857" y="4270651"/>
            <a:chExt cx="5886452" cy="8932985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6B558E0-435A-5120-EC9E-C18E8265D3F3}"/>
                </a:ext>
              </a:extLst>
            </p:cNvPr>
            <p:cNvSpPr/>
            <p:nvPr/>
          </p:nvSpPr>
          <p:spPr>
            <a:xfrm>
              <a:off x="7477857" y="4270651"/>
              <a:ext cx="5886451" cy="8932985"/>
            </a:xfrm>
            <a:prstGeom prst="roundRect">
              <a:avLst>
                <a:gd name="adj" fmla="val 7717"/>
              </a:avLst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19AB33D-5FE3-34D9-61B6-C6935580FEF8}"/>
                </a:ext>
              </a:extLst>
            </p:cNvPr>
            <p:cNvSpPr txBox="1"/>
            <p:nvPr/>
          </p:nvSpPr>
          <p:spPr>
            <a:xfrm>
              <a:off x="8098751" y="6973333"/>
              <a:ext cx="5265558" cy="384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Produtos EVS</a:t>
              </a:r>
            </a:p>
            <a:p>
              <a:pPr marL="633413" marR="0" lvl="0" indent="-2809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Acessos Básicos</a:t>
              </a:r>
            </a:p>
            <a:p>
              <a:pPr marL="633413" marR="0" lvl="0" indent="-2809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Lanches Saudáveis</a:t>
              </a:r>
            </a:p>
            <a:p>
              <a:pPr marL="633413" marR="0" lvl="0" indent="-2809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Drinks funcionais</a:t>
              </a:r>
            </a:p>
            <a:p>
              <a:pPr marL="633413" marR="0" lvl="0" indent="-2809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Receitas</a:t>
              </a:r>
            </a:p>
            <a:p>
              <a:pPr marL="633413" marR="0" lvl="0" indent="-2809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Combos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D2DF44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Produtos Fechados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12E403A2-EEF8-7BD6-D3D6-508379EFCB9B}"/>
                </a:ext>
              </a:extLst>
            </p:cNvPr>
            <p:cNvSpPr txBox="1"/>
            <p:nvPr/>
          </p:nvSpPr>
          <p:spPr>
            <a:xfrm>
              <a:off x="8098751" y="5742561"/>
              <a:ext cx="52655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562BD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2DF44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ESTRATÉGIA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2DF44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2DF44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DE PRODUTOS</a:t>
              </a:r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A2B1D5BA-4A7B-2655-6ED5-E3F99CA916D7}"/>
                </a:ext>
              </a:extLst>
            </p:cNvPr>
            <p:cNvSpPr/>
            <p:nvPr/>
          </p:nvSpPr>
          <p:spPr>
            <a:xfrm>
              <a:off x="8173426" y="4807944"/>
              <a:ext cx="1037612" cy="814983"/>
            </a:xfrm>
            <a:custGeom>
              <a:avLst/>
              <a:gdLst>
                <a:gd name="connsiteX0" fmla="*/ 2327396 w 6722362"/>
                <a:gd name="connsiteY0" fmla="*/ 4019194 h 5280018"/>
                <a:gd name="connsiteX1" fmla="*/ 2163599 w 6722362"/>
                <a:gd name="connsiteY1" fmla="*/ 3828965 h 5280018"/>
                <a:gd name="connsiteX2" fmla="*/ 2353828 w 6722362"/>
                <a:gd name="connsiteY2" fmla="*/ 3665168 h 5280018"/>
                <a:gd name="connsiteX3" fmla="*/ 2703398 w 6722362"/>
                <a:gd name="connsiteY3" fmla="*/ 3670722 h 5280018"/>
                <a:gd name="connsiteX4" fmla="*/ 3820396 w 6722362"/>
                <a:gd name="connsiteY4" fmla="*/ 3155616 h 5280018"/>
                <a:gd name="connsiteX5" fmla="*/ 4226904 w 6722362"/>
                <a:gd name="connsiteY5" fmla="*/ 1994476 h 5280018"/>
                <a:gd name="connsiteX6" fmla="*/ 3926377 w 6722362"/>
                <a:gd name="connsiteY6" fmla="*/ 2278588 h 5280018"/>
                <a:gd name="connsiteX7" fmla="*/ 3675794 w 6722362"/>
                <a:gd name="connsiteY7" fmla="*/ 2270902 h 5280018"/>
                <a:gd name="connsiteX8" fmla="*/ 3683481 w 6722362"/>
                <a:gd name="connsiteY8" fmla="*/ 2020319 h 5280018"/>
                <a:gd name="connsiteX9" fmla="*/ 4284928 w 6722362"/>
                <a:gd name="connsiteY9" fmla="*/ 1451701 h 5280018"/>
                <a:gd name="connsiteX10" fmla="*/ 4527881 w 6722362"/>
                <a:gd name="connsiteY10" fmla="*/ 1451701 h 5280018"/>
                <a:gd name="connsiteX11" fmla="*/ 5129126 w 6722362"/>
                <a:gd name="connsiteY11" fmla="*/ 2020319 h 5280018"/>
                <a:gd name="connsiteX12" fmla="*/ 5136813 w 6722362"/>
                <a:gd name="connsiteY12" fmla="*/ 2270902 h 5280018"/>
                <a:gd name="connsiteX13" fmla="*/ 4886230 w 6722362"/>
                <a:gd name="connsiteY13" fmla="*/ 2278588 h 5280018"/>
                <a:gd name="connsiteX14" fmla="*/ 4582922 w 6722362"/>
                <a:gd name="connsiteY14" fmla="*/ 1991696 h 5280018"/>
                <a:gd name="connsiteX15" fmla="*/ 4094045 w 6722362"/>
                <a:gd name="connsiteY15" fmla="*/ 3380453 h 5280018"/>
                <a:gd name="connsiteX16" fmla="*/ 2721539 w 6722362"/>
                <a:gd name="connsiteY16" fmla="*/ 4024799 h 5280018"/>
                <a:gd name="connsiteX17" fmla="*/ 2327827 w 6722362"/>
                <a:gd name="connsiteY17" fmla="*/ 4019245 h 5280018"/>
                <a:gd name="connsiteX18" fmla="*/ 895348 w 6722362"/>
                <a:gd name="connsiteY18" fmla="*/ 3836849 h 5280018"/>
                <a:gd name="connsiteX19" fmla="*/ 895348 w 6722362"/>
                <a:gd name="connsiteY19" fmla="*/ 355371 h 5280018"/>
                <a:gd name="connsiteX20" fmla="*/ 734966 w 6722362"/>
                <a:gd name="connsiteY20" fmla="*/ 355371 h 5280018"/>
                <a:gd name="connsiteX21" fmla="*/ 355740 w 6722362"/>
                <a:gd name="connsiteY21" fmla="*/ 734598 h 5280018"/>
                <a:gd name="connsiteX22" fmla="*/ 355740 w 6722362"/>
                <a:gd name="connsiteY22" fmla="*/ 3943123 h 5280018"/>
                <a:gd name="connsiteX23" fmla="*/ 734966 w 6722362"/>
                <a:gd name="connsiteY23" fmla="*/ 3836699 h 5280018"/>
                <a:gd name="connsiteX24" fmla="*/ 895348 w 6722362"/>
                <a:gd name="connsiteY24" fmla="*/ 3836699 h 5280018"/>
                <a:gd name="connsiteX25" fmla="*/ 1250922 w 6722362"/>
                <a:gd name="connsiteY25" fmla="*/ 177762 h 5280018"/>
                <a:gd name="connsiteX26" fmla="*/ 1250922 w 6722362"/>
                <a:gd name="connsiteY26" fmla="*/ 721432 h 5280018"/>
                <a:gd name="connsiteX27" fmla="*/ 6544677 w 6722362"/>
                <a:gd name="connsiteY27" fmla="*/ 721432 h 5280018"/>
                <a:gd name="connsiteX28" fmla="*/ 6722363 w 6722362"/>
                <a:gd name="connsiteY28" fmla="*/ 899118 h 5280018"/>
                <a:gd name="connsiteX29" fmla="*/ 6722363 w 6722362"/>
                <a:gd name="connsiteY29" fmla="*/ 5102333 h 5280018"/>
                <a:gd name="connsiteX30" fmla="*/ 6544677 w 6722362"/>
                <a:gd name="connsiteY30" fmla="*/ 5280018 h 5280018"/>
                <a:gd name="connsiteX31" fmla="*/ 708318 w 6722362"/>
                <a:gd name="connsiteY31" fmla="*/ 5280018 h 5280018"/>
                <a:gd name="connsiteX32" fmla="*/ 207939 w 6722362"/>
                <a:gd name="connsiteY32" fmla="*/ 5072080 h 5280018"/>
                <a:gd name="connsiteX33" fmla="*/ 0 w 6722362"/>
                <a:gd name="connsiteY33" fmla="*/ 4571700 h 5280018"/>
                <a:gd name="connsiteX34" fmla="*/ 0 w 6722362"/>
                <a:gd name="connsiteY34" fmla="*/ 734750 h 5280018"/>
                <a:gd name="connsiteX35" fmla="*/ 734750 w 6722362"/>
                <a:gd name="connsiteY35" fmla="*/ 0 h 5280018"/>
                <a:gd name="connsiteX36" fmla="*/ 1072818 w 6722362"/>
                <a:gd name="connsiteY36" fmla="*/ 0 h 5280018"/>
                <a:gd name="connsiteX37" fmla="*/ 1250503 w 6722362"/>
                <a:gd name="connsiteY37" fmla="*/ 177686 h 5280018"/>
                <a:gd name="connsiteX38" fmla="*/ 1250922 w 6722362"/>
                <a:gd name="connsiteY38" fmla="*/ 1076956 h 5280018"/>
                <a:gd name="connsiteX39" fmla="*/ 1250922 w 6722362"/>
                <a:gd name="connsiteY39" fmla="*/ 4014814 h 5280018"/>
                <a:gd name="connsiteX40" fmla="*/ 1073237 w 6722362"/>
                <a:gd name="connsiteY40" fmla="*/ 4192499 h 5280018"/>
                <a:gd name="connsiteX41" fmla="*/ 735169 w 6722362"/>
                <a:gd name="connsiteY41" fmla="*/ 4192499 h 5280018"/>
                <a:gd name="connsiteX42" fmla="*/ 467079 w 6722362"/>
                <a:gd name="connsiteY42" fmla="*/ 4303634 h 5280018"/>
                <a:gd name="connsiteX43" fmla="*/ 459591 w 6722362"/>
                <a:gd name="connsiteY43" fmla="*/ 4821076 h 5280018"/>
                <a:gd name="connsiteX44" fmla="*/ 708688 w 6722362"/>
                <a:gd name="connsiteY44" fmla="*/ 4924723 h 5280018"/>
                <a:gd name="connsiteX45" fmla="*/ 6367184 w 6722362"/>
                <a:gd name="connsiteY45" fmla="*/ 4924723 h 5280018"/>
                <a:gd name="connsiteX46" fmla="*/ 6367184 w 6722362"/>
                <a:gd name="connsiteY46" fmla="*/ 1077109 h 5280018"/>
                <a:gd name="connsiteX47" fmla="*/ 1251165 w 6722362"/>
                <a:gd name="connsiteY47" fmla="*/ 1077109 h 5280018"/>
                <a:gd name="connsiteX48" fmla="*/ 5050802 w 6722362"/>
                <a:gd name="connsiteY48" fmla="*/ 3647661 h 5280018"/>
                <a:gd name="connsiteX49" fmla="*/ 5302032 w 6722362"/>
                <a:gd name="connsiteY49" fmla="*/ 3647661 h 5280018"/>
                <a:gd name="connsiteX50" fmla="*/ 5302032 w 6722362"/>
                <a:gd name="connsiteY50" fmla="*/ 3898891 h 5280018"/>
                <a:gd name="connsiteX51" fmla="*/ 5104110 w 6722362"/>
                <a:gd name="connsiteY51" fmla="*/ 4096814 h 5280018"/>
                <a:gd name="connsiteX52" fmla="*/ 5302032 w 6722362"/>
                <a:gd name="connsiteY52" fmla="*/ 4294736 h 5280018"/>
                <a:gd name="connsiteX53" fmla="*/ 5302032 w 6722362"/>
                <a:gd name="connsiteY53" fmla="*/ 4545967 h 5280018"/>
                <a:gd name="connsiteX54" fmla="*/ 5050802 w 6722362"/>
                <a:gd name="connsiteY54" fmla="*/ 4545967 h 5280018"/>
                <a:gd name="connsiteX55" fmla="*/ 4852880 w 6722362"/>
                <a:gd name="connsiteY55" fmla="*/ 4348044 h 5280018"/>
                <a:gd name="connsiteX56" fmla="*/ 4654957 w 6722362"/>
                <a:gd name="connsiteY56" fmla="*/ 4545967 h 5280018"/>
                <a:gd name="connsiteX57" fmla="*/ 4403727 w 6722362"/>
                <a:gd name="connsiteY57" fmla="*/ 4545967 h 5280018"/>
                <a:gd name="connsiteX58" fmla="*/ 4403727 w 6722362"/>
                <a:gd name="connsiteY58" fmla="*/ 4294736 h 5280018"/>
                <a:gd name="connsiteX59" fmla="*/ 4601649 w 6722362"/>
                <a:gd name="connsiteY59" fmla="*/ 4096814 h 5280018"/>
                <a:gd name="connsiteX60" fmla="*/ 4403727 w 6722362"/>
                <a:gd name="connsiteY60" fmla="*/ 3898891 h 5280018"/>
                <a:gd name="connsiteX61" fmla="*/ 4403727 w 6722362"/>
                <a:gd name="connsiteY61" fmla="*/ 3647661 h 5280018"/>
                <a:gd name="connsiteX62" fmla="*/ 4654957 w 6722362"/>
                <a:gd name="connsiteY62" fmla="*/ 3647661 h 5280018"/>
                <a:gd name="connsiteX63" fmla="*/ 4852880 w 6722362"/>
                <a:gd name="connsiteY63" fmla="*/ 3845583 h 5280018"/>
                <a:gd name="connsiteX64" fmla="*/ 2677765 w 6722362"/>
                <a:gd name="connsiteY64" fmla="*/ 1943930 h 5280018"/>
                <a:gd name="connsiteX65" fmla="*/ 2928996 w 6722362"/>
                <a:gd name="connsiteY65" fmla="*/ 1943930 h 5280018"/>
                <a:gd name="connsiteX66" fmla="*/ 2928996 w 6722362"/>
                <a:gd name="connsiteY66" fmla="*/ 2195160 h 5280018"/>
                <a:gd name="connsiteX67" fmla="*/ 2731074 w 6722362"/>
                <a:gd name="connsiteY67" fmla="*/ 2393082 h 5280018"/>
                <a:gd name="connsiteX68" fmla="*/ 2928996 w 6722362"/>
                <a:gd name="connsiteY68" fmla="*/ 2591005 h 5280018"/>
                <a:gd name="connsiteX69" fmla="*/ 2928996 w 6722362"/>
                <a:gd name="connsiteY69" fmla="*/ 2842235 h 5280018"/>
                <a:gd name="connsiteX70" fmla="*/ 2677765 w 6722362"/>
                <a:gd name="connsiteY70" fmla="*/ 2842235 h 5280018"/>
                <a:gd name="connsiteX71" fmla="*/ 2479843 w 6722362"/>
                <a:gd name="connsiteY71" fmla="*/ 2644313 h 5280018"/>
                <a:gd name="connsiteX72" fmla="*/ 2281921 w 6722362"/>
                <a:gd name="connsiteY72" fmla="*/ 2842235 h 5280018"/>
                <a:gd name="connsiteX73" fmla="*/ 2030690 w 6722362"/>
                <a:gd name="connsiteY73" fmla="*/ 2842235 h 5280018"/>
                <a:gd name="connsiteX74" fmla="*/ 2030690 w 6722362"/>
                <a:gd name="connsiteY74" fmla="*/ 2591005 h 5280018"/>
                <a:gd name="connsiteX75" fmla="*/ 2228613 w 6722362"/>
                <a:gd name="connsiteY75" fmla="*/ 2393082 h 5280018"/>
                <a:gd name="connsiteX76" fmla="*/ 2030690 w 6722362"/>
                <a:gd name="connsiteY76" fmla="*/ 2195160 h 5280018"/>
                <a:gd name="connsiteX77" fmla="*/ 2030690 w 6722362"/>
                <a:gd name="connsiteY77" fmla="*/ 1943930 h 5280018"/>
                <a:gd name="connsiteX78" fmla="*/ 2281921 w 6722362"/>
                <a:gd name="connsiteY78" fmla="*/ 1943930 h 5280018"/>
                <a:gd name="connsiteX79" fmla="*/ 2479843 w 6722362"/>
                <a:gd name="connsiteY79" fmla="*/ 2141852 h 5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722362" h="5280018">
                  <a:moveTo>
                    <a:pt x="2327396" y="4019194"/>
                  </a:moveTo>
                  <a:cubicBezTo>
                    <a:pt x="2229701" y="4011953"/>
                    <a:pt x="2156350" y="3926855"/>
                    <a:pt x="2163599" y="3828965"/>
                  </a:cubicBezTo>
                  <a:cubicBezTo>
                    <a:pt x="2170839" y="3731269"/>
                    <a:pt x="2255938" y="3657919"/>
                    <a:pt x="2353828" y="3665168"/>
                  </a:cubicBezTo>
                  <a:cubicBezTo>
                    <a:pt x="2478600" y="3674987"/>
                    <a:pt x="2595296" y="3676475"/>
                    <a:pt x="2703398" y="3670722"/>
                  </a:cubicBezTo>
                  <a:cubicBezTo>
                    <a:pt x="3217856" y="3642802"/>
                    <a:pt x="3580223" y="3447218"/>
                    <a:pt x="3820396" y="3155616"/>
                  </a:cubicBezTo>
                  <a:cubicBezTo>
                    <a:pt x="4088295" y="2830587"/>
                    <a:pt x="4196397" y="2406978"/>
                    <a:pt x="4226904" y="1994476"/>
                  </a:cubicBezTo>
                  <a:lnTo>
                    <a:pt x="3926377" y="2278588"/>
                  </a:lnTo>
                  <a:cubicBezTo>
                    <a:pt x="3855163" y="2345785"/>
                    <a:pt x="3742737" y="2342165"/>
                    <a:pt x="3675794" y="2270902"/>
                  </a:cubicBezTo>
                  <a:cubicBezTo>
                    <a:pt x="3608597" y="2199688"/>
                    <a:pt x="3612218" y="2087262"/>
                    <a:pt x="3683481" y="2020319"/>
                  </a:cubicBezTo>
                  <a:lnTo>
                    <a:pt x="4284928" y="1451701"/>
                  </a:lnTo>
                  <a:cubicBezTo>
                    <a:pt x="4358523" y="1387480"/>
                    <a:pt x="4454680" y="1386885"/>
                    <a:pt x="4527881" y="1451701"/>
                  </a:cubicBezTo>
                  <a:lnTo>
                    <a:pt x="5129126" y="2020319"/>
                  </a:lnTo>
                  <a:cubicBezTo>
                    <a:pt x="5200340" y="2087516"/>
                    <a:pt x="5203762" y="2199693"/>
                    <a:pt x="5136813" y="2270902"/>
                  </a:cubicBezTo>
                  <a:cubicBezTo>
                    <a:pt x="5069616" y="2342116"/>
                    <a:pt x="4957439" y="2345537"/>
                    <a:pt x="4886230" y="2278588"/>
                  </a:cubicBezTo>
                  <a:lnTo>
                    <a:pt x="4582922" y="1991696"/>
                  </a:lnTo>
                  <a:cubicBezTo>
                    <a:pt x="4549001" y="2491237"/>
                    <a:pt x="4418275" y="2986906"/>
                    <a:pt x="4094045" y="3380453"/>
                  </a:cubicBezTo>
                  <a:cubicBezTo>
                    <a:pt x="3792871" y="3745790"/>
                    <a:pt x="3346701" y="3990876"/>
                    <a:pt x="2721539" y="4024799"/>
                  </a:cubicBezTo>
                  <a:cubicBezTo>
                    <a:pt x="2596320" y="4031395"/>
                    <a:pt x="2464748" y="4029906"/>
                    <a:pt x="2327827" y="4019245"/>
                  </a:cubicBezTo>
                  <a:close/>
                  <a:moveTo>
                    <a:pt x="895348" y="3836849"/>
                  </a:moveTo>
                  <a:lnTo>
                    <a:pt x="895348" y="355371"/>
                  </a:lnTo>
                  <a:lnTo>
                    <a:pt x="734966" y="355371"/>
                  </a:lnTo>
                  <a:cubicBezTo>
                    <a:pt x="525745" y="355371"/>
                    <a:pt x="355740" y="525376"/>
                    <a:pt x="355740" y="734598"/>
                  </a:cubicBezTo>
                  <a:lnTo>
                    <a:pt x="355740" y="3943123"/>
                  </a:lnTo>
                  <a:cubicBezTo>
                    <a:pt x="466627" y="3875727"/>
                    <a:pt x="596560" y="3836699"/>
                    <a:pt x="734966" y="3836699"/>
                  </a:cubicBezTo>
                  <a:lnTo>
                    <a:pt x="895348" y="3836699"/>
                  </a:lnTo>
                  <a:close/>
                  <a:moveTo>
                    <a:pt x="1250922" y="177762"/>
                  </a:moveTo>
                  <a:lnTo>
                    <a:pt x="1250922" y="721432"/>
                  </a:lnTo>
                  <a:lnTo>
                    <a:pt x="6544677" y="721432"/>
                  </a:lnTo>
                  <a:cubicBezTo>
                    <a:pt x="6642770" y="721432"/>
                    <a:pt x="6722363" y="800977"/>
                    <a:pt x="6722363" y="899118"/>
                  </a:cubicBezTo>
                  <a:lnTo>
                    <a:pt x="6722363" y="5102333"/>
                  </a:lnTo>
                  <a:cubicBezTo>
                    <a:pt x="6722363" y="5200425"/>
                    <a:pt x="6642818" y="5280018"/>
                    <a:pt x="6544677" y="5280018"/>
                  </a:cubicBezTo>
                  <a:lnTo>
                    <a:pt x="708318" y="5280018"/>
                  </a:lnTo>
                  <a:cubicBezTo>
                    <a:pt x="513379" y="5280018"/>
                    <a:pt x="336328" y="5200474"/>
                    <a:pt x="207939" y="5072080"/>
                  </a:cubicBezTo>
                  <a:cubicBezTo>
                    <a:pt x="79550" y="4943690"/>
                    <a:pt x="0" y="4766639"/>
                    <a:pt x="0" y="4571700"/>
                  </a:cubicBezTo>
                  <a:lnTo>
                    <a:pt x="0" y="734750"/>
                  </a:lnTo>
                  <a:cubicBezTo>
                    <a:pt x="0" y="331022"/>
                    <a:pt x="331225" y="0"/>
                    <a:pt x="734750" y="0"/>
                  </a:cubicBezTo>
                  <a:lnTo>
                    <a:pt x="1072818" y="0"/>
                  </a:lnTo>
                  <a:cubicBezTo>
                    <a:pt x="1170910" y="0"/>
                    <a:pt x="1250503" y="79545"/>
                    <a:pt x="1250503" y="177686"/>
                  </a:cubicBezTo>
                  <a:close/>
                  <a:moveTo>
                    <a:pt x="1250922" y="1076956"/>
                  </a:moveTo>
                  <a:lnTo>
                    <a:pt x="1250922" y="4014814"/>
                  </a:lnTo>
                  <a:cubicBezTo>
                    <a:pt x="1250922" y="4112907"/>
                    <a:pt x="1171377" y="4192499"/>
                    <a:pt x="1073237" y="4192499"/>
                  </a:cubicBezTo>
                  <a:lnTo>
                    <a:pt x="735169" y="4192499"/>
                  </a:lnTo>
                  <a:cubicBezTo>
                    <a:pt x="630679" y="4192499"/>
                    <a:pt x="535761" y="4235149"/>
                    <a:pt x="467079" y="4303634"/>
                  </a:cubicBezTo>
                  <a:cubicBezTo>
                    <a:pt x="325245" y="4445912"/>
                    <a:pt x="315432" y="4676665"/>
                    <a:pt x="459591" y="4821076"/>
                  </a:cubicBezTo>
                  <a:cubicBezTo>
                    <a:pt x="523564" y="4885050"/>
                    <a:pt x="611885" y="4924723"/>
                    <a:pt x="708688" y="4924723"/>
                  </a:cubicBezTo>
                  <a:lnTo>
                    <a:pt x="6367184" y="4924723"/>
                  </a:lnTo>
                  <a:lnTo>
                    <a:pt x="6367184" y="1077109"/>
                  </a:lnTo>
                  <a:lnTo>
                    <a:pt x="1251165" y="1077109"/>
                  </a:lnTo>
                  <a:close/>
                  <a:moveTo>
                    <a:pt x="5050802" y="3647661"/>
                  </a:moveTo>
                  <a:cubicBezTo>
                    <a:pt x="5120131" y="3578332"/>
                    <a:pt x="5232753" y="3578332"/>
                    <a:pt x="5302032" y="3647661"/>
                  </a:cubicBezTo>
                  <a:cubicBezTo>
                    <a:pt x="5371361" y="3716990"/>
                    <a:pt x="5371361" y="3829612"/>
                    <a:pt x="5302032" y="3898891"/>
                  </a:cubicBezTo>
                  <a:lnTo>
                    <a:pt x="5104110" y="4096814"/>
                  </a:lnTo>
                  <a:lnTo>
                    <a:pt x="5302032" y="4294736"/>
                  </a:lnTo>
                  <a:cubicBezTo>
                    <a:pt x="5371361" y="4364065"/>
                    <a:pt x="5371361" y="4476687"/>
                    <a:pt x="5302032" y="4545967"/>
                  </a:cubicBezTo>
                  <a:cubicBezTo>
                    <a:pt x="5232704" y="4615295"/>
                    <a:pt x="5120081" y="4615295"/>
                    <a:pt x="5050802" y="4545967"/>
                  </a:cubicBezTo>
                  <a:lnTo>
                    <a:pt x="4852880" y="4348044"/>
                  </a:lnTo>
                  <a:lnTo>
                    <a:pt x="4654957" y="4545967"/>
                  </a:lnTo>
                  <a:cubicBezTo>
                    <a:pt x="4585629" y="4615295"/>
                    <a:pt x="4473006" y="4615295"/>
                    <a:pt x="4403727" y="4545967"/>
                  </a:cubicBezTo>
                  <a:cubicBezTo>
                    <a:pt x="4334398" y="4476638"/>
                    <a:pt x="4334398" y="4364015"/>
                    <a:pt x="4403727" y="4294736"/>
                  </a:cubicBezTo>
                  <a:lnTo>
                    <a:pt x="4601649" y="4096814"/>
                  </a:lnTo>
                  <a:lnTo>
                    <a:pt x="4403727" y="3898891"/>
                  </a:lnTo>
                  <a:cubicBezTo>
                    <a:pt x="4334398" y="3829563"/>
                    <a:pt x="4334398" y="3716940"/>
                    <a:pt x="4403727" y="3647661"/>
                  </a:cubicBezTo>
                  <a:cubicBezTo>
                    <a:pt x="4473055" y="3578332"/>
                    <a:pt x="4585678" y="3578332"/>
                    <a:pt x="4654957" y="3647661"/>
                  </a:cubicBezTo>
                  <a:lnTo>
                    <a:pt x="4852880" y="3845583"/>
                  </a:lnTo>
                  <a:close/>
                  <a:moveTo>
                    <a:pt x="2677765" y="1943930"/>
                  </a:moveTo>
                  <a:cubicBezTo>
                    <a:pt x="2747094" y="1874601"/>
                    <a:pt x="2859717" y="1874601"/>
                    <a:pt x="2928996" y="1943930"/>
                  </a:cubicBezTo>
                  <a:cubicBezTo>
                    <a:pt x="2998325" y="2013258"/>
                    <a:pt x="2998325" y="2125881"/>
                    <a:pt x="2928996" y="2195160"/>
                  </a:cubicBezTo>
                  <a:lnTo>
                    <a:pt x="2731074" y="2393082"/>
                  </a:lnTo>
                  <a:lnTo>
                    <a:pt x="2928996" y="2591005"/>
                  </a:lnTo>
                  <a:cubicBezTo>
                    <a:pt x="2998325" y="2660333"/>
                    <a:pt x="2998325" y="2772956"/>
                    <a:pt x="2928996" y="2842235"/>
                  </a:cubicBezTo>
                  <a:cubicBezTo>
                    <a:pt x="2859668" y="2911564"/>
                    <a:pt x="2747045" y="2911564"/>
                    <a:pt x="2677765" y="2842235"/>
                  </a:cubicBezTo>
                  <a:lnTo>
                    <a:pt x="2479843" y="2644313"/>
                  </a:lnTo>
                  <a:lnTo>
                    <a:pt x="2281921" y="2842235"/>
                  </a:lnTo>
                  <a:cubicBezTo>
                    <a:pt x="2212592" y="2911564"/>
                    <a:pt x="2099970" y="2911564"/>
                    <a:pt x="2030690" y="2842235"/>
                  </a:cubicBezTo>
                  <a:cubicBezTo>
                    <a:pt x="1961362" y="2772907"/>
                    <a:pt x="1961362" y="2660284"/>
                    <a:pt x="2030690" y="2591005"/>
                  </a:cubicBezTo>
                  <a:lnTo>
                    <a:pt x="2228613" y="2393082"/>
                  </a:lnTo>
                  <a:lnTo>
                    <a:pt x="2030690" y="2195160"/>
                  </a:lnTo>
                  <a:cubicBezTo>
                    <a:pt x="1961362" y="2125831"/>
                    <a:pt x="1961362" y="2013209"/>
                    <a:pt x="2030690" y="1943930"/>
                  </a:cubicBezTo>
                  <a:cubicBezTo>
                    <a:pt x="2100019" y="1874601"/>
                    <a:pt x="2212642" y="1874601"/>
                    <a:pt x="2281921" y="1943930"/>
                  </a:cubicBezTo>
                  <a:lnTo>
                    <a:pt x="2479843" y="2141852"/>
                  </a:lnTo>
                  <a:close/>
                </a:path>
              </a:pathLst>
            </a:custGeom>
            <a:solidFill>
              <a:srgbClr val="D2DF44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A074E451-C0B7-F30A-574A-10172A4F617C}"/>
              </a:ext>
            </a:extLst>
          </p:cNvPr>
          <p:cNvGrpSpPr/>
          <p:nvPr/>
        </p:nvGrpSpPr>
        <p:grpSpPr>
          <a:xfrm>
            <a:off x="18399949" y="3717530"/>
            <a:ext cx="5662210" cy="8932985"/>
            <a:chOff x="13667642" y="4270651"/>
            <a:chExt cx="5886451" cy="8932985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55D59001-1664-F56A-5125-585523661747}"/>
                </a:ext>
              </a:extLst>
            </p:cNvPr>
            <p:cNvSpPr/>
            <p:nvPr/>
          </p:nvSpPr>
          <p:spPr>
            <a:xfrm>
              <a:off x="13667642" y="4270651"/>
              <a:ext cx="5886451" cy="8932985"/>
            </a:xfrm>
            <a:prstGeom prst="roundRect">
              <a:avLst>
                <a:gd name="adj" fmla="val 7717"/>
              </a:avLst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F9E38022-9AE3-1C82-F051-49F9B2E50AE4}"/>
                </a:ext>
              </a:extLst>
            </p:cNvPr>
            <p:cNvSpPr txBox="1"/>
            <p:nvPr/>
          </p:nvSpPr>
          <p:spPr>
            <a:xfrm>
              <a:off x="14228113" y="7038583"/>
              <a:ext cx="4679404" cy="5037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Mapa diário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Número de participantes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Novos clientes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Novos consultores</a:t>
              </a:r>
              <a:b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Estoque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Ganhos R$ e VP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5AB7E7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DRE – lucro líquido e custo fixo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30627276-CD8C-5CDE-D7C0-66F5C7F30C97}"/>
                </a:ext>
              </a:extLst>
            </p:cNvPr>
            <p:cNvSpPr txBox="1"/>
            <p:nvPr/>
          </p:nvSpPr>
          <p:spPr>
            <a:xfrm>
              <a:off x="14288536" y="5742561"/>
              <a:ext cx="46744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562BD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AB7E7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CONTROLE DOS NÚMEROS</a:t>
              </a:r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3942912A-A8DB-C2A5-324B-964BD7926F14}"/>
                </a:ext>
              </a:extLst>
            </p:cNvPr>
            <p:cNvSpPr/>
            <p:nvPr/>
          </p:nvSpPr>
          <p:spPr>
            <a:xfrm>
              <a:off x="14362224" y="4724563"/>
              <a:ext cx="905979" cy="905979"/>
            </a:xfrm>
            <a:custGeom>
              <a:avLst/>
              <a:gdLst>
                <a:gd name="connsiteX0" fmla="*/ 568770 w 6114161"/>
                <a:gd name="connsiteY0" fmla="*/ 0 h 6114160"/>
                <a:gd name="connsiteX1" fmla="*/ 0 w 6114161"/>
                <a:gd name="connsiteY1" fmla="*/ 568770 h 6114160"/>
                <a:gd name="connsiteX2" fmla="*/ 0 w 6114161"/>
                <a:gd name="connsiteY2" fmla="*/ 5545392 h 6114160"/>
                <a:gd name="connsiteX3" fmla="*/ 568770 w 6114161"/>
                <a:gd name="connsiteY3" fmla="*/ 6114161 h 6114160"/>
                <a:gd name="connsiteX4" fmla="*/ 5545392 w 6114161"/>
                <a:gd name="connsiteY4" fmla="*/ 6114161 h 6114160"/>
                <a:gd name="connsiteX5" fmla="*/ 6114162 w 6114161"/>
                <a:gd name="connsiteY5" fmla="*/ 5545392 h 6114160"/>
                <a:gd name="connsiteX6" fmla="*/ 6114162 w 6114161"/>
                <a:gd name="connsiteY6" fmla="*/ 568770 h 6114160"/>
                <a:gd name="connsiteX7" fmla="*/ 5545392 w 6114161"/>
                <a:gd name="connsiteY7" fmla="*/ 0 h 6114160"/>
                <a:gd name="connsiteX8" fmla="*/ 568770 w 6114161"/>
                <a:gd name="connsiteY8" fmla="*/ 284353 h 6114160"/>
                <a:gd name="connsiteX9" fmla="*/ 2914891 w 6114161"/>
                <a:gd name="connsiteY9" fmla="*/ 284353 h 6114160"/>
                <a:gd name="connsiteX10" fmla="*/ 2914891 w 6114161"/>
                <a:gd name="connsiteY10" fmla="*/ 2914853 h 6114160"/>
                <a:gd name="connsiteX11" fmla="*/ 284391 w 6114161"/>
                <a:gd name="connsiteY11" fmla="*/ 2914853 h 6114160"/>
                <a:gd name="connsiteX12" fmla="*/ 284391 w 6114161"/>
                <a:gd name="connsiteY12" fmla="*/ 568731 h 6114160"/>
                <a:gd name="connsiteX13" fmla="*/ 568744 w 6114161"/>
                <a:gd name="connsiteY13" fmla="*/ 284378 h 6114160"/>
                <a:gd name="connsiteX14" fmla="*/ 3199270 w 6114161"/>
                <a:gd name="connsiteY14" fmla="*/ 284353 h 6114160"/>
                <a:gd name="connsiteX15" fmla="*/ 5545392 w 6114161"/>
                <a:gd name="connsiteY15" fmla="*/ 284353 h 6114160"/>
                <a:gd name="connsiteX16" fmla="*/ 5829745 w 6114161"/>
                <a:gd name="connsiteY16" fmla="*/ 568706 h 6114160"/>
                <a:gd name="connsiteX17" fmla="*/ 5829745 w 6114161"/>
                <a:gd name="connsiteY17" fmla="*/ 2914828 h 6114160"/>
                <a:gd name="connsiteX18" fmla="*/ 3199244 w 6114161"/>
                <a:gd name="connsiteY18" fmla="*/ 2914828 h 6114160"/>
                <a:gd name="connsiteX19" fmla="*/ 1564094 w 6114161"/>
                <a:gd name="connsiteY19" fmla="*/ 782003 h 6114160"/>
                <a:gd name="connsiteX20" fmla="*/ 1421918 w 6114161"/>
                <a:gd name="connsiteY20" fmla="*/ 924179 h 6114160"/>
                <a:gd name="connsiteX21" fmla="*/ 1421918 w 6114161"/>
                <a:gd name="connsiteY21" fmla="*/ 1421829 h 6114160"/>
                <a:gd name="connsiteX22" fmla="*/ 924268 w 6114161"/>
                <a:gd name="connsiteY22" fmla="*/ 1421829 h 6114160"/>
                <a:gd name="connsiteX23" fmla="*/ 782091 w 6114161"/>
                <a:gd name="connsiteY23" fmla="*/ 1564005 h 6114160"/>
                <a:gd name="connsiteX24" fmla="*/ 924268 w 6114161"/>
                <a:gd name="connsiteY24" fmla="*/ 1706182 h 6114160"/>
                <a:gd name="connsiteX25" fmla="*/ 1421918 w 6114161"/>
                <a:gd name="connsiteY25" fmla="*/ 1706182 h 6114160"/>
                <a:gd name="connsiteX26" fmla="*/ 1421918 w 6114161"/>
                <a:gd name="connsiteY26" fmla="*/ 2203831 h 6114160"/>
                <a:gd name="connsiteX27" fmla="*/ 1564094 w 6114161"/>
                <a:gd name="connsiteY27" fmla="*/ 2346008 h 6114160"/>
                <a:gd name="connsiteX28" fmla="*/ 1706270 w 6114161"/>
                <a:gd name="connsiteY28" fmla="*/ 2203831 h 6114160"/>
                <a:gd name="connsiteX29" fmla="*/ 1706270 w 6114161"/>
                <a:gd name="connsiteY29" fmla="*/ 1706182 h 6114160"/>
                <a:gd name="connsiteX30" fmla="*/ 2203920 w 6114161"/>
                <a:gd name="connsiteY30" fmla="*/ 1706182 h 6114160"/>
                <a:gd name="connsiteX31" fmla="*/ 2346097 w 6114161"/>
                <a:gd name="connsiteY31" fmla="*/ 1564005 h 6114160"/>
                <a:gd name="connsiteX32" fmla="*/ 2203920 w 6114161"/>
                <a:gd name="connsiteY32" fmla="*/ 1421829 h 6114160"/>
                <a:gd name="connsiteX33" fmla="*/ 1706270 w 6114161"/>
                <a:gd name="connsiteY33" fmla="*/ 1421829 h 6114160"/>
                <a:gd name="connsiteX34" fmla="*/ 1706270 w 6114161"/>
                <a:gd name="connsiteY34" fmla="*/ 924179 h 6114160"/>
                <a:gd name="connsiteX35" fmla="*/ 1564094 w 6114161"/>
                <a:gd name="connsiteY35" fmla="*/ 782003 h 6114160"/>
                <a:gd name="connsiteX36" fmla="*/ 3910216 w 6114161"/>
                <a:gd name="connsiteY36" fmla="*/ 1421829 h 6114160"/>
                <a:gd name="connsiteX37" fmla="*/ 3768039 w 6114161"/>
                <a:gd name="connsiteY37" fmla="*/ 1564005 h 6114160"/>
                <a:gd name="connsiteX38" fmla="*/ 3910216 w 6114161"/>
                <a:gd name="connsiteY38" fmla="*/ 1706182 h 6114160"/>
                <a:gd name="connsiteX39" fmla="*/ 5189919 w 6114161"/>
                <a:gd name="connsiteY39" fmla="*/ 1706182 h 6114160"/>
                <a:gd name="connsiteX40" fmla="*/ 5332095 w 6114161"/>
                <a:gd name="connsiteY40" fmla="*/ 1564005 h 6114160"/>
                <a:gd name="connsiteX41" fmla="*/ 5189919 w 6114161"/>
                <a:gd name="connsiteY41" fmla="*/ 1421829 h 6114160"/>
                <a:gd name="connsiteX42" fmla="*/ 284391 w 6114161"/>
                <a:gd name="connsiteY42" fmla="*/ 3199194 h 6114160"/>
                <a:gd name="connsiteX43" fmla="*/ 2914891 w 6114161"/>
                <a:gd name="connsiteY43" fmla="*/ 3199194 h 6114160"/>
                <a:gd name="connsiteX44" fmla="*/ 2914891 w 6114161"/>
                <a:gd name="connsiteY44" fmla="*/ 5829694 h 6114160"/>
                <a:gd name="connsiteX45" fmla="*/ 568770 w 6114161"/>
                <a:gd name="connsiteY45" fmla="*/ 5829694 h 6114160"/>
                <a:gd name="connsiteX46" fmla="*/ 284417 w 6114161"/>
                <a:gd name="connsiteY46" fmla="*/ 5545341 h 6114160"/>
                <a:gd name="connsiteX47" fmla="*/ 3199270 w 6114161"/>
                <a:gd name="connsiteY47" fmla="*/ 3199194 h 6114160"/>
                <a:gd name="connsiteX48" fmla="*/ 5829770 w 6114161"/>
                <a:gd name="connsiteY48" fmla="*/ 3199194 h 6114160"/>
                <a:gd name="connsiteX49" fmla="*/ 5829770 w 6114161"/>
                <a:gd name="connsiteY49" fmla="*/ 5545315 h 6114160"/>
                <a:gd name="connsiteX50" fmla="*/ 5545417 w 6114161"/>
                <a:gd name="connsiteY50" fmla="*/ 5829669 h 6114160"/>
                <a:gd name="connsiteX51" fmla="*/ 3199295 w 6114161"/>
                <a:gd name="connsiteY51" fmla="*/ 5829669 h 6114160"/>
                <a:gd name="connsiteX52" fmla="*/ 1010826 w 6114161"/>
                <a:gd name="connsiteY52" fmla="*/ 3856831 h 6114160"/>
                <a:gd name="connsiteX53" fmla="*/ 910849 w 6114161"/>
                <a:gd name="connsiteY53" fmla="*/ 3899034 h 6114160"/>
                <a:gd name="connsiteX54" fmla="*/ 910849 w 6114161"/>
                <a:gd name="connsiteY54" fmla="*/ 4098987 h 6114160"/>
                <a:gd name="connsiteX55" fmla="*/ 1364064 w 6114161"/>
                <a:gd name="connsiteY55" fmla="*/ 4552203 h 6114160"/>
                <a:gd name="connsiteX56" fmla="*/ 910849 w 6114161"/>
                <a:gd name="connsiteY56" fmla="*/ 5005418 h 6114160"/>
                <a:gd name="connsiteX57" fmla="*/ 910849 w 6114161"/>
                <a:gd name="connsiteY57" fmla="*/ 5205372 h 6114160"/>
                <a:gd name="connsiteX58" fmla="*/ 1110803 w 6114161"/>
                <a:gd name="connsiteY58" fmla="*/ 5205372 h 6114160"/>
                <a:gd name="connsiteX59" fmla="*/ 1564018 w 6114161"/>
                <a:gd name="connsiteY59" fmla="*/ 4752156 h 6114160"/>
                <a:gd name="connsiteX60" fmla="*/ 2017233 w 6114161"/>
                <a:gd name="connsiteY60" fmla="*/ 5205372 h 6114160"/>
                <a:gd name="connsiteX61" fmla="*/ 2217187 w 6114161"/>
                <a:gd name="connsiteY61" fmla="*/ 5205372 h 6114160"/>
                <a:gd name="connsiteX62" fmla="*/ 2217187 w 6114161"/>
                <a:gd name="connsiteY62" fmla="*/ 5005418 h 6114160"/>
                <a:gd name="connsiteX63" fmla="*/ 1763971 w 6114161"/>
                <a:gd name="connsiteY63" fmla="*/ 4552203 h 6114160"/>
                <a:gd name="connsiteX64" fmla="*/ 2217187 w 6114161"/>
                <a:gd name="connsiteY64" fmla="*/ 4098987 h 6114160"/>
                <a:gd name="connsiteX65" fmla="*/ 2217187 w 6114161"/>
                <a:gd name="connsiteY65" fmla="*/ 3899034 h 6114160"/>
                <a:gd name="connsiteX66" fmla="*/ 2017233 w 6114161"/>
                <a:gd name="connsiteY66" fmla="*/ 3899034 h 6114160"/>
                <a:gd name="connsiteX67" fmla="*/ 1564018 w 6114161"/>
                <a:gd name="connsiteY67" fmla="*/ 4352249 h 6114160"/>
                <a:gd name="connsiteX68" fmla="*/ 1110803 w 6114161"/>
                <a:gd name="connsiteY68" fmla="*/ 3899034 h 6114160"/>
                <a:gd name="connsiteX69" fmla="*/ 1010826 w 6114161"/>
                <a:gd name="connsiteY69" fmla="*/ 3856831 h 6114160"/>
                <a:gd name="connsiteX70" fmla="*/ 3910216 w 6114161"/>
                <a:gd name="connsiteY70" fmla="*/ 4054551 h 6114160"/>
                <a:gd name="connsiteX71" fmla="*/ 3768039 w 6114161"/>
                <a:gd name="connsiteY71" fmla="*/ 4196727 h 6114160"/>
                <a:gd name="connsiteX72" fmla="*/ 3910216 w 6114161"/>
                <a:gd name="connsiteY72" fmla="*/ 4338904 h 6114160"/>
                <a:gd name="connsiteX73" fmla="*/ 5189919 w 6114161"/>
                <a:gd name="connsiteY73" fmla="*/ 4338904 h 6114160"/>
                <a:gd name="connsiteX74" fmla="*/ 5332095 w 6114161"/>
                <a:gd name="connsiteY74" fmla="*/ 4196727 h 6114160"/>
                <a:gd name="connsiteX75" fmla="*/ 5189919 w 6114161"/>
                <a:gd name="connsiteY75" fmla="*/ 4054551 h 6114160"/>
                <a:gd name="connsiteX76" fmla="*/ 3910216 w 6114161"/>
                <a:gd name="connsiteY76" fmla="*/ 4765497 h 6114160"/>
                <a:gd name="connsiteX77" fmla="*/ 3768039 w 6114161"/>
                <a:gd name="connsiteY77" fmla="*/ 4907673 h 6114160"/>
                <a:gd name="connsiteX78" fmla="*/ 3910216 w 6114161"/>
                <a:gd name="connsiteY78" fmla="*/ 5049850 h 6114160"/>
                <a:gd name="connsiteX79" fmla="*/ 5189919 w 6114161"/>
                <a:gd name="connsiteY79" fmla="*/ 5049850 h 6114160"/>
                <a:gd name="connsiteX80" fmla="*/ 5332095 w 6114161"/>
                <a:gd name="connsiteY80" fmla="*/ 4907673 h 6114160"/>
                <a:gd name="connsiteX81" fmla="*/ 5189919 w 6114161"/>
                <a:gd name="connsiteY81" fmla="*/ 4765497 h 61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114161" h="6114160">
                  <a:moveTo>
                    <a:pt x="568770" y="0"/>
                  </a:moveTo>
                  <a:cubicBezTo>
                    <a:pt x="256144" y="0"/>
                    <a:pt x="0" y="256144"/>
                    <a:pt x="0" y="568770"/>
                  </a:cubicBezTo>
                  <a:lnTo>
                    <a:pt x="0" y="5545392"/>
                  </a:lnTo>
                  <a:cubicBezTo>
                    <a:pt x="0" y="5858018"/>
                    <a:pt x="256144" y="6114161"/>
                    <a:pt x="568770" y="6114161"/>
                  </a:cubicBezTo>
                  <a:lnTo>
                    <a:pt x="5545392" y="6114161"/>
                  </a:lnTo>
                  <a:cubicBezTo>
                    <a:pt x="5858018" y="6114161"/>
                    <a:pt x="6114162" y="5858018"/>
                    <a:pt x="6114162" y="5545392"/>
                  </a:cubicBezTo>
                  <a:lnTo>
                    <a:pt x="6114162" y="568770"/>
                  </a:lnTo>
                  <a:cubicBezTo>
                    <a:pt x="6114162" y="256144"/>
                    <a:pt x="5858018" y="0"/>
                    <a:pt x="5545392" y="0"/>
                  </a:cubicBezTo>
                  <a:close/>
                  <a:moveTo>
                    <a:pt x="568770" y="284353"/>
                  </a:moveTo>
                  <a:lnTo>
                    <a:pt x="2914891" y="284353"/>
                  </a:lnTo>
                  <a:lnTo>
                    <a:pt x="2914891" y="2914853"/>
                  </a:lnTo>
                  <a:lnTo>
                    <a:pt x="284391" y="2914853"/>
                  </a:lnTo>
                  <a:lnTo>
                    <a:pt x="284391" y="568731"/>
                  </a:lnTo>
                  <a:cubicBezTo>
                    <a:pt x="284391" y="408743"/>
                    <a:pt x="408767" y="284378"/>
                    <a:pt x="568744" y="284378"/>
                  </a:cubicBezTo>
                  <a:close/>
                  <a:moveTo>
                    <a:pt x="3199270" y="284353"/>
                  </a:moveTo>
                  <a:lnTo>
                    <a:pt x="5545392" y="284353"/>
                  </a:lnTo>
                  <a:cubicBezTo>
                    <a:pt x="5705380" y="284353"/>
                    <a:pt x="5829745" y="408729"/>
                    <a:pt x="5829745" y="568706"/>
                  </a:cubicBezTo>
                  <a:lnTo>
                    <a:pt x="5829745" y="2914828"/>
                  </a:lnTo>
                  <a:lnTo>
                    <a:pt x="3199244" y="2914828"/>
                  </a:lnTo>
                  <a:close/>
                  <a:moveTo>
                    <a:pt x="1564094" y="782003"/>
                  </a:moveTo>
                  <a:cubicBezTo>
                    <a:pt x="1485541" y="782003"/>
                    <a:pt x="1421918" y="845678"/>
                    <a:pt x="1421918" y="924179"/>
                  </a:cubicBezTo>
                  <a:lnTo>
                    <a:pt x="1421918" y="1421829"/>
                  </a:lnTo>
                  <a:lnTo>
                    <a:pt x="924268" y="1421829"/>
                  </a:lnTo>
                  <a:cubicBezTo>
                    <a:pt x="845715" y="1421829"/>
                    <a:pt x="782091" y="1485504"/>
                    <a:pt x="782091" y="1564005"/>
                  </a:cubicBezTo>
                  <a:cubicBezTo>
                    <a:pt x="782091" y="1642558"/>
                    <a:pt x="845767" y="1706182"/>
                    <a:pt x="924268" y="1706182"/>
                  </a:cubicBezTo>
                  <a:lnTo>
                    <a:pt x="1421918" y="1706182"/>
                  </a:lnTo>
                  <a:lnTo>
                    <a:pt x="1421918" y="2203831"/>
                  </a:lnTo>
                  <a:cubicBezTo>
                    <a:pt x="1421918" y="2282384"/>
                    <a:pt x="1485593" y="2346008"/>
                    <a:pt x="1564094" y="2346008"/>
                  </a:cubicBezTo>
                  <a:cubicBezTo>
                    <a:pt x="1642647" y="2346008"/>
                    <a:pt x="1706270" y="2282332"/>
                    <a:pt x="1706270" y="2203831"/>
                  </a:cubicBezTo>
                  <a:lnTo>
                    <a:pt x="1706270" y="1706182"/>
                  </a:lnTo>
                  <a:lnTo>
                    <a:pt x="2203920" y="1706182"/>
                  </a:lnTo>
                  <a:cubicBezTo>
                    <a:pt x="2282473" y="1706182"/>
                    <a:pt x="2346097" y="1642506"/>
                    <a:pt x="2346097" y="1564005"/>
                  </a:cubicBezTo>
                  <a:cubicBezTo>
                    <a:pt x="2346097" y="1485452"/>
                    <a:pt x="2282421" y="1421829"/>
                    <a:pt x="2203920" y="1421829"/>
                  </a:cubicBezTo>
                  <a:lnTo>
                    <a:pt x="1706270" y="1421829"/>
                  </a:lnTo>
                  <a:lnTo>
                    <a:pt x="1706270" y="924179"/>
                  </a:lnTo>
                  <a:cubicBezTo>
                    <a:pt x="1706270" y="845626"/>
                    <a:pt x="1642595" y="782003"/>
                    <a:pt x="1564094" y="782003"/>
                  </a:cubicBezTo>
                  <a:close/>
                  <a:moveTo>
                    <a:pt x="3910216" y="1421829"/>
                  </a:moveTo>
                  <a:cubicBezTo>
                    <a:pt x="3831663" y="1421829"/>
                    <a:pt x="3768039" y="1485504"/>
                    <a:pt x="3768039" y="1564005"/>
                  </a:cubicBezTo>
                  <a:cubicBezTo>
                    <a:pt x="3768039" y="1642558"/>
                    <a:pt x="3831715" y="1706182"/>
                    <a:pt x="3910216" y="1706182"/>
                  </a:cubicBezTo>
                  <a:lnTo>
                    <a:pt x="5189919" y="1706182"/>
                  </a:lnTo>
                  <a:cubicBezTo>
                    <a:pt x="5268472" y="1706182"/>
                    <a:pt x="5332095" y="1642506"/>
                    <a:pt x="5332095" y="1564005"/>
                  </a:cubicBezTo>
                  <a:cubicBezTo>
                    <a:pt x="5332095" y="1485452"/>
                    <a:pt x="5268420" y="1421829"/>
                    <a:pt x="5189919" y="1421829"/>
                  </a:cubicBezTo>
                  <a:close/>
                  <a:moveTo>
                    <a:pt x="284391" y="3199194"/>
                  </a:moveTo>
                  <a:lnTo>
                    <a:pt x="2914891" y="3199194"/>
                  </a:lnTo>
                  <a:lnTo>
                    <a:pt x="2914891" y="5829694"/>
                  </a:lnTo>
                  <a:lnTo>
                    <a:pt x="568770" y="5829694"/>
                  </a:lnTo>
                  <a:cubicBezTo>
                    <a:pt x="408781" y="5829694"/>
                    <a:pt x="284417" y="5705318"/>
                    <a:pt x="284417" y="5545341"/>
                  </a:cubicBezTo>
                  <a:close/>
                  <a:moveTo>
                    <a:pt x="3199270" y="3199194"/>
                  </a:moveTo>
                  <a:lnTo>
                    <a:pt x="5829770" y="3199194"/>
                  </a:lnTo>
                  <a:lnTo>
                    <a:pt x="5829770" y="5545315"/>
                  </a:lnTo>
                  <a:cubicBezTo>
                    <a:pt x="5829770" y="5705304"/>
                    <a:pt x="5705394" y="5829669"/>
                    <a:pt x="5545417" y="5829669"/>
                  </a:cubicBezTo>
                  <a:lnTo>
                    <a:pt x="3199295" y="5829669"/>
                  </a:lnTo>
                  <a:close/>
                  <a:moveTo>
                    <a:pt x="1010826" y="3856831"/>
                  </a:moveTo>
                  <a:cubicBezTo>
                    <a:pt x="974425" y="3856831"/>
                    <a:pt x="938620" y="3871262"/>
                    <a:pt x="910849" y="3899034"/>
                  </a:cubicBezTo>
                  <a:cubicBezTo>
                    <a:pt x="855306" y="3954576"/>
                    <a:pt x="855306" y="4043445"/>
                    <a:pt x="910849" y="4098987"/>
                  </a:cubicBezTo>
                  <a:lnTo>
                    <a:pt x="1364064" y="4552203"/>
                  </a:lnTo>
                  <a:lnTo>
                    <a:pt x="910849" y="5005418"/>
                  </a:lnTo>
                  <a:cubicBezTo>
                    <a:pt x="855306" y="5060961"/>
                    <a:pt x="855306" y="5149829"/>
                    <a:pt x="910849" y="5205372"/>
                  </a:cubicBezTo>
                  <a:cubicBezTo>
                    <a:pt x="966392" y="5260914"/>
                    <a:pt x="1055260" y="5260914"/>
                    <a:pt x="1110803" y="5205372"/>
                  </a:cubicBezTo>
                  <a:lnTo>
                    <a:pt x="1564018" y="4752156"/>
                  </a:lnTo>
                  <a:lnTo>
                    <a:pt x="2017233" y="5205372"/>
                  </a:lnTo>
                  <a:cubicBezTo>
                    <a:pt x="2072776" y="5260914"/>
                    <a:pt x="2161644" y="5260914"/>
                    <a:pt x="2217187" y="5205372"/>
                  </a:cubicBezTo>
                  <a:cubicBezTo>
                    <a:pt x="2272729" y="5149829"/>
                    <a:pt x="2272729" y="5060961"/>
                    <a:pt x="2217187" y="5005418"/>
                  </a:cubicBezTo>
                  <a:lnTo>
                    <a:pt x="1763971" y="4552203"/>
                  </a:lnTo>
                  <a:lnTo>
                    <a:pt x="2217187" y="4098987"/>
                  </a:lnTo>
                  <a:cubicBezTo>
                    <a:pt x="2272729" y="4043445"/>
                    <a:pt x="2272729" y="3954576"/>
                    <a:pt x="2217187" y="3899034"/>
                  </a:cubicBezTo>
                  <a:cubicBezTo>
                    <a:pt x="2161644" y="3843491"/>
                    <a:pt x="2072776" y="3843491"/>
                    <a:pt x="2017233" y="3899034"/>
                  </a:cubicBezTo>
                  <a:lnTo>
                    <a:pt x="1564018" y="4352249"/>
                  </a:lnTo>
                  <a:lnTo>
                    <a:pt x="1110803" y="3899034"/>
                  </a:lnTo>
                  <a:cubicBezTo>
                    <a:pt x="1083031" y="3871262"/>
                    <a:pt x="1047226" y="3856831"/>
                    <a:pt x="1010826" y="3856831"/>
                  </a:cubicBezTo>
                  <a:close/>
                  <a:moveTo>
                    <a:pt x="3910216" y="4054551"/>
                  </a:moveTo>
                  <a:cubicBezTo>
                    <a:pt x="3831663" y="4054551"/>
                    <a:pt x="3768039" y="4118226"/>
                    <a:pt x="3768039" y="4196727"/>
                  </a:cubicBezTo>
                  <a:cubicBezTo>
                    <a:pt x="3768039" y="4275280"/>
                    <a:pt x="3831715" y="4338904"/>
                    <a:pt x="3910216" y="4338904"/>
                  </a:cubicBezTo>
                  <a:lnTo>
                    <a:pt x="5189919" y="4338904"/>
                  </a:lnTo>
                  <a:cubicBezTo>
                    <a:pt x="5268472" y="4338904"/>
                    <a:pt x="5332095" y="4275229"/>
                    <a:pt x="5332095" y="4196727"/>
                  </a:cubicBezTo>
                  <a:cubicBezTo>
                    <a:pt x="5332095" y="4118174"/>
                    <a:pt x="5268420" y="4054551"/>
                    <a:pt x="5189919" y="4054551"/>
                  </a:cubicBezTo>
                  <a:close/>
                  <a:moveTo>
                    <a:pt x="3910216" y="4765497"/>
                  </a:moveTo>
                  <a:cubicBezTo>
                    <a:pt x="3831663" y="4765497"/>
                    <a:pt x="3768039" y="4829172"/>
                    <a:pt x="3768039" y="4907673"/>
                  </a:cubicBezTo>
                  <a:cubicBezTo>
                    <a:pt x="3768039" y="4986226"/>
                    <a:pt x="3831715" y="5049850"/>
                    <a:pt x="3910216" y="5049850"/>
                  </a:cubicBezTo>
                  <a:lnTo>
                    <a:pt x="5189919" y="5049850"/>
                  </a:lnTo>
                  <a:cubicBezTo>
                    <a:pt x="5268472" y="5049850"/>
                    <a:pt x="5332095" y="4986175"/>
                    <a:pt x="5332095" y="4907673"/>
                  </a:cubicBezTo>
                  <a:cubicBezTo>
                    <a:pt x="5332095" y="4829120"/>
                    <a:pt x="5268420" y="4765497"/>
                    <a:pt x="5189919" y="4765497"/>
                  </a:cubicBezTo>
                  <a:close/>
                </a:path>
              </a:pathLst>
            </a:custGeom>
            <a:solidFill>
              <a:srgbClr val="5AB7E7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A24DCBE-EA69-BA32-C34B-0E03ECA57BA9}"/>
              </a:ext>
            </a:extLst>
          </p:cNvPr>
          <p:cNvGrpSpPr/>
          <p:nvPr/>
        </p:nvGrpSpPr>
        <p:grpSpPr>
          <a:xfrm>
            <a:off x="21512849" y="416083"/>
            <a:ext cx="2469218" cy="1081837"/>
            <a:chOff x="16739209" y="8593158"/>
            <a:chExt cx="6692290" cy="2932089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B1CF713D-4D34-288A-A59E-274F8259CD98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AD652DF-41A5-814E-2407-10756034A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8" t="62648" r="4719" b="15972"/>
            <a:stretch/>
          </p:blipFill>
          <p:spPr>
            <a:xfrm>
              <a:off x="16954501" y="8593158"/>
              <a:ext cx="6283571" cy="2932089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1C19D5A-31DE-B528-BEDC-7BEA37C66BF2}"/>
              </a:ext>
            </a:extLst>
          </p:cNvPr>
          <p:cNvGrpSpPr/>
          <p:nvPr/>
        </p:nvGrpSpPr>
        <p:grpSpPr>
          <a:xfrm>
            <a:off x="740049" y="3717530"/>
            <a:ext cx="5563418" cy="8932985"/>
            <a:chOff x="13667642" y="4270651"/>
            <a:chExt cx="5886451" cy="8932985"/>
          </a:xfrm>
          <a:solidFill>
            <a:srgbClr val="F8EED5"/>
          </a:solidFill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8B53E95-F33B-5604-18A4-D88E71C9D144}"/>
                </a:ext>
              </a:extLst>
            </p:cNvPr>
            <p:cNvSpPr/>
            <p:nvPr/>
          </p:nvSpPr>
          <p:spPr>
            <a:xfrm>
              <a:off x="13667642" y="4270651"/>
              <a:ext cx="5886451" cy="8932985"/>
            </a:xfrm>
            <a:prstGeom prst="roundRect">
              <a:avLst>
                <a:gd name="adj" fmla="val 7717"/>
              </a:avLst>
            </a:prstGeom>
            <a:grpFill/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4A851E1-0564-FE6C-AA16-7B3ABB9FDB52}"/>
                </a:ext>
              </a:extLst>
            </p:cNvPr>
            <p:cNvSpPr txBox="1"/>
            <p:nvPr/>
          </p:nvSpPr>
          <p:spPr>
            <a:xfrm>
              <a:off x="14288536" y="6973333"/>
              <a:ext cx="4977654" cy="58169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C000">
                    <a:lumMod val="75000"/>
                  </a:srgbClr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Guia Estratégico do Modelo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C000">
                    <a:lumMod val="75000"/>
                  </a:srgbClr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Sistemas de Treinamento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C000">
                    <a:lumMod val="75000"/>
                  </a:srgbClr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Eventos para Trocas de Boas Práticas</a:t>
              </a:r>
            </a:p>
            <a:p>
              <a:pPr marL="352425" marR="0" lvl="0" indent="-352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C000">
                    <a:lumMod val="75000"/>
                  </a:srgbClr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Plataforma com materiais e conteúdos de suporte para operação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F53CAED-4EF3-78AA-5199-EBC3C35B32AD}"/>
                </a:ext>
              </a:extLst>
            </p:cNvPr>
            <p:cNvSpPr txBox="1"/>
            <p:nvPr/>
          </p:nvSpPr>
          <p:spPr>
            <a:xfrm>
              <a:off x="14288536" y="5742561"/>
              <a:ext cx="3952573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562BD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SISTEMA DE SUPORTE</a:t>
              </a: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36A0E90-B1DA-040F-544D-F711554AEED2}"/>
                </a:ext>
              </a:extLst>
            </p:cNvPr>
            <p:cNvSpPr/>
            <p:nvPr/>
          </p:nvSpPr>
          <p:spPr>
            <a:xfrm>
              <a:off x="14362224" y="4724563"/>
              <a:ext cx="905979" cy="905979"/>
            </a:xfrm>
            <a:custGeom>
              <a:avLst/>
              <a:gdLst>
                <a:gd name="connsiteX0" fmla="*/ 568770 w 6114161"/>
                <a:gd name="connsiteY0" fmla="*/ 0 h 6114160"/>
                <a:gd name="connsiteX1" fmla="*/ 0 w 6114161"/>
                <a:gd name="connsiteY1" fmla="*/ 568770 h 6114160"/>
                <a:gd name="connsiteX2" fmla="*/ 0 w 6114161"/>
                <a:gd name="connsiteY2" fmla="*/ 5545392 h 6114160"/>
                <a:gd name="connsiteX3" fmla="*/ 568770 w 6114161"/>
                <a:gd name="connsiteY3" fmla="*/ 6114161 h 6114160"/>
                <a:gd name="connsiteX4" fmla="*/ 5545392 w 6114161"/>
                <a:gd name="connsiteY4" fmla="*/ 6114161 h 6114160"/>
                <a:gd name="connsiteX5" fmla="*/ 6114162 w 6114161"/>
                <a:gd name="connsiteY5" fmla="*/ 5545392 h 6114160"/>
                <a:gd name="connsiteX6" fmla="*/ 6114162 w 6114161"/>
                <a:gd name="connsiteY6" fmla="*/ 568770 h 6114160"/>
                <a:gd name="connsiteX7" fmla="*/ 5545392 w 6114161"/>
                <a:gd name="connsiteY7" fmla="*/ 0 h 6114160"/>
                <a:gd name="connsiteX8" fmla="*/ 568770 w 6114161"/>
                <a:gd name="connsiteY8" fmla="*/ 284353 h 6114160"/>
                <a:gd name="connsiteX9" fmla="*/ 2914891 w 6114161"/>
                <a:gd name="connsiteY9" fmla="*/ 284353 h 6114160"/>
                <a:gd name="connsiteX10" fmla="*/ 2914891 w 6114161"/>
                <a:gd name="connsiteY10" fmla="*/ 2914853 h 6114160"/>
                <a:gd name="connsiteX11" fmla="*/ 284391 w 6114161"/>
                <a:gd name="connsiteY11" fmla="*/ 2914853 h 6114160"/>
                <a:gd name="connsiteX12" fmla="*/ 284391 w 6114161"/>
                <a:gd name="connsiteY12" fmla="*/ 568731 h 6114160"/>
                <a:gd name="connsiteX13" fmla="*/ 568744 w 6114161"/>
                <a:gd name="connsiteY13" fmla="*/ 284378 h 6114160"/>
                <a:gd name="connsiteX14" fmla="*/ 3199270 w 6114161"/>
                <a:gd name="connsiteY14" fmla="*/ 284353 h 6114160"/>
                <a:gd name="connsiteX15" fmla="*/ 5545392 w 6114161"/>
                <a:gd name="connsiteY15" fmla="*/ 284353 h 6114160"/>
                <a:gd name="connsiteX16" fmla="*/ 5829745 w 6114161"/>
                <a:gd name="connsiteY16" fmla="*/ 568706 h 6114160"/>
                <a:gd name="connsiteX17" fmla="*/ 5829745 w 6114161"/>
                <a:gd name="connsiteY17" fmla="*/ 2914828 h 6114160"/>
                <a:gd name="connsiteX18" fmla="*/ 3199244 w 6114161"/>
                <a:gd name="connsiteY18" fmla="*/ 2914828 h 6114160"/>
                <a:gd name="connsiteX19" fmla="*/ 1564094 w 6114161"/>
                <a:gd name="connsiteY19" fmla="*/ 782003 h 6114160"/>
                <a:gd name="connsiteX20" fmla="*/ 1421918 w 6114161"/>
                <a:gd name="connsiteY20" fmla="*/ 924179 h 6114160"/>
                <a:gd name="connsiteX21" fmla="*/ 1421918 w 6114161"/>
                <a:gd name="connsiteY21" fmla="*/ 1421829 h 6114160"/>
                <a:gd name="connsiteX22" fmla="*/ 924268 w 6114161"/>
                <a:gd name="connsiteY22" fmla="*/ 1421829 h 6114160"/>
                <a:gd name="connsiteX23" fmla="*/ 782091 w 6114161"/>
                <a:gd name="connsiteY23" fmla="*/ 1564005 h 6114160"/>
                <a:gd name="connsiteX24" fmla="*/ 924268 w 6114161"/>
                <a:gd name="connsiteY24" fmla="*/ 1706182 h 6114160"/>
                <a:gd name="connsiteX25" fmla="*/ 1421918 w 6114161"/>
                <a:gd name="connsiteY25" fmla="*/ 1706182 h 6114160"/>
                <a:gd name="connsiteX26" fmla="*/ 1421918 w 6114161"/>
                <a:gd name="connsiteY26" fmla="*/ 2203831 h 6114160"/>
                <a:gd name="connsiteX27" fmla="*/ 1564094 w 6114161"/>
                <a:gd name="connsiteY27" fmla="*/ 2346008 h 6114160"/>
                <a:gd name="connsiteX28" fmla="*/ 1706270 w 6114161"/>
                <a:gd name="connsiteY28" fmla="*/ 2203831 h 6114160"/>
                <a:gd name="connsiteX29" fmla="*/ 1706270 w 6114161"/>
                <a:gd name="connsiteY29" fmla="*/ 1706182 h 6114160"/>
                <a:gd name="connsiteX30" fmla="*/ 2203920 w 6114161"/>
                <a:gd name="connsiteY30" fmla="*/ 1706182 h 6114160"/>
                <a:gd name="connsiteX31" fmla="*/ 2346097 w 6114161"/>
                <a:gd name="connsiteY31" fmla="*/ 1564005 h 6114160"/>
                <a:gd name="connsiteX32" fmla="*/ 2203920 w 6114161"/>
                <a:gd name="connsiteY32" fmla="*/ 1421829 h 6114160"/>
                <a:gd name="connsiteX33" fmla="*/ 1706270 w 6114161"/>
                <a:gd name="connsiteY33" fmla="*/ 1421829 h 6114160"/>
                <a:gd name="connsiteX34" fmla="*/ 1706270 w 6114161"/>
                <a:gd name="connsiteY34" fmla="*/ 924179 h 6114160"/>
                <a:gd name="connsiteX35" fmla="*/ 1564094 w 6114161"/>
                <a:gd name="connsiteY35" fmla="*/ 782003 h 6114160"/>
                <a:gd name="connsiteX36" fmla="*/ 3910216 w 6114161"/>
                <a:gd name="connsiteY36" fmla="*/ 1421829 h 6114160"/>
                <a:gd name="connsiteX37" fmla="*/ 3768039 w 6114161"/>
                <a:gd name="connsiteY37" fmla="*/ 1564005 h 6114160"/>
                <a:gd name="connsiteX38" fmla="*/ 3910216 w 6114161"/>
                <a:gd name="connsiteY38" fmla="*/ 1706182 h 6114160"/>
                <a:gd name="connsiteX39" fmla="*/ 5189919 w 6114161"/>
                <a:gd name="connsiteY39" fmla="*/ 1706182 h 6114160"/>
                <a:gd name="connsiteX40" fmla="*/ 5332095 w 6114161"/>
                <a:gd name="connsiteY40" fmla="*/ 1564005 h 6114160"/>
                <a:gd name="connsiteX41" fmla="*/ 5189919 w 6114161"/>
                <a:gd name="connsiteY41" fmla="*/ 1421829 h 6114160"/>
                <a:gd name="connsiteX42" fmla="*/ 284391 w 6114161"/>
                <a:gd name="connsiteY42" fmla="*/ 3199194 h 6114160"/>
                <a:gd name="connsiteX43" fmla="*/ 2914891 w 6114161"/>
                <a:gd name="connsiteY43" fmla="*/ 3199194 h 6114160"/>
                <a:gd name="connsiteX44" fmla="*/ 2914891 w 6114161"/>
                <a:gd name="connsiteY44" fmla="*/ 5829694 h 6114160"/>
                <a:gd name="connsiteX45" fmla="*/ 568770 w 6114161"/>
                <a:gd name="connsiteY45" fmla="*/ 5829694 h 6114160"/>
                <a:gd name="connsiteX46" fmla="*/ 284417 w 6114161"/>
                <a:gd name="connsiteY46" fmla="*/ 5545341 h 6114160"/>
                <a:gd name="connsiteX47" fmla="*/ 3199270 w 6114161"/>
                <a:gd name="connsiteY47" fmla="*/ 3199194 h 6114160"/>
                <a:gd name="connsiteX48" fmla="*/ 5829770 w 6114161"/>
                <a:gd name="connsiteY48" fmla="*/ 3199194 h 6114160"/>
                <a:gd name="connsiteX49" fmla="*/ 5829770 w 6114161"/>
                <a:gd name="connsiteY49" fmla="*/ 5545315 h 6114160"/>
                <a:gd name="connsiteX50" fmla="*/ 5545417 w 6114161"/>
                <a:gd name="connsiteY50" fmla="*/ 5829669 h 6114160"/>
                <a:gd name="connsiteX51" fmla="*/ 3199295 w 6114161"/>
                <a:gd name="connsiteY51" fmla="*/ 5829669 h 6114160"/>
                <a:gd name="connsiteX52" fmla="*/ 1010826 w 6114161"/>
                <a:gd name="connsiteY52" fmla="*/ 3856831 h 6114160"/>
                <a:gd name="connsiteX53" fmla="*/ 910849 w 6114161"/>
                <a:gd name="connsiteY53" fmla="*/ 3899034 h 6114160"/>
                <a:gd name="connsiteX54" fmla="*/ 910849 w 6114161"/>
                <a:gd name="connsiteY54" fmla="*/ 4098987 h 6114160"/>
                <a:gd name="connsiteX55" fmla="*/ 1364064 w 6114161"/>
                <a:gd name="connsiteY55" fmla="*/ 4552203 h 6114160"/>
                <a:gd name="connsiteX56" fmla="*/ 910849 w 6114161"/>
                <a:gd name="connsiteY56" fmla="*/ 5005418 h 6114160"/>
                <a:gd name="connsiteX57" fmla="*/ 910849 w 6114161"/>
                <a:gd name="connsiteY57" fmla="*/ 5205372 h 6114160"/>
                <a:gd name="connsiteX58" fmla="*/ 1110803 w 6114161"/>
                <a:gd name="connsiteY58" fmla="*/ 5205372 h 6114160"/>
                <a:gd name="connsiteX59" fmla="*/ 1564018 w 6114161"/>
                <a:gd name="connsiteY59" fmla="*/ 4752156 h 6114160"/>
                <a:gd name="connsiteX60" fmla="*/ 2017233 w 6114161"/>
                <a:gd name="connsiteY60" fmla="*/ 5205372 h 6114160"/>
                <a:gd name="connsiteX61" fmla="*/ 2217187 w 6114161"/>
                <a:gd name="connsiteY61" fmla="*/ 5205372 h 6114160"/>
                <a:gd name="connsiteX62" fmla="*/ 2217187 w 6114161"/>
                <a:gd name="connsiteY62" fmla="*/ 5005418 h 6114160"/>
                <a:gd name="connsiteX63" fmla="*/ 1763971 w 6114161"/>
                <a:gd name="connsiteY63" fmla="*/ 4552203 h 6114160"/>
                <a:gd name="connsiteX64" fmla="*/ 2217187 w 6114161"/>
                <a:gd name="connsiteY64" fmla="*/ 4098987 h 6114160"/>
                <a:gd name="connsiteX65" fmla="*/ 2217187 w 6114161"/>
                <a:gd name="connsiteY65" fmla="*/ 3899034 h 6114160"/>
                <a:gd name="connsiteX66" fmla="*/ 2017233 w 6114161"/>
                <a:gd name="connsiteY66" fmla="*/ 3899034 h 6114160"/>
                <a:gd name="connsiteX67" fmla="*/ 1564018 w 6114161"/>
                <a:gd name="connsiteY67" fmla="*/ 4352249 h 6114160"/>
                <a:gd name="connsiteX68" fmla="*/ 1110803 w 6114161"/>
                <a:gd name="connsiteY68" fmla="*/ 3899034 h 6114160"/>
                <a:gd name="connsiteX69" fmla="*/ 1010826 w 6114161"/>
                <a:gd name="connsiteY69" fmla="*/ 3856831 h 6114160"/>
                <a:gd name="connsiteX70" fmla="*/ 3910216 w 6114161"/>
                <a:gd name="connsiteY70" fmla="*/ 4054551 h 6114160"/>
                <a:gd name="connsiteX71" fmla="*/ 3768039 w 6114161"/>
                <a:gd name="connsiteY71" fmla="*/ 4196727 h 6114160"/>
                <a:gd name="connsiteX72" fmla="*/ 3910216 w 6114161"/>
                <a:gd name="connsiteY72" fmla="*/ 4338904 h 6114160"/>
                <a:gd name="connsiteX73" fmla="*/ 5189919 w 6114161"/>
                <a:gd name="connsiteY73" fmla="*/ 4338904 h 6114160"/>
                <a:gd name="connsiteX74" fmla="*/ 5332095 w 6114161"/>
                <a:gd name="connsiteY74" fmla="*/ 4196727 h 6114160"/>
                <a:gd name="connsiteX75" fmla="*/ 5189919 w 6114161"/>
                <a:gd name="connsiteY75" fmla="*/ 4054551 h 6114160"/>
                <a:gd name="connsiteX76" fmla="*/ 3910216 w 6114161"/>
                <a:gd name="connsiteY76" fmla="*/ 4765497 h 6114160"/>
                <a:gd name="connsiteX77" fmla="*/ 3768039 w 6114161"/>
                <a:gd name="connsiteY77" fmla="*/ 4907673 h 6114160"/>
                <a:gd name="connsiteX78" fmla="*/ 3910216 w 6114161"/>
                <a:gd name="connsiteY78" fmla="*/ 5049850 h 6114160"/>
                <a:gd name="connsiteX79" fmla="*/ 5189919 w 6114161"/>
                <a:gd name="connsiteY79" fmla="*/ 5049850 h 6114160"/>
                <a:gd name="connsiteX80" fmla="*/ 5332095 w 6114161"/>
                <a:gd name="connsiteY80" fmla="*/ 4907673 h 6114160"/>
                <a:gd name="connsiteX81" fmla="*/ 5189919 w 6114161"/>
                <a:gd name="connsiteY81" fmla="*/ 4765497 h 61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114161" h="6114160">
                  <a:moveTo>
                    <a:pt x="568770" y="0"/>
                  </a:moveTo>
                  <a:cubicBezTo>
                    <a:pt x="256144" y="0"/>
                    <a:pt x="0" y="256144"/>
                    <a:pt x="0" y="568770"/>
                  </a:cubicBezTo>
                  <a:lnTo>
                    <a:pt x="0" y="5545392"/>
                  </a:lnTo>
                  <a:cubicBezTo>
                    <a:pt x="0" y="5858018"/>
                    <a:pt x="256144" y="6114161"/>
                    <a:pt x="568770" y="6114161"/>
                  </a:cubicBezTo>
                  <a:lnTo>
                    <a:pt x="5545392" y="6114161"/>
                  </a:lnTo>
                  <a:cubicBezTo>
                    <a:pt x="5858018" y="6114161"/>
                    <a:pt x="6114162" y="5858018"/>
                    <a:pt x="6114162" y="5545392"/>
                  </a:cubicBezTo>
                  <a:lnTo>
                    <a:pt x="6114162" y="568770"/>
                  </a:lnTo>
                  <a:cubicBezTo>
                    <a:pt x="6114162" y="256144"/>
                    <a:pt x="5858018" y="0"/>
                    <a:pt x="5545392" y="0"/>
                  </a:cubicBezTo>
                  <a:close/>
                  <a:moveTo>
                    <a:pt x="568770" y="284353"/>
                  </a:moveTo>
                  <a:lnTo>
                    <a:pt x="2914891" y="284353"/>
                  </a:lnTo>
                  <a:lnTo>
                    <a:pt x="2914891" y="2914853"/>
                  </a:lnTo>
                  <a:lnTo>
                    <a:pt x="284391" y="2914853"/>
                  </a:lnTo>
                  <a:lnTo>
                    <a:pt x="284391" y="568731"/>
                  </a:lnTo>
                  <a:cubicBezTo>
                    <a:pt x="284391" y="408743"/>
                    <a:pt x="408767" y="284378"/>
                    <a:pt x="568744" y="284378"/>
                  </a:cubicBezTo>
                  <a:close/>
                  <a:moveTo>
                    <a:pt x="3199270" y="284353"/>
                  </a:moveTo>
                  <a:lnTo>
                    <a:pt x="5545392" y="284353"/>
                  </a:lnTo>
                  <a:cubicBezTo>
                    <a:pt x="5705380" y="284353"/>
                    <a:pt x="5829745" y="408729"/>
                    <a:pt x="5829745" y="568706"/>
                  </a:cubicBezTo>
                  <a:lnTo>
                    <a:pt x="5829745" y="2914828"/>
                  </a:lnTo>
                  <a:lnTo>
                    <a:pt x="3199244" y="2914828"/>
                  </a:lnTo>
                  <a:close/>
                  <a:moveTo>
                    <a:pt x="1564094" y="782003"/>
                  </a:moveTo>
                  <a:cubicBezTo>
                    <a:pt x="1485541" y="782003"/>
                    <a:pt x="1421918" y="845678"/>
                    <a:pt x="1421918" y="924179"/>
                  </a:cubicBezTo>
                  <a:lnTo>
                    <a:pt x="1421918" y="1421829"/>
                  </a:lnTo>
                  <a:lnTo>
                    <a:pt x="924268" y="1421829"/>
                  </a:lnTo>
                  <a:cubicBezTo>
                    <a:pt x="845715" y="1421829"/>
                    <a:pt x="782091" y="1485504"/>
                    <a:pt x="782091" y="1564005"/>
                  </a:cubicBezTo>
                  <a:cubicBezTo>
                    <a:pt x="782091" y="1642558"/>
                    <a:pt x="845767" y="1706182"/>
                    <a:pt x="924268" y="1706182"/>
                  </a:cubicBezTo>
                  <a:lnTo>
                    <a:pt x="1421918" y="1706182"/>
                  </a:lnTo>
                  <a:lnTo>
                    <a:pt x="1421918" y="2203831"/>
                  </a:lnTo>
                  <a:cubicBezTo>
                    <a:pt x="1421918" y="2282384"/>
                    <a:pt x="1485593" y="2346008"/>
                    <a:pt x="1564094" y="2346008"/>
                  </a:cubicBezTo>
                  <a:cubicBezTo>
                    <a:pt x="1642647" y="2346008"/>
                    <a:pt x="1706270" y="2282332"/>
                    <a:pt x="1706270" y="2203831"/>
                  </a:cubicBezTo>
                  <a:lnTo>
                    <a:pt x="1706270" y="1706182"/>
                  </a:lnTo>
                  <a:lnTo>
                    <a:pt x="2203920" y="1706182"/>
                  </a:lnTo>
                  <a:cubicBezTo>
                    <a:pt x="2282473" y="1706182"/>
                    <a:pt x="2346097" y="1642506"/>
                    <a:pt x="2346097" y="1564005"/>
                  </a:cubicBezTo>
                  <a:cubicBezTo>
                    <a:pt x="2346097" y="1485452"/>
                    <a:pt x="2282421" y="1421829"/>
                    <a:pt x="2203920" y="1421829"/>
                  </a:cubicBezTo>
                  <a:lnTo>
                    <a:pt x="1706270" y="1421829"/>
                  </a:lnTo>
                  <a:lnTo>
                    <a:pt x="1706270" y="924179"/>
                  </a:lnTo>
                  <a:cubicBezTo>
                    <a:pt x="1706270" y="845626"/>
                    <a:pt x="1642595" y="782003"/>
                    <a:pt x="1564094" y="782003"/>
                  </a:cubicBezTo>
                  <a:close/>
                  <a:moveTo>
                    <a:pt x="3910216" y="1421829"/>
                  </a:moveTo>
                  <a:cubicBezTo>
                    <a:pt x="3831663" y="1421829"/>
                    <a:pt x="3768039" y="1485504"/>
                    <a:pt x="3768039" y="1564005"/>
                  </a:cubicBezTo>
                  <a:cubicBezTo>
                    <a:pt x="3768039" y="1642558"/>
                    <a:pt x="3831715" y="1706182"/>
                    <a:pt x="3910216" y="1706182"/>
                  </a:cubicBezTo>
                  <a:lnTo>
                    <a:pt x="5189919" y="1706182"/>
                  </a:lnTo>
                  <a:cubicBezTo>
                    <a:pt x="5268472" y="1706182"/>
                    <a:pt x="5332095" y="1642506"/>
                    <a:pt x="5332095" y="1564005"/>
                  </a:cubicBezTo>
                  <a:cubicBezTo>
                    <a:pt x="5332095" y="1485452"/>
                    <a:pt x="5268420" y="1421829"/>
                    <a:pt x="5189919" y="1421829"/>
                  </a:cubicBezTo>
                  <a:close/>
                  <a:moveTo>
                    <a:pt x="284391" y="3199194"/>
                  </a:moveTo>
                  <a:lnTo>
                    <a:pt x="2914891" y="3199194"/>
                  </a:lnTo>
                  <a:lnTo>
                    <a:pt x="2914891" y="5829694"/>
                  </a:lnTo>
                  <a:lnTo>
                    <a:pt x="568770" y="5829694"/>
                  </a:lnTo>
                  <a:cubicBezTo>
                    <a:pt x="408781" y="5829694"/>
                    <a:pt x="284417" y="5705318"/>
                    <a:pt x="284417" y="5545341"/>
                  </a:cubicBezTo>
                  <a:close/>
                  <a:moveTo>
                    <a:pt x="3199270" y="3199194"/>
                  </a:moveTo>
                  <a:lnTo>
                    <a:pt x="5829770" y="3199194"/>
                  </a:lnTo>
                  <a:lnTo>
                    <a:pt x="5829770" y="5545315"/>
                  </a:lnTo>
                  <a:cubicBezTo>
                    <a:pt x="5829770" y="5705304"/>
                    <a:pt x="5705394" y="5829669"/>
                    <a:pt x="5545417" y="5829669"/>
                  </a:cubicBezTo>
                  <a:lnTo>
                    <a:pt x="3199295" y="5829669"/>
                  </a:lnTo>
                  <a:close/>
                  <a:moveTo>
                    <a:pt x="1010826" y="3856831"/>
                  </a:moveTo>
                  <a:cubicBezTo>
                    <a:pt x="974425" y="3856831"/>
                    <a:pt x="938620" y="3871262"/>
                    <a:pt x="910849" y="3899034"/>
                  </a:cubicBezTo>
                  <a:cubicBezTo>
                    <a:pt x="855306" y="3954576"/>
                    <a:pt x="855306" y="4043445"/>
                    <a:pt x="910849" y="4098987"/>
                  </a:cubicBezTo>
                  <a:lnTo>
                    <a:pt x="1364064" y="4552203"/>
                  </a:lnTo>
                  <a:lnTo>
                    <a:pt x="910849" y="5005418"/>
                  </a:lnTo>
                  <a:cubicBezTo>
                    <a:pt x="855306" y="5060961"/>
                    <a:pt x="855306" y="5149829"/>
                    <a:pt x="910849" y="5205372"/>
                  </a:cubicBezTo>
                  <a:cubicBezTo>
                    <a:pt x="966392" y="5260914"/>
                    <a:pt x="1055260" y="5260914"/>
                    <a:pt x="1110803" y="5205372"/>
                  </a:cubicBezTo>
                  <a:lnTo>
                    <a:pt x="1564018" y="4752156"/>
                  </a:lnTo>
                  <a:lnTo>
                    <a:pt x="2017233" y="5205372"/>
                  </a:lnTo>
                  <a:cubicBezTo>
                    <a:pt x="2072776" y="5260914"/>
                    <a:pt x="2161644" y="5260914"/>
                    <a:pt x="2217187" y="5205372"/>
                  </a:cubicBezTo>
                  <a:cubicBezTo>
                    <a:pt x="2272729" y="5149829"/>
                    <a:pt x="2272729" y="5060961"/>
                    <a:pt x="2217187" y="5005418"/>
                  </a:cubicBezTo>
                  <a:lnTo>
                    <a:pt x="1763971" y="4552203"/>
                  </a:lnTo>
                  <a:lnTo>
                    <a:pt x="2217187" y="4098987"/>
                  </a:lnTo>
                  <a:cubicBezTo>
                    <a:pt x="2272729" y="4043445"/>
                    <a:pt x="2272729" y="3954576"/>
                    <a:pt x="2217187" y="3899034"/>
                  </a:cubicBezTo>
                  <a:cubicBezTo>
                    <a:pt x="2161644" y="3843491"/>
                    <a:pt x="2072776" y="3843491"/>
                    <a:pt x="2017233" y="3899034"/>
                  </a:cubicBezTo>
                  <a:lnTo>
                    <a:pt x="1564018" y="4352249"/>
                  </a:lnTo>
                  <a:lnTo>
                    <a:pt x="1110803" y="3899034"/>
                  </a:lnTo>
                  <a:cubicBezTo>
                    <a:pt x="1083031" y="3871262"/>
                    <a:pt x="1047226" y="3856831"/>
                    <a:pt x="1010826" y="3856831"/>
                  </a:cubicBezTo>
                  <a:close/>
                  <a:moveTo>
                    <a:pt x="3910216" y="4054551"/>
                  </a:moveTo>
                  <a:cubicBezTo>
                    <a:pt x="3831663" y="4054551"/>
                    <a:pt x="3768039" y="4118226"/>
                    <a:pt x="3768039" y="4196727"/>
                  </a:cubicBezTo>
                  <a:cubicBezTo>
                    <a:pt x="3768039" y="4275280"/>
                    <a:pt x="3831715" y="4338904"/>
                    <a:pt x="3910216" y="4338904"/>
                  </a:cubicBezTo>
                  <a:lnTo>
                    <a:pt x="5189919" y="4338904"/>
                  </a:lnTo>
                  <a:cubicBezTo>
                    <a:pt x="5268472" y="4338904"/>
                    <a:pt x="5332095" y="4275229"/>
                    <a:pt x="5332095" y="4196727"/>
                  </a:cubicBezTo>
                  <a:cubicBezTo>
                    <a:pt x="5332095" y="4118174"/>
                    <a:pt x="5268420" y="4054551"/>
                    <a:pt x="5189919" y="4054551"/>
                  </a:cubicBezTo>
                  <a:close/>
                  <a:moveTo>
                    <a:pt x="3910216" y="4765497"/>
                  </a:moveTo>
                  <a:cubicBezTo>
                    <a:pt x="3831663" y="4765497"/>
                    <a:pt x="3768039" y="4829172"/>
                    <a:pt x="3768039" y="4907673"/>
                  </a:cubicBezTo>
                  <a:cubicBezTo>
                    <a:pt x="3768039" y="4986226"/>
                    <a:pt x="3831715" y="5049850"/>
                    <a:pt x="3910216" y="5049850"/>
                  </a:cubicBezTo>
                  <a:lnTo>
                    <a:pt x="5189919" y="5049850"/>
                  </a:lnTo>
                  <a:cubicBezTo>
                    <a:pt x="5268472" y="5049850"/>
                    <a:pt x="5332095" y="4986175"/>
                    <a:pt x="5332095" y="4907673"/>
                  </a:cubicBezTo>
                  <a:cubicBezTo>
                    <a:pt x="5332095" y="4829120"/>
                    <a:pt x="5268420" y="4765497"/>
                    <a:pt x="5189919" y="4765497"/>
                  </a:cubicBezTo>
                  <a:close/>
                </a:path>
              </a:pathLst>
            </a:custGeom>
            <a:solidFill>
              <a:schemeClr val="tx1"/>
            </a:solidFill>
            <a:ln w="1269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ACE45416-D741-ABC2-A0C0-502B62CEC6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63"/>
          <a:stretch/>
        </p:blipFill>
        <p:spPr>
          <a:xfrm>
            <a:off x="8936" y="1004"/>
            <a:ext cx="137438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38557E-6 -4.62963E-6 L 2.38557E-6 0.0966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27495E-7 -3.51852E-6 L -3.27495E-7 0.09665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4908E-7 -3.51852E-6 L 1.84908E-7 0.0966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43388E-7 -3.51852E-6 L -4.43388E-7 0.09665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E5358-575F-BAAB-20AE-1ADD7B43F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9"/>
          <a:stretch/>
        </p:blipFill>
        <p:spPr>
          <a:xfrm>
            <a:off x="12274834" y="-1"/>
            <a:ext cx="12104525" cy="13713390"/>
          </a:xfrm>
          <a:prstGeom prst="rect">
            <a:avLst/>
          </a:prstGeom>
        </p:spPr>
      </p:pic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>
            <a:off x="21433684" y="564869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134D38-E57E-773D-E714-1EBBAD01FA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1DF511FE-6099-FBD6-FA3D-35BF3B164684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5045B416-A0BF-D537-14C3-8968039E4262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91A71FC-FDB9-911B-4358-17132962A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6504709-20D4-119C-288F-94B8B318BCD6}"/>
              </a:ext>
            </a:extLst>
          </p:cNvPr>
          <p:cNvGrpSpPr/>
          <p:nvPr/>
        </p:nvGrpSpPr>
        <p:grpSpPr>
          <a:xfrm>
            <a:off x="1145062" y="8593052"/>
            <a:ext cx="22552510" cy="2739796"/>
            <a:chOff x="1145062" y="8593052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52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1120" y="8919899"/>
                <a:ext cx="13670212" cy="21237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INVESTIMENTOS &amp; </a:t>
                </a:r>
              </a:p>
              <a:p>
                <a:pPr marL="0" marR="0" lvl="0" indent="0" algn="l" defTabSz="4572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PROJEÇÃO DE GANHOS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35438BE7-2E47-3457-3D0F-8E525461733B}"/>
                </a:ext>
              </a:extLst>
            </p:cNvPr>
            <p:cNvGrpSpPr/>
            <p:nvPr/>
          </p:nvGrpSpPr>
          <p:grpSpPr>
            <a:xfrm>
              <a:off x="1420277" y="8787221"/>
              <a:ext cx="2233868" cy="2335974"/>
              <a:chOff x="1420277" y="8787221"/>
              <a:chExt cx="2233868" cy="2335974"/>
            </a:xfrm>
          </p:grpSpPr>
          <p:sp>
            <p:nvSpPr>
              <p:cNvPr id="14" name="Retângulo: Cantos Superiores Arredondados 13">
                <a:extLst>
                  <a:ext uri="{FF2B5EF4-FFF2-40B4-BE49-F238E27FC236}">
                    <a16:creationId xmlns:a16="http://schemas.microsoft.com/office/drawing/2014/main" id="{197FFBD3-28A3-6C24-8C87-7B7A49B4702A}"/>
                  </a:ext>
                </a:extLst>
              </p:cNvPr>
              <p:cNvSpPr/>
              <p:nvPr/>
            </p:nvSpPr>
            <p:spPr>
              <a:xfrm rot="16200000">
                <a:off x="1369224" y="8838274"/>
                <a:ext cx="2335974" cy="223386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D83F"/>
              </a:solidFill>
              <a:ln w="38100">
                <a:noFill/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A1628DBC-90E8-3731-921F-E24165857E3D}"/>
                  </a:ext>
                </a:extLst>
              </p:cNvPr>
              <p:cNvSpPr/>
              <p:nvPr/>
            </p:nvSpPr>
            <p:spPr>
              <a:xfrm>
                <a:off x="1886055" y="9245888"/>
                <a:ext cx="1420503" cy="1347041"/>
              </a:xfrm>
              <a:custGeom>
                <a:avLst/>
                <a:gdLst>
                  <a:gd name="connsiteX0" fmla="*/ 3285159 w 4639377"/>
                  <a:gd name="connsiteY0" fmla="*/ 2264536 h 4399450"/>
                  <a:gd name="connsiteX1" fmla="*/ 3076387 w 4639377"/>
                  <a:gd name="connsiteY1" fmla="*/ 2904450 h 4399450"/>
                  <a:gd name="connsiteX2" fmla="*/ 2996398 w 4639377"/>
                  <a:gd name="connsiteY2" fmla="*/ 2959642 h 4399450"/>
                  <a:gd name="connsiteX3" fmla="*/ 2319689 w 4639377"/>
                  <a:gd name="connsiteY3" fmla="*/ 2959642 h 4399450"/>
                  <a:gd name="connsiteX4" fmla="*/ 2865216 w 4639377"/>
                  <a:gd name="connsiteY4" fmla="*/ 3359589 h 4399450"/>
                  <a:gd name="connsiteX5" fmla="*/ 2894012 w 4639377"/>
                  <a:gd name="connsiteY5" fmla="*/ 3449177 h 4399450"/>
                  <a:gd name="connsiteX6" fmla="*/ 2685240 w 4639377"/>
                  <a:gd name="connsiteY6" fmla="*/ 4089091 h 4399450"/>
                  <a:gd name="connsiteX7" fmla="*/ 3232366 w 4639377"/>
                  <a:gd name="connsiteY7" fmla="*/ 3689144 h 4399450"/>
                  <a:gd name="connsiteX8" fmla="*/ 3326754 w 4639377"/>
                  <a:gd name="connsiteY8" fmla="*/ 3689144 h 4399450"/>
                  <a:gd name="connsiteX9" fmla="*/ 3873880 w 4639377"/>
                  <a:gd name="connsiteY9" fmla="*/ 4089091 h 4399450"/>
                  <a:gd name="connsiteX10" fmla="*/ 3665108 w 4639377"/>
                  <a:gd name="connsiteY10" fmla="*/ 3449177 h 4399450"/>
                  <a:gd name="connsiteX11" fmla="*/ 3693904 w 4639377"/>
                  <a:gd name="connsiteY11" fmla="*/ 3359589 h 4399450"/>
                  <a:gd name="connsiteX12" fmla="*/ 4239431 w 4639377"/>
                  <a:gd name="connsiteY12" fmla="*/ 2959642 h 4399450"/>
                  <a:gd name="connsiteX13" fmla="*/ 3573920 w 4639377"/>
                  <a:gd name="connsiteY13" fmla="*/ 2959642 h 4399450"/>
                  <a:gd name="connsiteX14" fmla="*/ 3493931 w 4639377"/>
                  <a:gd name="connsiteY14" fmla="*/ 2904450 h 4399450"/>
                  <a:gd name="connsiteX15" fmla="*/ 3290124 w 4639377"/>
                  <a:gd name="connsiteY15" fmla="*/ 1922611 h 4399450"/>
                  <a:gd name="connsiteX16" fmla="*/ 3359549 w 4639377"/>
                  <a:gd name="connsiteY16" fmla="*/ 1977374 h 4399450"/>
                  <a:gd name="connsiteX17" fmla="*/ 3622714 w 4639377"/>
                  <a:gd name="connsiteY17" fmla="*/ 2799664 h 4399450"/>
                  <a:gd name="connsiteX18" fmla="*/ 4487397 w 4639377"/>
                  <a:gd name="connsiteY18" fmla="*/ 2799664 h 4399450"/>
                  <a:gd name="connsiteX19" fmla="*/ 4563387 w 4639377"/>
                  <a:gd name="connsiteY19" fmla="*/ 2854857 h 4399450"/>
                  <a:gd name="connsiteX20" fmla="*/ 4534591 w 4639377"/>
                  <a:gd name="connsiteY20" fmla="*/ 2944445 h 4399450"/>
                  <a:gd name="connsiteX21" fmla="*/ 3834685 w 4639377"/>
                  <a:gd name="connsiteY21" fmla="*/ 3452376 h 4399450"/>
                  <a:gd name="connsiteX22" fmla="*/ 4105849 w 4639377"/>
                  <a:gd name="connsiteY22" fmla="*/ 4274666 h 4399450"/>
                  <a:gd name="connsiteX23" fmla="*/ 4109723 w 4639377"/>
                  <a:gd name="connsiteY23" fmla="*/ 4303534 h 4399450"/>
                  <a:gd name="connsiteX24" fmla="*/ 4025860 w 4639377"/>
                  <a:gd name="connsiteY24" fmla="*/ 4379452 h 4399450"/>
                  <a:gd name="connsiteX25" fmla="*/ 3978666 w 4639377"/>
                  <a:gd name="connsiteY25" fmla="*/ 4364254 h 4399450"/>
                  <a:gd name="connsiteX26" fmla="*/ 3279560 w 4639377"/>
                  <a:gd name="connsiteY26" fmla="*/ 3856322 h 4399450"/>
                  <a:gd name="connsiteX27" fmla="*/ 2580454 w 4639377"/>
                  <a:gd name="connsiteY27" fmla="*/ 4364254 h 4399450"/>
                  <a:gd name="connsiteX28" fmla="*/ 2486067 w 4639377"/>
                  <a:gd name="connsiteY28" fmla="*/ 4364254 h 4399450"/>
                  <a:gd name="connsiteX29" fmla="*/ 2457270 w 4639377"/>
                  <a:gd name="connsiteY29" fmla="*/ 4274666 h 4399450"/>
                  <a:gd name="connsiteX30" fmla="*/ 2724435 w 4639377"/>
                  <a:gd name="connsiteY30" fmla="*/ 3452376 h 4399450"/>
                  <a:gd name="connsiteX31" fmla="*/ 2024528 w 4639377"/>
                  <a:gd name="connsiteY31" fmla="*/ 2944444 h 4399450"/>
                  <a:gd name="connsiteX32" fmla="*/ 1995732 w 4639377"/>
                  <a:gd name="connsiteY32" fmla="*/ 2854856 h 4399450"/>
                  <a:gd name="connsiteX33" fmla="*/ 2071722 w 4639377"/>
                  <a:gd name="connsiteY33" fmla="*/ 2799664 h 4399450"/>
                  <a:gd name="connsiteX34" fmla="*/ 2936406 w 4639377"/>
                  <a:gd name="connsiteY34" fmla="*/ 2799664 h 4399450"/>
                  <a:gd name="connsiteX35" fmla="*/ 3207570 w 4639377"/>
                  <a:gd name="connsiteY35" fmla="*/ 1977374 h 4399450"/>
                  <a:gd name="connsiteX36" fmla="*/ 3258583 w 4639377"/>
                  <a:gd name="connsiteY36" fmla="*/ 1926361 h 4399450"/>
                  <a:gd name="connsiteX37" fmla="*/ 3290124 w 4639377"/>
                  <a:gd name="connsiteY37" fmla="*/ 1922611 h 4399450"/>
                  <a:gd name="connsiteX38" fmla="*/ 4319419 w 4639377"/>
                  <a:gd name="connsiteY38" fmla="*/ 1919783 h 4399450"/>
                  <a:gd name="connsiteX39" fmla="*/ 4399409 w 4639377"/>
                  <a:gd name="connsiteY39" fmla="*/ 1999772 h 4399450"/>
                  <a:gd name="connsiteX40" fmla="*/ 4399409 w 4639377"/>
                  <a:gd name="connsiteY40" fmla="*/ 2479708 h 4399450"/>
                  <a:gd name="connsiteX41" fmla="*/ 4319419 w 4639377"/>
                  <a:gd name="connsiteY41" fmla="*/ 2559697 h 4399450"/>
                  <a:gd name="connsiteX42" fmla="*/ 4239430 w 4639377"/>
                  <a:gd name="connsiteY42" fmla="*/ 2479708 h 4399450"/>
                  <a:gd name="connsiteX43" fmla="*/ 4239430 w 4639377"/>
                  <a:gd name="connsiteY43" fmla="*/ 1999772 h 4399450"/>
                  <a:gd name="connsiteX44" fmla="*/ 4319419 w 4639377"/>
                  <a:gd name="connsiteY44" fmla="*/ 1919783 h 4399450"/>
                  <a:gd name="connsiteX45" fmla="*/ 3759495 w 4639377"/>
                  <a:gd name="connsiteY45" fmla="*/ 1919783 h 4399450"/>
                  <a:gd name="connsiteX46" fmla="*/ 3839485 w 4639377"/>
                  <a:gd name="connsiteY46" fmla="*/ 1999772 h 4399450"/>
                  <a:gd name="connsiteX47" fmla="*/ 3839485 w 4639377"/>
                  <a:gd name="connsiteY47" fmla="*/ 2479708 h 4399450"/>
                  <a:gd name="connsiteX48" fmla="*/ 3759495 w 4639377"/>
                  <a:gd name="connsiteY48" fmla="*/ 2559697 h 4399450"/>
                  <a:gd name="connsiteX49" fmla="*/ 3679506 w 4639377"/>
                  <a:gd name="connsiteY49" fmla="*/ 2479708 h 4399450"/>
                  <a:gd name="connsiteX50" fmla="*/ 3679506 w 4639377"/>
                  <a:gd name="connsiteY50" fmla="*/ 1999772 h 4399450"/>
                  <a:gd name="connsiteX51" fmla="*/ 3759495 w 4639377"/>
                  <a:gd name="connsiteY51" fmla="*/ 1919783 h 4399450"/>
                  <a:gd name="connsiteX52" fmla="*/ 879882 w 4639377"/>
                  <a:gd name="connsiteY52" fmla="*/ 1919783 h 4399450"/>
                  <a:gd name="connsiteX53" fmla="*/ 959872 w 4639377"/>
                  <a:gd name="connsiteY53" fmla="*/ 1999772 h 4399450"/>
                  <a:gd name="connsiteX54" fmla="*/ 959872 w 4639377"/>
                  <a:gd name="connsiteY54" fmla="*/ 3039633 h 4399450"/>
                  <a:gd name="connsiteX55" fmla="*/ 1199839 w 4639377"/>
                  <a:gd name="connsiteY55" fmla="*/ 3279600 h 4399450"/>
                  <a:gd name="connsiteX56" fmla="*/ 2159710 w 4639377"/>
                  <a:gd name="connsiteY56" fmla="*/ 3279600 h 4399450"/>
                  <a:gd name="connsiteX57" fmla="*/ 2239700 w 4639377"/>
                  <a:gd name="connsiteY57" fmla="*/ 3359590 h 4399450"/>
                  <a:gd name="connsiteX58" fmla="*/ 2159710 w 4639377"/>
                  <a:gd name="connsiteY58" fmla="*/ 3439579 h 4399450"/>
                  <a:gd name="connsiteX59" fmla="*/ 1199839 w 4639377"/>
                  <a:gd name="connsiteY59" fmla="*/ 3439579 h 4399450"/>
                  <a:gd name="connsiteX60" fmla="*/ 799893 w 4639377"/>
                  <a:gd name="connsiteY60" fmla="*/ 3039633 h 4399450"/>
                  <a:gd name="connsiteX61" fmla="*/ 799893 w 4639377"/>
                  <a:gd name="connsiteY61" fmla="*/ 1999772 h 4399450"/>
                  <a:gd name="connsiteX62" fmla="*/ 879882 w 4639377"/>
                  <a:gd name="connsiteY62" fmla="*/ 1919783 h 4399450"/>
                  <a:gd name="connsiteX63" fmla="*/ 319957 w 4639377"/>
                  <a:gd name="connsiteY63" fmla="*/ 1919783 h 4399450"/>
                  <a:gd name="connsiteX64" fmla="*/ 399947 w 4639377"/>
                  <a:gd name="connsiteY64" fmla="*/ 1999772 h 4399450"/>
                  <a:gd name="connsiteX65" fmla="*/ 399947 w 4639377"/>
                  <a:gd name="connsiteY65" fmla="*/ 3999504 h 4399450"/>
                  <a:gd name="connsiteX66" fmla="*/ 639914 w 4639377"/>
                  <a:gd name="connsiteY66" fmla="*/ 4239471 h 4399450"/>
                  <a:gd name="connsiteX67" fmla="*/ 2159710 w 4639377"/>
                  <a:gd name="connsiteY67" fmla="*/ 4239471 h 4399450"/>
                  <a:gd name="connsiteX68" fmla="*/ 2239699 w 4639377"/>
                  <a:gd name="connsiteY68" fmla="*/ 4319461 h 4399450"/>
                  <a:gd name="connsiteX69" fmla="*/ 2159710 w 4639377"/>
                  <a:gd name="connsiteY69" fmla="*/ 4399450 h 4399450"/>
                  <a:gd name="connsiteX70" fmla="*/ 639914 w 4639377"/>
                  <a:gd name="connsiteY70" fmla="*/ 4399450 h 4399450"/>
                  <a:gd name="connsiteX71" fmla="*/ 239968 w 4639377"/>
                  <a:gd name="connsiteY71" fmla="*/ 3999504 h 4399450"/>
                  <a:gd name="connsiteX72" fmla="*/ 239968 w 4639377"/>
                  <a:gd name="connsiteY72" fmla="*/ 1999772 h 4399450"/>
                  <a:gd name="connsiteX73" fmla="*/ 319957 w 4639377"/>
                  <a:gd name="connsiteY73" fmla="*/ 1919783 h 4399450"/>
                  <a:gd name="connsiteX74" fmla="*/ 301559 w 4639377"/>
                  <a:gd name="connsiteY74" fmla="*/ 479976 h 4399450"/>
                  <a:gd name="connsiteX75" fmla="*/ 159979 w 4639377"/>
                  <a:gd name="connsiteY75" fmla="*/ 1119890 h 4399450"/>
                  <a:gd name="connsiteX76" fmla="*/ 639914 w 4639377"/>
                  <a:gd name="connsiteY76" fmla="*/ 1599825 h 4399450"/>
                  <a:gd name="connsiteX77" fmla="*/ 1119850 w 4639377"/>
                  <a:gd name="connsiteY77" fmla="*/ 1119890 h 4399450"/>
                  <a:gd name="connsiteX78" fmla="*/ 1199839 w 4639377"/>
                  <a:gd name="connsiteY78" fmla="*/ 1039901 h 4399450"/>
                  <a:gd name="connsiteX79" fmla="*/ 1279828 w 4639377"/>
                  <a:gd name="connsiteY79" fmla="*/ 1119890 h 4399450"/>
                  <a:gd name="connsiteX80" fmla="*/ 1759764 w 4639377"/>
                  <a:gd name="connsiteY80" fmla="*/ 1599825 h 4399450"/>
                  <a:gd name="connsiteX81" fmla="*/ 2239699 w 4639377"/>
                  <a:gd name="connsiteY81" fmla="*/ 1119890 h 4399450"/>
                  <a:gd name="connsiteX82" fmla="*/ 2319688 w 4639377"/>
                  <a:gd name="connsiteY82" fmla="*/ 1039901 h 4399450"/>
                  <a:gd name="connsiteX83" fmla="*/ 2399678 w 4639377"/>
                  <a:gd name="connsiteY83" fmla="*/ 1119890 h 4399450"/>
                  <a:gd name="connsiteX84" fmla="*/ 2879613 w 4639377"/>
                  <a:gd name="connsiteY84" fmla="*/ 1599825 h 4399450"/>
                  <a:gd name="connsiteX85" fmla="*/ 3359549 w 4639377"/>
                  <a:gd name="connsiteY85" fmla="*/ 1119890 h 4399450"/>
                  <a:gd name="connsiteX86" fmla="*/ 3439538 w 4639377"/>
                  <a:gd name="connsiteY86" fmla="*/ 1039901 h 4399450"/>
                  <a:gd name="connsiteX87" fmla="*/ 3519527 w 4639377"/>
                  <a:gd name="connsiteY87" fmla="*/ 1119890 h 4399450"/>
                  <a:gd name="connsiteX88" fmla="*/ 3999463 w 4639377"/>
                  <a:gd name="connsiteY88" fmla="*/ 1599825 h 4399450"/>
                  <a:gd name="connsiteX89" fmla="*/ 4479398 w 4639377"/>
                  <a:gd name="connsiteY89" fmla="*/ 1119890 h 4399450"/>
                  <a:gd name="connsiteX90" fmla="*/ 4290624 w 4639377"/>
                  <a:gd name="connsiteY90" fmla="*/ 479976 h 4399450"/>
                  <a:gd name="connsiteX91" fmla="*/ 381549 w 4639377"/>
                  <a:gd name="connsiteY91" fmla="*/ 160019 h 4399450"/>
                  <a:gd name="connsiteX92" fmla="*/ 341554 w 4639377"/>
                  <a:gd name="connsiteY92" fmla="*/ 319997 h 4399450"/>
                  <a:gd name="connsiteX93" fmla="*/ 4237031 w 4639377"/>
                  <a:gd name="connsiteY93" fmla="*/ 319997 h 4399450"/>
                  <a:gd name="connsiteX94" fmla="*/ 4182638 w 4639377"/>
                  <a:gd name="connsiteY94" fmla="*/ 160019 h 4399450"/>
                  <a:gd name="connsiteX95" fmla="*/ 319957 w 4639377"/>
                  <a:gd name="connsiteY95" fmla="*/ 40 h 4399450"/>
                  <a:gd name="connsiteX96" fmla="*/ 4239430 w 4639377"/>
                  <a:gd name="connsiteY96" fmla="*/ 40 h 4399450"/>
                  <a:gd name="connsiteX97" fmla="*/ 4314620 w 4639377"/>
                  <a:gd name="connsiteY97" fmla="*/ 53633 h 4399450"/>
                  <a:gd name="connsiteX98" fmla="*/ 4639377 w 4639377"/>
                  <a:gd name="connsiteY98" fmla="*/ 1119890 h 4399450"/>
                  <a:gd name="connsiteX99" fmla="*/ 4309260 w 4639377"/>
                  <a:gd name="connsiteY99" fmla="*/ 1679576 h 4399450"/>
                  <a:gd name="connsiteX100" fmla="*/ 3439538 w 4639377"/>
                  <a:gd name="connsiteY100" fmla="*/ 1429448 h 4399450"/>
                  <a:gd name="connsiteX101" fmla="*/ 3189410 w 4639377"/>
                  <a:gd name="connsiteY101" fmla="*/ 1679576 h 4399450"/>
                  <a:gd name="connsiteX102" fmla="*/ 2319688 w 4639377"/>
                  <a:gd name="connsiteY102" fmla="*/ 1429448 h 4399450"/>
                  <a:gd name="connsiteX103" fmla="*/ 2069561 w 4639377"/>
                  <a:gd name="connsiteY103" fmla="*/ 1679576 h 4399450"/>
                  <a:gd name="connsiteX104" fmla="*/ 1199839 w 4639377"/>
                  <a:gd name="connsiteY104" fmla="*/ 1429448 h 4399450"/>
                  <a:gd name="connsiteX105" fmla="*/ 640153 w 4639377"/>
                  <a:gd name="connsiteY105" fmla="*/ 1759565 h 4399450"/>
                  <a:gd name="connsiteX106" fmla="*/ 0 w 4639377"/>
                  <a:gd name="connsiteY106" fmla="*/ 1119890 h 4399450"/>
                  <a:gd name="connsiteX107" fmla="*/ 239968 w 4639377"/>
                  <a:gd name="connsiteY107" fmla="*/ 60032 h 4399450"/>
                  <a:gd name="connsiteX108" fmla="*/ 319957 w 4639377"/>
                  <a:gd name="connsiteY108" fmla="*/ 40 h 439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639377" h="4399450">
                    <a:moveTo>
                      <a:pt x="3285159" y="2264536"/>
                    </a:moveTo>
                    <a:lnTo>
                      <a:pt x="3076387" y="2904450"/>
                    </a:lnTo>
                    <a:cubicBezTo>
                      <a:pt x="3065237" y="2938792"/>
                      <a:pt x="3032462" y="2961407"/>
                      <a:pt x="2996398" y="2959642"/>
                    </a:cubicBezTo>
                    <a:lnTo>
                      <a:pt x="2319689" y="2959642"/>
                    </a:lnTo>
                    <a:lnTo>
                      <a:pt x="2865216" y="3359589"/>
                    </a:lnTo>
                    <a:cubicBezTo>
                      <a:pt x="2893223" y="3380049"/>
                      <a:pt x="2904852" y="3416229"/>
                      <a:pt x="2894012" y="3449177"/>
                    </a:cubicBezTo>
                    <a:lnTo>
                      <a:pt x="2685240" y="4089091"/>
                    </a:lnTo>
                    <a:lnTo>
                      <a:pt x="3232366" y="3689144"/>
                    </a:lnTo>
                    <a:cubicBezTo>
                      <a:pt x="3260476" y="3668604"/>
                      <a:pt x="3298644" y="3668604"/>
                      <a:pt x="3326754" y="3689144"/>
                    </a:cubicBezTo>
                    <a:lnTo>
                      <a:pt x="3873880" y="4089091"/>
                    </a:lnTo>
                    <a:lnTo>
                      <a:pt x="3665108" y="3449177"/>
                    </a:lnTo>
                    <a:cubicBezTo>
                      <a:pt x="3654268" y="3416229"/>
                      <a:pt x="3665897" y="3380049"/>
                      <a:pt x="3693904" y="3359589"/>
                    </a:cubicBezTo>
                    <a:lnTo>
                      <a:pt x="4239431" y="2959642"/>
                    </a:lnTo>
                    <a:lnTo>
                      <a:pt x="3573920" y="2959642"/>
                    </a:lnTo>
                    <a:cubicBezTo>
                      <a:pt x="3537856" y="2961407"/>
                      <a:pt x="3505081" y="2938793"/>
                      <a:pt x="3493931" y="2904450"/>
                    </a:cubicBezTo>
                    <a:close/>
                    <a:moveTo>
                      <a:pt x="3290124" y="1922611"/>
                    </a:moveTo>
                    <a:cubicBezTo>
                      <a:pt x="3321190" y="1925182"/>
                      <a:pt x="3349203" y="1945898"/>
                      <a:pt x="3359549" y="1977374"/>
                    </a:cubicBezTo>
                    <a:lnTo>
                      <a:pt x="3622714" y="2799664"/>
                    </a:lnTo>
                    <a:lnTo>
                      <a:pt x="4487397" y="2799664"/>
                    </a:lnTo>
                    <a:cubicBezTo>
                      <a:pt x="4521999" y="2799690"/>
                      <a:pt x="4552661" y="2821960"/>
                      <a:pt x="4563387" y="2854857"/>
                    </a:cubicBezTo>
                    <a:cubicBezTo>
                      <a:pt x="4574227" y="2887804"/>
                      <a:pt x="4562598" y="2923984"/>
                      <a:pt x="4534591" y="2944445"/>
                    </a:cubicBezTo>
                    <a:lnTo>
                      <a:pt x="3834685" y="3452376"/>
                    </a:lnTo>
                    <a:lnTo>
                      <a:pt x="4105849" y="4274666"/>
                    </a:lnTo>
                    <a:cubicBezTo>
                      <a:pt x="4108896" y="4283970"/>
                      <a:pt x="4110209" y="4293755"/>
                      <a:pt x="4109723" y="4303534"/>
                    </a:cubicBezTo>
                    <a:cubicBezTo>
                      <a:pt x="4107529" y="4347656"/>
                      <a:pt x="4069982" y="4381646"/>
                      <a:pt x="4025860" y="4379452"/>
                    </a:cubicBezTo>
                    <a:cubicBezTo>
                      <a:pt x="4008916" y="4379512"/>
                      <a:pt x="3992390" y="4374191"/>
                      <a:pt x="3978666" y="4364254"/>
                    </a:cubicBezTo>
                    <a:lnTo>
                      <a:pt x="3279560" y="3856322"/>
                    </a:lnTo>
                    <a:lnTo>
                      <a:pt x="2580454" y="4364254"/>
                    </a:lnTo>
                    <a:cubicBezTo>
                      <a:pt x="2552344" y="4384794"/>
                      <a:pt x="2514177" y="4384794"/>
                      <a:pt x="2486067" y="4364254"/>
                    </a:cubicBezTo>
                    <a:cubicBezTo>
                      <a:pt x="2458060" y="4343793"/>
                      <a:pt x="2446430" y="4307613"/>
                      <a:pt x="2457270" y="4274666"/>
                    </a:cubicBezTo>
                    <a:lnTo>
                      <a:pt x="2724435" y="3452376"/>
                    </a:lnTo>
                    <a:lnTo>
                      <a:pt x="2024528" y="2944444"/>
                    </a:lnTo>
                    <a:cubicBezTo>
                      <a:pt x="1996521" y="2923983"/>
                      <a:pt x="1984892" y="2887804"/>
                      <a:pt x="1995732" y="2854856"/>
                    </a:cubicBezTo>
                    <a:cubicBezTo>
                      <a:pt x="2006459" y="2821960"/>
                      <a:pt x="2037121" y="2799690"/>
                      <a:pt x="2071722" y="2799664"/>
                    </a:cubicBezTo>
                    <a:lnTo>
                      <a:pt x="2936406" y="2799664"/>
                    </a:lnTo>
                    <a:lnTo>
                      <a:pt x="3207570" y="1977374"/>
                    </a:lnTo>
                    <a:cubicBezTo>
                      <a:pt x="3215505" y="1953232"/>
                      <a:pt x="3234440" y="1934296"/>
                      <a:pt x="3258583" y="1926361"/>
                    </a:cubicBezTo>
                    <a:cubicBezTo>
                      <a:pt x="3269075" y="1922913"/>
                      <a:pt x="3279769" y="1921754"/>
                      <a:pt x="3290124" y="1922611"/>
                    </a:cubicBezTo>
                    <a:close/>
                    <a:moveTo>
                      <a:pt x="4319419" y="1919783"/>
                    </a:moveTo>
                    <a:cubicBezTo>
                      <a:pt x="4363596" y="1919783"/>
                      <a:pt x="4399409" y="1955595"/>
                      <a:pt x="4399409" y="1999772"/>
                    </a:cubicBezTo>
                    <a:lnTo>
                      <a:pt x="4399409" y="2479708"/>
                    </a:lnTo>
                    <a:cubicBezTo>
                      <a:pt x="4399409" y="2523885"/>
                      <a:pt x="4363596" y="2559697"/>
                      <a:pt x="4319419" y="2559697"/>
                    </a:cubicBezTo>
                    <a:cubicBezTo>
                      <a:pt x="4275242" y="2559697"/>
                      <a:pt x="4239430" y="2523885"/>
                      <a:pt x="4239430" y="2479708"/>
                    </a:cubicBezTo>
                    <a:lnTo>
                      <a:pt x="4239430" y="1999772"/>
                    </a:lnTo>
                    <a:cubicBezTo>
                      <a:pt x="4239430" y="1955595"/>
                      <a:pt x="4275242" y="1919783"/>
                      <a:pt x="4319419" y="1919783"/>
                    </a:cubicBezTo>
                    <a:close/>
                    <a:moveTo>
                      <a:pt x="3759495" y="1919783"/>
                    </a:moveTo>
                    <a:cubicBezTo>
                      <a:pt x="3803672" y="1919783"/>
                      <a:pt x="3839485" y="1955595"/>
                      <a:pt x="3839485" y="1999772"/>
                    </a:cubicBezTo>
                    <a:lnTo>
                      <a:pt x="3839485" y="2479708"/>
                    </a:lnTo>
                    <a:cubicBezTo>
                      <a:pt x="3839485" y="2523885"/>
                      <a:pt x="3803672" y="2559697"/>
                      <a:pt x="3759495" y="2559697"/>
                    </a:cubicBezTo>
                    <a:cubicBezTo>
                      <a:pt x="3715318" y="2559697"/>
                      <a:pt x="3679506" y="2523885"/>
                      <a:pt x="3679506" y="2479708"/>
                    </a:cubicBezTo>
                    <a:lnTo>
                      <a:pt x="3679506" y="1999772"/>
                    </a:lnTo>
                    <a:cubicBezTo>
                      <a:pt x="3679506" y="1955595"/>
                      <a:pt x="3715318" y="1919783"/>
                      <a:pt x="3759495" y="1919783"/>
                    </a:cubicBezTo>
                    <a:close/>
                    <a:moveTo>
                      <a:pt x="879882" y="1919783"/>
                    </a:moveTo>
                    <a:cubicBezTo>
                      <a:pt x="924059" y="1919783"/>
                      <a:pt x="959872" y="1955595"/>
                      <a:pt x="959872" y="1999772"/>
                    </a:cubicBezTo>
                    <a:lnTo>
                      <a:pt x="959872" y="3039633"/>
                    </a:lnTo>
                    <a:cubicBezTo>
                      <a:pt x="959872" y="3172163"/>
                      <a:pt x="1067309" y="3279600"/>
                      <a:pt x="1199839" y="3279600"/>
                    </a:cubicBezTo>
                    <a:lnTo>
                      <a:pt x="2159710" y="3279600"/>
                    </a:lnTo>
                    <a:cubicBezTo>
                      <a:pt x="2203887" y="3279600"/>
                      <a:pt x="2239700" y="3315413"/>
                      <a:pt x="2239700" y="3359590"/>
                    </a:cubicBezTo>
                    <a:cubicBezTo>
                      <a:pt x="2239700" y="3403766"/>
                      <a:pt x="2203887" y="3439579"/>
                      <a:pt x="2159710" y="3439579"/>
                    </a:cubicBezTo>
                    <a:lnTo>
                      <a:pt x="1199839" y="3439579"/>
                    </a:lnTo>
                    <a:cubicBezTo>
                      <a:pt x="978955" y="3439579"/>
                      <a:pt x="799893" y="3260517"/>
                      <a:pt x="799893" y="3039633"/>
                    </a:cubicBezTo>
                    <a:lnTo>
                      <a:pt x="799893" y="1999772"/>
                    </a:lnTo>
                    <a:cubicBezTo>
                      <a:pt x="799893" y="1955595"/>
                      <a:pt x="835705" y="1919783"/>
                      <a:pt x="879882" y="1919783"/>
                    </a:cubicBezTo>
                    <a:close/>
                    <a:moveTo>
                      <a:pt x="319957" y="1919783"/>
                    </a:moveTo>
                    <a:cubicBezTo>
                      <a:pt x="364134" y="1919783"/>
                      <a:pt x="399947" y="1955595"/>
                      <a:pt x="399947" y="1999772"/>
                    </a:cubicBezTo>
                    <a:lnTo>
                      <a:pt x="399947" y="3999504"/>
                    </a:lnTo>
                    <a:cubicBezTo>
                      <a:pt x="399947" y="4132034"/>
                      <a:pt x="507384" y="4239471"/>
                      <a:pt x="639914" y="4239471"/>
                    </a:cubicBezTo>
                    <a:lnTo>
                      <a:pt x="2159710" y="4239471"/>
                    </a:lnTo>
                    <a:cubicBezTo>
                      <a:pt x="2203887" y="4239471"/>
                      <a:pt x="2239699" y="4275284"/>
                      <a:pt x="2239699" y="4319461"/>
                    </a:cubicBezTo>
                    <a:cubicBezTo>
                      <a:pt x="2239699" y="4363637"/>
                      <a:pt x="2203887" y="4399450"/>
                      <a:pt x="2159710" y="4399450"/>
                    </a:cubicBezTo>
                    <a:lnTo>
                      <a:pt x="639914" y="4399450"/>
                    </a:lnTo>
                    <a:cubicBezTo>
                      <a:pt x="419030" y="4399450"/>
                      <a:pt x="239968" y="4220388"/>
                      <a:pt x="239968" y="3999504"/>
                    </a:cubicBezTo>
                    <a:lnTo>
                      <a:pt x="239968" y="1999772"/>
                    </a:lnTo>
                    <a:cubicBezTo>
                      <a:pt x="239968" y="1955595"/>
                      <a:pt x="275780" y="1919783"/>
                      <a:pt x="319957" y="1919783"/>
                    </a:cubicBezTo>
                    <a:close/>
                    <a:moveTo>
                      <a:pt x="301559" y="479976"/>
                    </a:moveTo>
                    <a:cubicBezTo>
                      <a:pt x="227169" y="779936"/>
                      <a:pt x="159979" y="1069497"/>
                      <a:pt x="159979" y="1119890"/>
                    </a:cubicBezTo>
                    <a:cubicBezTo>
                      <a:pt x="159979" y="1384951"/>
                      <a:pt x="374853" y="1599825"/>
                      <a:pt x="639914" y="1599825"/>
                    </a:cubicBezTo>
                    <a:cubicBezTo>
                      <a:pt x="904975" y="1599825"/>
                      <a:pt x="1119850" y="1384951"/>
                      <a:pt x="1119850" y="1119890"/>
                    </a:cubicBezTo>
                    <a:cubicBezTo>
                      <a:pt x="1119850" y="1075713"/>
                      <a:pt x="1155662" y="1039901"/>
                      <a:pt x="1199839" y="1039901"/>
                    </a:cubicBezTo>
                    <a:cubicBezTo>
                      <a:pt x="1244016" y="1039901"/>
                      <a:pt x="1279828" y="1075713"/>
                      <a:pt x="1279828" y="1119890"/>
                    </a:cubicBezTo>
                    <a:cubicBezTo>
                      <a:pt x="1279828" y="1384951"/>
                      <a:pt x="1494702" y="1599825"/>
                      <a:pt x="1759764" y="1599825"/>
                    </a:cubicBezTo>
                    <a:cubicBezTo>
                      <a:pt x="2024825" y="1599825"/>
                      <a:pt x="2239699" y="1384951"/>
                      <a:pt x="2239699" y="1119890"/>
                    </a:cubicBezTo>
                    <a:cubicBezTo>
                      <a:pt x="2239699" y="1075713"/>
                      <a:pt x="2275512" y="1039901"/>
                      <a:pt x="2319688" y="1039901"/>
                    </a:cubicBezTo>
                    <a:cubicBezTo>
                      <a:pt x="2363865" y="1039901"/>
                      <a:pt x="2399678" y="1075713"/>
                      <a:pt x="2399678" y="1119890"/>
                    </a:cubicBezTo>
                    <a:cubicBezTo>
                      <a:pt x="2399678" y="1384951"/>
                      <a:pt x="2614552" y="1599825"/>
                      <a:pt x="2879613" y="1599825"/>
                    </a:cubicBezTo>
                    <a:cubicBezTo>
                      <a:pt x="3144674" y="1599825"/>
                      <a:pt x="3359549" y="1384951"/>
                      <a:pt x="3359549" y="1119890"/>
                    </a:cubicBezTo>
                    <a:cubicBezTo>
                      <a:pt x="3359549" y="1075713"/>
                      <a:pt x="3395361" y="1039901"/>
                      <a:pt x="3439538" y="1039901"/>
                    </a:cubicBezTo>
                    <a:cubicBezTo>
                      <a:pt x="3483715" y="1039901"/>
                      <a:pt x="3519527" y="1075713"/>
                      <a:pt x="3519527" y="1119890"/>
                    </a:cubicBezTo>
                    <a:cubicBezTo>
                      <a:pt x="3519527" y="1384951"/>
                      <a:pt x="3734402" y="1599825"/>
                      <a:pt x="3999463" y="1599825"/>
                    </a:cubicBezTo>
                    <a:cubicBezTo>
                      <a:pt x="4264524" y="1599825"/>
                      <a:pt x="4479398" y="1384951"/>
                      <a:pt x="4479398" y="1119890"/>
                    </a:cubicBezTo>
                    <a:cubicBezTo>
                      <a:pt x="4430009" y="902823"/>
                      <a:pt x="4366959" y="689093"/>
                      <a:pt x="4290624" y="479976"/>
                    </a:cubicBezTo>
                    <a:close/>
                    <a:moveTo>
                      <a:pt x="381549" y="160019"/>
                    </a:moveTo>
                    <a:lnTo>
                      <a:pt x="341554" y="319997"/>
                    </a:lnTo>
                    <a:lnTo>
                      <a:pt x="4237031" y="319997"/>
                    </a:lnTo>
                    <a:cubicBezTo>
                      <a:pt x="4219433" y="266405"/>
                      <a:pt x="4201036" y="212812"/>
                      <a:pt x="4182638" y="160019"/>
                    </a:cubicBezTo>
                    <a:close/>
                    <a:moveTo>
                      <a:pt x="319957" y="40"/>
                    </a:moveTo>
                    <a:lnTo>
                      <a:pt x="4239430" y="40"/>
                    </a:lnTo>
                    <a:cubicBezTo>
                      <a:pt x="4273315" y="175"/>
                      <a:pt x="4303438" y="21646"/>
                      <a:pt x="4314620" y="53633"/>
                    </a:cubicBezTo>
                    <a:cubicBezTo>
                      <a:pt x="4391410" y="272004"/>
                      <a:pt x="4639377" y="993507"/>
                      <a:pt x="4639377" y="1119890"/>
                    </a:cubicBezTo>
                    <a:cubicBezTo>
                      <a:pt x="4639290" y="1352599"/>
                      <a:pt x="4512880" y="1566917"/>
                      <a:pt x="4309260" y="1679576"/>
                    </a:cubicBezTo>
                    <a:cubicBezTo>
                      <a:pt x="4000022" y="1850672"/>
                      <a:pt x="3610634" y="1738686"/>
                      <a:pt x="3439538" y="1429448"/>
                    </a:cubicBezTo>
                    <a:cubicBezTo>
                      <a:pt x="3381320" y="1534670"/>
                      <a:pt x="3294632" y="1621359"/>
                      <a:pt x="3189410" y="1679576"/>
                    </a:cubicBezTo>
                    <a:cubicBezTo>
                      <a:pt x="2880172" y="1850672"/>
                      <a:pt x="2490784" y="1738686"/>
                      <a:pt x="2319688" y="1429448"/>
                    </a:cubicBezTo>
                    <a:cubicBezTo>
                      <a:pt x="2261471" y="1534670"/>
                      <a:pt x="2174783" y="1621359"/>
                      <a:pt x="2069561" y="1679576"/>
                    </a:cubicBezTo>
                    <a:cubicBezTo>
                      <a:pt x="1760323" y="1850672"/>
                      <a:pt x="1370935" y="1738686"/>
                      <a:pt x="1199839" y="1429448"/>
                    </a:cubicBezTo>
                    <a:cubicBezTo>
                      <a:pt x="1087179" y="1633068"/>
                      <a:pt x="872861" y="1759479"/>
                      <a:pt x="640153" y="1759565"/>
                    </a:cubicBezTo>
                    <a:cubicBezTo>
                      <a:pt x="286738" y="1759697"/>
                      <a:pt x="132" y="1473305"/>
                      <a:pt x="0" y="1119890"/>
                    </a:cubicBezTo>
                    <a:cubicBezTo>
                      <a:pt x="0" y="1000706"/>
                      <a:pt x="202373" y="216011"/>
                      <a:pt x="239968" y="60032"/>
                    </a:cubicBezTo>
                    <a:cubicBezTo>
                      <a:pt x="249308" y="23781"/>
                      <a:pt x="282541" y="-1143"/>
                      <a:pt x="319957" y="40"/>
                    </a:cubicBezTo>
                    <a:close/>
                  </a:path>
                </a:pathLst>
              </a:custGeom>
              <a:solidFill>
                <a:srgbClr val="303B41"/>
              </a:solidFill>
              <a:ln w="3175" cap="flat">
                <a:solidFill>
                  <a:srgbClr val="303B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16200000">
            <a:off x="12508174" y="7617621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3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1769E-7 4.07407E-6 L 3.71769E-7 0.09664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94238E-6 -3.7037E-7 L -4.94238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4" grpId="1" animBg="1"/>
      <p:bldP spid="21" grpId="0" animBg="1"/>
      <p:bldP spid="2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22DEA1C2-DF3D-7079-0255-79C6E33E2908}"/>
              </a:ext>
            </a:extLst>
          </p:cNvPr>
          <p:cNvSpPr/>
          <p:nvPr/>
        </p:nvSpPr>
        <p:spPr>
          <a:xfrm>
            <a:off x="914221" y="1866907"/>
            <a:ext cx="10214834" cy="3457940"/>
          </a:xfrm>
          <a:prstGeom prst="roundRect">
            <a:avLst>
              <a:gd name="adj" fmla="val 11615"/>
            </a:avLst>
          </a:prstGeom>
          <a:solidFill>
            <a:schemeClr val="bg1"/>
          </a:solidFill>
          <a:ln w="38100">
            <a:solidFill>
              <a:srgbClr val="B7A679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2E488D9-609F-8069-FDE5-50CB228EF9B0}"/>
              </a:ext>
            </a:extLst>
          </p:cNvPr>
          <p:cNvSpPr/>
          <p:nvPr/>
        </p:nvSpPr>
        <p:spPr>
          <a:xfrm>
            <a:off x="1" y="6275204"/>
            <a:ext cx="24382412" cy="6633056"/>
          </a:xfrm>
          <a:prstGeom prst="rect">
            <a:avLst/>
          </a:prstGeom>
          <a:solidFill>
            <a:srgbClr val="F6ED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D52AE41-6968-D2BC-5452-8F4B5DF3BDAB}"/>
              </a:ext>
            </a:extLst>
          </p:cNvPr>
          <p:cNvSpPr/>
          <p:nvPr/>
        </p:nvSpPr>
        <p:spPr>
          <a:xfrm>
            <a:off x="906849" y="5558119"/>
            <a:ext cx="12372833" cy="8050306"/>
          </a:xfrm>
          <a:prstGeom prst="roundRect">
            <a:avLst>
              <a:gd name="adj" fmla="val 6371"/>
            </a:avLst>
          </a:prstGeom>
          <a:solidFill>
            <a:srgbClr val="303B41"/>
          </a:solidFill>
          <a:ln w="38100">
            <a:solidFill>
              <a:schemeClr val="bg1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183BF455-AE9D-477C-B998-8B6B348FAF1D}"/>
              </a:ext>
            </a:extLst>
          </p:cNvPr>
          <p:cNvGraphicFramePr>
            <a:graphicFrameLocks noGrp="1"/>
          </p:cNvGraphicFramePr>
          <p:nvPr/>
        </p:nvGraphicFramePr>
        <p:xfrm>
          <a:off x="1278677" y="2080942"/>
          <a:ext cx="9303268" cy="2833901"/>
        </p:xfrm>
        <a:graphic>
          <a:graphicData uri="http://schemas.openxmlformats.org/drawingml/2006/table">
            <a:tbl>
              <a:tblPr/>
              <a:tblGrid>
                <a:gridCol w="1654928">
                  <a:extLst>
                    <a:ext uri="{9D8B030D-6E8A-4147-A177-3AD203B41FA5}">
                      <a16:colId xmlns:a16="http://schemas.microsoft.com/office/drawing/2014/main" val="3758068920"/>
                    </a:ext>
                  </a:extLst>
                </a:gridCol>
                <a:gridCol w="2408085">
                  <a:extLst>
                    <a:ext uri="{9D8B030D-6E8A-4147-A177-3AD203B41FA5}">
                      <a16:colId xmlns:a16="http://schemas.microsoft.com/office/drawing/2014/main" val="4097523947"/>
                    </a:ext>
                  </a:extLst>
                </a:gridCol>
                <a:gridCol w="2612447">
                  <a:extLst>
                    <a:ext uri="{9D8B030D-6E8A-4147-A177-3AD203B41FA5}">
                      <a16:colId xmlns:a16="http://schemas.microsoft.com/office/drawing/2014/main" val="3658985936"/>
                    </a:ext>
                  </a:extLst>
                </a:gridCol>
                <a:gridCol w="2627808">
                  <a:extLst>
                    <a:ext uri="{9D8B030D-6E8A-4147-A177-3AD203B41FA5}">
                      <a16:colId xmlns:a16="http://schemas.microsoft.com/office/drawing/2014/main" val="3842590744"/>
                    </a:ext>
                  </a:extLst>
                </a:gridCol>
              </a:tblGrid>
              <a:tr h="7873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1251" marR="11251" marT="112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Básico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Intermediário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Premium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410215"/>
                  </a:ext>
                </a:extLst>
              </a:tr>
              <a:tr h="1017746">
                <a:tc>
                  <a:txBody>
                    <a:bodyPr/>
                    <a:lstStyle/>
                    <a:p>
                      <a:pPr algn="l" fontAlgn="b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Estrutura</a:t>
                      </a:r>
                    </a:p>
                  </a:txBody>
                  <a:tcPr marL="11251" marR="11251" marT="112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R$ 5 a 10 mil 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R$ 10 a 15 mil 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R$ 15 a 30 mil 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1615711"/>
                  </a:ext>
                </a:extLst>
              </a:tr>
              <a:tr h="1028836">
                <a:tc>
                  <a:txBody>
                    <a:bodyPr/>
                    <a:lstStyle/>
                    <a:p>
                      <a:pPr algn="l" fontAlgn="b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Estoque inicial</a:t>
                      </a:r>
                    </a:p>
                  </a:txBody>
                  <a:tcPr marL="11251" marR="11251" marT="112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2mil PVs</a:t>
                      </a:r>
                      <a:b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R$ 11mil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2mil PVs</a:t>
                      </a:r>
                      <a:b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R$ 11mil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4mil PVs</a:t>
                      </a:r>
                      <a:b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R$ 22mil</a:t>
                      </a:r>
                    </a:p>
                  </a:txBody>
                  <a:tcPr marL="11251" marR="11251" marT="11251" marB="0" anchor="ctr">
                    <a:lnL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3B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4999170"/>
                  </a:ext>
                </a:extLst>
              </a:tr>
            </a:tbl>
          </a:graphicData>
        </a:graphic>
      </p:graphicFrame>
      <p:graphicFrame>
        <p:nvGraphicFramePr>
          <p:cNvPr id="38" name="Tabela 37">
            <a:extLst>
              <a:ext uri="{FF2B5EF4-FFF2-40B4-BE49-F238E27FC236}">
                <a16:creationId xmlns:a16="http://schemas.microsoft.com/office/drawing/2014/main" id="{C90607F5-21C8-4B37-829E-0BF075E542A4}"/>
              </a:ext>
            </a:extLst>
          </p:cNvPr>
          <p:cNvGraphicFramePr>
            <a:graphicFrameLocks noGrp="1"/>
          </p:cNvGraphicFramePr>
          <p:nvPr/>
        </p:nvGraphicFramePr>
        <p:xfrm>
          <a:off x="1364810" y="5829561"/>
          <a:ext cx="11500626" cy="7509926"/>
        </p:xfrm>
        <a:graphic>
          <a:graphicData uri="http://schemas.openxmlformats.org/drawingml/2006/table">
            <a:tbl>
              <a:tblPr/>
              <a:tblGrid>
                <a:gridCol w="3353070">
                  <a:extLst>
                    <a:ext uri="{9D8B030D-6E8A-4147-A177-3AD203B41FA5}">
                      <a16:colId xmlns:a16="http://schemas.microsoft.com/office/drawing/2014/main" val="743526582"/>
                    </a:ext>
                  </a:extLst>
                </a:gridCol>
                <a:gridCol w="4005963">
                  <a:extLst>
                    <a:ext uri="{9D8B030D-6E8A-4147-A177-3AD203B41FA5}">
                      <a16:colId xmlns:a16="http://schemas.microsoft.com/office/drawing/2014/main" val="941185833"/>
                    </a:ext>
                  </a:extLst>
                </a:gridCol>
                <a:gridCol w="4141593">
                  <a:extLst>
                    <a:ext uri="{9D8B030D-6E8A-4147-A177-3AD203B41FA5}">
                      <a16:colId xmlns:a16="http://schemas.microsoft.com/office/drawing/2014/main" val="267002309"/>
                    </a:ext>
                  </a:extLst>
                </a:gridCol>
              </a:tblGrid>
              <a:tr h="60067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B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Herbalife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i="0" u="none" strike="noStrike" dirty="0">
                          <a:solidFill>
                            <a:srgbClr val="5D6266"/>
                          </a:solidFill>
                          <a:effectLst/>
                          <a:latin typeface="Arial" panose="020B0604020202020204" pitchFamily="34" charset="0"/>
                        </a:rPr>
                        <a:t>Franquias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54305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Investimento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Baixo a Médio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Médio a Alto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8627533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Taxa de Franquia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Não paga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Paga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3517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Royalties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Recebe até 5%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Paga de 5% a 40%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295168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Bônus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Recebe de 2% a 7%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Não existe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008480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Carga média semanal </a:t>
                      </a:r>
                      <a:endParaRPr lang="pt-BR" sz="26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15h a 30h 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40h a 50h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41363"/>
                  </a:ext>
                </a:extLst>
              </a:tr>
              <a:tr h="103974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Estrutura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Flexível e personalizável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Rígida e sem customização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399694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Risco de investimento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Mais baixo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Mais alto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9594693"/>
                  </a:ext>
                </a:extLst>
              </a:tr>
              <a:tr h="8385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Payback médio</a:t>
                      </a:r>
                    </a:p>
                  </a:txBody>
                  <a:tcPr marL="144000" marR="12699" marT="126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1" i="0" u="none" strike="noStrike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6 a 12 meses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24 a 36 meses</a:t>
                      </a:r>
                    </a:p>
                  </a:txBody>
                  <a:tcPr marL="12699" marR="12699" marT="12699" marB="0" anchor="ctr">
                    <a:lnL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E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846033"/>
                  </a:ext>
                </a:extLst>
              </a:tr>
            </a:tbl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6EC6B869-C77A-A034-A408-56EBE1DCDF31}"/>
              </a:ext>
            </a:extLst>
          </p:cNvPr>
          <p:cNvGrpSpPr/>
          <p:nvPr/>
        </p:nvGrpSpPr>
        <p:grpSpPr>
          <a:xfrm>
            <a:off x="968007" y="469200"/>
            <a:ext cx="8998954" cy="1042080"/>
            <a:chOff x="968007" y="469200"/>
            <a:chExt cx="8998954" cy="1042080"/>
          </a:xfrm>
          <a:solidFill>
            <a:srgbClr val="D2DF44"/>
          </a:solidFill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746DC3F9-6A9A-95B1-DFFE-4853B653FAFF}"/>
                </a:ext>
              </a:extLst>
            </p:cNvPr>
            <p:cNvSpPr/>
            <p:nvPr/>
          </p:nvSpPr>
          <p:spPr>
            <a:xfrm>
              <a:off x="968007" y="469200"/>
              <a:ext cx="8998954" cy="10420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C024413-1FD9-A8AC-EC5E-2CBBFF9589A0}"/>
                </a:ext>
              </a:extLst>
            </p:cNvPr>
            <p:cNvSpPr txBox="1"/>
            <p:nvPr/>
          </p:nvSpPr>
          <p:spPr>
            <a:xfrm>
              <a:off x="1380733" y="648878"/>
              <a:ext cx="8403347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 EVS como método de operação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0E45D98-F9EE-C023-F8B7-E90333E10DFA}"/>
              </a:ext>
            </a:extLst>
          </p:cNvPr>
          <p:cNvSpPr txBox="1"/>
          <p:nvPr/>
        </p:nvSpPr>
        <p:spPr>
          <a:xfrm>
            <a:off x="9503068" y="453705"/>
            <a:ext cx="125292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INVESTIMENTOS INICIAIS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2556313-C392-66DC-BB3B-995B5C26F182}"/>
              </a:ext>
            </a:extLst>
          </p:cNvPr>
          <p:cNvSpPr txBox="1"/>
          <p:nvPr/>
        </p:nvSpPr>
        <p:spPr>
          <a:xfrm>
            <a:off x="13867631" y="6686616"/>
            <a:ext cx="10078577" cy="599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Observações</a:t>
            </a: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EVS caseiros podem ter até menor investimento em estrutura.</a:t>
            </a: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Não há limite para investimento em estrutura (apenas referência).</a:t>
            </a: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Também considerar para fins de investimento:</a:t>
            </a:r>
          </a:p>
          <a:p>
            <a:pPr marL="723900" marR="0" lvl="1" indent="-26670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Eventuais reformas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que precisem ser feitas no local.</a:t>
            </a:r>
          </a:p>
          <a:p>
            <a:pPr marL="723900" marR="0" lvl="1" indent="-26670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Capital de Giro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em torno de 6 meses o valor de todos os custos / despesas mensais.</a:t>
            </a:r>
          </a:p>
          <a:p>
            <a:pPr marL="723900" marR="0" lvl="1" indent="-26670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2D050"/>
              </a:buClr>
              <a:buSzTx/>
              <a:buFont typeface="Montserrat" panose="00000500000000000000" pitchFamily="50" charset="0"/>
              <a:buChar char="l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 o mais importante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Anfitriões no nível de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5A89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Supervisor Qualificado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maximizam as chances de lucro com EVS.</a:t>
            </a:r>
          </a:p>
          <a:p>
            <a:pPr marL="361950" marR="0" lvl="0" indent="-36195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Montserrat" panose="00000500000000000000" pitchFamily="50" charset="0"/>
              <a:buChar char="l"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7132C84-1420-A684-B05C-7962B93828D2}"/>
              </a:ext>
            </a:extLst>
          </p:cNvPr>
          <p:cNvGrpSpPr/>
          <p:nvPr/>
        </p:nvGrpSpPr>
        <p:grpSpPr>
          <a:xfrm>
            <a:off x="11547663" y="1866907"/>
            <a:ext cx="12627502" cy="3457940"/>
            <a:chOff x="11601450" y="2171700"/>
            <a:chExt cx="12627502" cy="3457940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7EA1C9DD-871D-7DD8-7791-F46E37196F75}"/>
                </a:ext>
              </a:extLst>
            </p:cNvPr>
            <p:cNvSpPr/>
            <p:nvPr/>
          </p:nvSpPr>
          <p:spPr>
            <a:xfrm>
              <a:off x="11601450" y="2171700"/>
              <a:ext cx="12627502" cy="3457940"/>
            </a:xfrm>
            <a:prstGeom prst="roundRect">
              <a:avLst>
                <a:gd name="adj" fmla="val 11615"/>
              </a:avLst>
            </a:prstGeom>
            <a:solidFill>
              <a:schemeClr val="bg1"/>
            </a:solidFill>
            <a:ln w="38100">
              <a:solidFill>
                <a:srgbClr val="B7A679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" descr="Resultado de imagem para logo o boticario png">
              <a:extLst>
                <a:ext uri="{FF2B5EF4-FFF2-40B4-BE49-F238E27FC236}">
                  <a16:creationId xmlns:a16="http://schemas.microsoft.com/office/drawing/2014/main" id="{EAC6FBDA-7F4F-4065-93BD-37E6273E78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3" b="15833"/>
            <a:stretch/>
          </p:blipFill>
          <p:spPr bwMode="auto">
            <a:xfrm>
              <a:off x="11802536" y="2595108"/>
              <a:ext cx="2469690" cy="1104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Resultado de imagem para logo CACAU SHOW png">
              <a:extLst>
                <a:ext uri="{FF2B5EF4-FFF2-40B4-BE49-F238E27FC236}">
                  <a16:creationId xmlns:a16="http://schemas.microsoft.com/office/drawing/2014/main" id="{59796FF7-741D-4A93-BB7D-D140CD1A1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83" y="2602280"/>
              <a:ext cx="1894763" cy="877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2CC714-72CF-4BB0-ADDF-B725F4BCA852}"/>
                </a:ext>
              </a:extLst>
            </p:cNvPr>
            <p:cNvSpPr txBox="1"/>
            <p:nvPr/>
          </p:nvSpPr>
          <p:spPr>
            <a:xfrm>
              <a:off x="11962370" y="3779807"/>
              <a:ext cx="2210528" cy="636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593" tIns="101593" rIns="101593" bIns="101593" numCol="1" spcCol="38100" rtlCol="0" anchor="t">
              <a:spAutoFit/>
            </a:bodyPr>
            <a:lstStyle/>
            <a:p>
              <a:pPr marL="0" marR="0" lvl="0" indent="0" algn="ctr" defTabSz="16509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R$ 110.000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FBF15D4-9F1A-48D4-87BF-9E28F3CD117C}"/>
                </a:ext>
              </a:extLst>
            </p:cNvPr>
            <p:cNvSpPr txBox="1"/>
            <p:nvPr/>
          </p:nvSpPr>
          <p:spPr>
            <a:xfrm>
              <a:off x="14356868" y="3770435"/>
              <a:ext cx="2125192" cy="1066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593" tIns="101593" rIns="101593" bIns="101593" numCol="1" spcCol="38100" rtlCol="0" anchor="t">
              <a:spAutoFit/>
            </a:bodyPr>
            <a:lstStyle/>
            <a:p>
              <a:pPr marL="0" marR="0" lvl="0" indent="0" algn="ctr" defTabSz="16509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R$ 64.900</a:t>
              </a:r>
              <a:b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a 215.700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ED4080A-ED4E-4E64-998F-275246ED304C}"/>
                </a:ext>
              </a:extLst>
            </p:cNvPr>
            <p:cNvSpPr txBox="1"/>
            <p:nvPr/>
          </p:nvSpPr>
          <p:spPr>
            <a:xfrm>
              <a:off x="16741222" y="3761061"/>
              <a:ext cx="2195688" cy="1066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593" tIns="101593" rIns="101593" bIns="101593" numCol="1" spcCol="38100" rtlCol="0" anchor="t">
              <a:spAutoFit/>
            </a:bodyPr>
            <a:lstStyle/>
            <a:p>
              <a:pPr marL="0" marR="0" lvl="0" indent="0" algn="ctr" defTabSz="16509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R$ 250.00 a 850.000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25076AD3-0C4A-4551-A816-B1DDE3B439D5}"/>
                </a:ext>
              </a:extLst>
            </p:cNvPr>
            <p:cNvSpPr txBox="1"/>
            <p:nvPr/>
          </p:nvSpPr>
          <p:spPr>
            <a:xfrm>
              <a:off x="19308955" y="3751688"/>
              <a:ext cx="2296076" cy="1066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593" tIns="101593" rIns="101593" bIns="101593" numCol="1" spcCol="38100" rtlCol="0" anchor="t">
              <a:spAutoFit/>
            </a:bodyPr>
            <a:lstStyle/>
            <a:p>
              <a:pPr marL="0" marR="0" lvl="0" indent="0" algn="ctr" defTabSz="16509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R$ 455.000 a 535.000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50383A7-B156-468B-A42C-BB3F5DF3953C}"/>
                </a:ext>
              </a:extLst>
            </p:cNvPr>
            <p:cNvSpPr txBox="1"/>
            <p:nvPr/>
          </p:nvSpPr>
          <p:spPr>
            <a:xfrm>
              <a:off x="21742528" y="3742315"/>
              <a:ext cx="2402246" cy="1066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593" tIns="101593" rIns="101593" bIns="101593" numCol="1" spcCol="38100" rtlCol="0" anchor="t">
              <a:spAutoFit/>
            </a:bodyPr>
            <a:lstStyle/>
            <a:p>
              <a:pPr marL="0" marR="0" lvl="0" indent="0" algn="ctr" defTabSz="16509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R$ 50.000</a:t>
              </a:r>
              <a:b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D62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Helvetica" panose="020B0604020202020204" pitchFamily="34" charset="0"/>
                  <a:sym typeface="Helvetica Light"/>
                </a:rPr>
                <a:t>a 410.000</a:t>
              </a:r>
            </a:p>
          </p:txBody>
        </p:sp>
        <p:pic>
          <p:nvPicPr>
            <p:cNvPr id="1026" name="Picture 2" descr="Valor Franquia MONTANA GRILL">
              <a:extLst>
                <a:ext uri="{FF2B5EF4-FFF2-40B4-BE49-F238E27FC236}">
                  <a16:creationId xmlns:a16="http://schemas.microsoft.com/office/drawing/2014/main" id="{DCE4CCE2-0629-44DD-917D-7035D433C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3" b="23852"/>
            <a:stretch/>
          </p:blipFill>
          <p:spPr bwMode="auto">
            <a:xfrm>
              <a:off x="19191191" y="2747885"/>
              <a:ext cx="2531605" cy="98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Valor Franquia MUNDO VERDE">
              <a:extLst>
                <a:ext uri="{FF2B5EF4-FFF2-40B4-BE49-F238E27FC236}">
                  <a16:creationId xmlns:a16="http://schemas.microsoft.com/office/drawing/2014/main" id="{5F171646-CDF8-4FAB-8E63-12646C9158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6" b="17076"/>
            <a:stretch/>
          </p:blipFill>
          <p:spPr bwMode="auto">
            <a:xfrm>
              <a:off x="16793518" y="2721913"/>
              <a:ext cx="2091096" cy="101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4EBA2C4A-6144-4DBE-8509-824444BE110A}"/>
                </a:ext>
              </a:extLst>
            </p:cNvPr>
            <p:cNvSpPr txBox="1"/>
            <p:nvPr/>
          </p:nvSpPr>
          <p:spPr>
            <a:xfrm>
              <a:off x="17997953" y="5042033"/>
              <a:ext cx="594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Fonte: ABF – Associação Brasileira de Franchising</a:t>
              </a:r>
            </a:p>
          </p:txBody>
        </p:sp>
        <p:pic>
          <p:nvPicPr>
            <p:cNvPr id="1030" name="Picture 6" descr="Valor Franquia CNA">
              <a:extLst>
                <a:ext uri="{FF2B5EF4-FFF2-40B4-BE49-F238E27FC236}">
                  <a16:creationId xmlns:a16="http://schemas.microsoft.com/office/drawing/2014/main" id="{21612A65-9514-4BC7-B189-8EAAAE7B8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8153" y="2510035"/>
              <a:ext cx="1894763" cy="1326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BA24026C-96DD-7690-3BA6-76C5CF816BAE}"/>
                </a:ext>
              </a:extLst>
            </p:cNvPr>
            <p:cNvGrpSpPr/>
            <p:nvPr/>
          </p:nvGrpSpPr>
          <p:grpSpPr>
            <a:xfrm>
              <a:off x="14242691" y="2579868"/>
              <a:ext cx="7498080" cy="2210146"/>
              <a:chOff x="13899791" y="2304381"/>
              <a:chExt cx="7498080" cy="2801546"/>
            </a:xfrm>
          </p:grpSpPr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6D638C75-4B20-AB15-490F-B26C3A4727FE}"/>
                  </a:ext>
                </a:extLst>
              </p:cNvPr>
              <p:cNvCxnSpPr/>
              <p:nvPr/>
            </p:nvCxnSpPr>
            <p:spPr>
              <a:xfrm>
                <a:off x="13899791" y="2304381"/>
                <a:ext cx="0" cy="2801546"/>
              </a:xfrm>
              <a:prstGeom prst="lin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B7A67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57DF6FCD-4090-F73D-48E8-7370B53C7F10}"/>
                  </a:ext>
                </a:extLst>
              </p:cNvPr>
              <p:cNvCxnSpPr/>
              <p:nvPr/>
            </p:nvCxnSpPr>
            <p:spPr>
              <a:xfrm>
                <a:off x="16277231" y="2304381"/>
                <a:ext cx="0" cy="2801546"/>
              </a:xfrm>
              <a:prstGeom prst="lin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B7A67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Conector reto 35">
                <a:extLst>
                  <a:ext uri="{FF2B5EF4-FFF2-40B4-BE49-F238E27FC236}">
                    <a16:creationId xmlns:a16="http://schemas.microsoft.com/office/drawing/2014/main" id="{2EE05544-64C2-58BC-3F80-A2654D5A179B}"/>
                  </a:ext>
                </a:extLst>
              </p:cNvPr>
              <p:cNvCxnSpPr/>
              <p:nvPr/>
            </p:nvCxnSpPr>
            <p:spPr>
              <a:xfrm>
                <a:off x="18852791" y="2304381"/>
                <a:ext cx="0" cy="2801546"/>
              </a:xfrm>
              <a:prstGeom prst="lin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B7A67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54B8AF93-D357-BCA4-A97F-07E344F158BB}"/>
                  </a:ext>
                </a:extLst>
              </p:cNvPr>
              <p:cNvCxnSpPr/>
              <p:nvPr/>
            </p:nvCxnSpPr>
            <p:spPr>
              <a:xfrm>
                <a:off x="21397871" y="2304381"/>
                <a:ext cx="0" cy="2801546"/>
              </a:xfrm>
              <a:prstGeom prst="lin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B7A67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3" name="Gráfico 19">
            <a:extLst>
              <a:ext uri="{FF2B5EF4-FFF2-40B4-BE49-F238E27FC236}">
                <a16:creationId xmlns:a16="http://schemas.microsoft.com/office/drawing/2014/main" id="{FD71A4F6-6098-0A02-1B91-705A44C4DD3A}"/>
              </a:ext>
            </a:extLst>
          </p:cNvPr>
          <p:cNvSpPr/>
          <p:nvPr/>
        </p:nvSpPr>
        <p:spPr>
          <a:xfrm rot="10800000">
            <a:off x="22889864" y="5416547"/>
            <a:ext cx="1426151" cy="1426149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D2E18B0E-F35C-9BE9-70B6-2DE823668A80}"/>
              </a:ext>
            </a:extLst>
          </p:cNvPr>
          <p:cNvGrpSpPr/>
          <p:nvPr/>
        </p:nvGrpSpPr>
        <p:grpSpPr>
          <a:xfrm>
            <a:off x="10516824" y="3036572"/>
            <a:ext cx="1543338" cy="1051069"/>
            <a:chOff x="10992419" y="1453913"/>
            <a:chExt cx="2358748" cy="1328600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B9F476AB-DCE7-0FA3-B6BA-494EA7838566}"/>
                </a:ext>
              </a:extLst>
            </p:cNvPr>
            <p:cNvSpPr/>
            <p:nvPr/>
          </p:nvSpPr>
          <p:spPr>
            <a:xfrm>
              <a:off x="11373123" y="1453913"/>
              <a:ext cx="1636169" cy="1328600"/>
            </a:xfrm>
            <a:prstGeom prst="roundRect">
              <a:avLst>
                <a:gd name="adj" fmla="val 25834"/>
              </a:avLst>
            </a:prstGeom>
            <a:solidFill>
              <a:srgbClr val="303B4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0AE9411E-560A-E9BB-AD33-8F8FEC2F5B09}"/>
                </a:ext>
              </a:extLst>
            </p:cNvPr>
            <p:cNvSpPr txBox="1"/>
            <p:nvPr/>
          </p:nvSpPr>
          <p:spPr>
            <a:xfrm>
              <a:off x="10992419" y="1485922"/>
              <a:ext cx="2358748" cy="1283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FC621A9-1E6F-4A5B-A522-B8A46C473D91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93948705-50CC-4088-BDB3-6A4C5299235E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0852720-D7A8-9AD1-AE7D-85C1F0FB9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34FEB73-60B9-F655-9172-879D5AD0EC1A}"/>
              </a:ext>
            </a:extLst>
          </p:cNvPr>
          <p:cNvSpPr txBox="1"/>
          <p:nvPr/>
        </p:nvSpPr>
        <p:spPr>
          <a:xfrm>
            <a:off x="2394617" y="5011958"/>
            <a:ext cx="7615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1828709">
              <a:defRPr sz="2000" i="1">
                <a:solidFill>
                  <a:srgbClr val="303B41"/>
                </a:solidFill>
                <a:latin typeface="Montserrat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1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Valores aproximados, podem variar de acordo com a estratégia do Distribuidor Independente.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0462F0C-3B46-5EFF-FDD6-C93E6A4F8797}"/>
              </a:ext>
            </a:extLst>
          </p:cNvPr>
          <p:cNvSpPr txBox="1"/>
          <p:nvPr/>
        </p:nvSpPr>
        <p:spPr>
          <a:xfrm>
            <a:off x="13091795" y="13053747"/>
            <a:ext cx="11263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1828709">
              <a:defRPr sz="2000" i="1">
                <a:solidFill>
                  <a:srgbClr val="303B41"/>
                </a:solidFill>
                <a:latin typeface="Montserrat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 ganhos reais e sucesso do Distribuidor Independente dependem do tempo e do esforço pessoal dedicados ao negócio e também do sucesso na revenda de produtos.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21BBC0-A8B2-8844-C918-86A7680354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: Cantos Superiores Arredondados 30">
            <a:extLst>
              <a:ext uri="{FF2B5EF4-FFF2-40B4-BE49-F238E27FC236}">
                <a16:creationId xmlns:a16="http://schemas.microsoft.com/office/drawing/2014/main" id="{D4FCF1E3-BBAC-03EE-19DB-6EF88FED7996}"/>
              </a:ext>
            </a:extLst>
          </p:cNvPr>
          <p:cNvSpPr/>
          <p:nvPr/>
        </p:nvSpPr>
        <p:spPr>
          <a:xfrm rot="5400000">
            <a:off x="10184304" y="-9446073"/>
            <a:ext cx="3430914" cy="237995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02A2D">
              <a:alpha val="89804"/>
            </a:srgbClr>
          </a:solidFill>
          <a:ln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EDBEAD84-B0DC-8487-E9C4-56AD769F928F}"/>
              </a:ext>
            </a:extLst>
          </p:cNvPr>
          <p:cNvGrpSpPr/>
          <p:nvPr/>
        </p:nvGrpSpPr>
        <p:grpSpPr>
          <a:xfrm>
            <a:off x="8936" y="738231"/>
            <a:ext cx="11155340" cy="3430914"/>
            <a:chOff x="8936" y="1801489"/>
            <a:chExt cx="11155340" cy="3430914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0E9EAE25-6A94-C70B-A19E-32D63DC411D7}"/>
                </a:ext>
              </a:extLst>
            </p:cNvPr>
            <p:cNvGrpSpPr/>
            <p:nvPr/>
          </p:nvGrpSpPr>
          <p:grpSpPr>
            <a:xfrm>
              <a:off x="8936" y="1801489"/>
              <a:ext cx="10653796" cy="3430914"/>
              <a:chOff x="8936" y="1801489"/>
              <a:chExt cx="10653796" cy="3430914"/>
            </a:xfrm>
          </p:grpSpPr>
          <p:sp>
            <p:nvSpPr>
              <p:cNvPr id="34" name="Retângulo: Cantos Superiores Arredondados 33">
                <a:extLst>
                  <a:ext uri="{FF2B5EF4-FFF2-40B4-BE49-F238E27FC236}">
                    <a16:creationId xmlns:a16="http://schemas.microsoft.com/office/drawing/2014/main" id="{B42363C3-E24D-F0A3-DE49-5517E9EAF1B3}"/>
                  </a:ext>
                </a:extLst>
              </p:cNvPr>
              <p:cNvSpPr/>
              <p:nvPr/>
            </p:nvSpPr>
            <p:spPr>
              <a:xfrm rot="5400000">
                <a:off x="3491457" y="-1681032"/>
                <a:ext cx="3430914" cy="103959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6C92FF0-D48C-C7F3-E368-924BC18BF4CA}"/>
                  </a:ext>
                </a:extLst>
              </p:cNvPr>
              <p:cNvSpPr txBox="1"/>
              <p:nvPr/>
            </p:nvSpPr>
            <p:spPr>
              <a:xfrm>
                <a:off x="1060953" y="2156073"/>
                <a:ext cx="8025896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pt-BR" sz="3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PROJEÇÃO MENSAL DE</a:t>
                </a:r>
                <a:endParaRPr lang="pt-BR" sz="3800" b="1" dirty="0">
                  <a:solidFill>
                    <a:srgbClr val="74BC1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AED6FAB-6DE5-BFEE-AD47-83B4078CC074}"/>
                  </a:ext>
                </a:extLst>
              </p:cNvPr>
              <p:cNvSpPr txBox="1"/>
              <p:nvPr/>
            </p:nvSpPr>
            <p:spPr>
              <a:xfrm>
                <a:off x="1029932" y="2846269"/>
                <a:ext cx="9632800" cy="21852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85000"/>
                  </a:lnSpc>
                  <a:defRPr/>
                </a:pPr>
                <a:r>
                  <a:rPr lang="pt-BR" sz="6000" b="1" dirty="0">
                    <a:solidFill>
                      <a:srgbClr val="5AB7E7"/>
                    </a:solidFill>
                    <a:latin typeface="Arial" panose="020B0604020202020204" pitchFamily="34" charset="0"/>
                  </a:rPr>
                  <a:t>GANHOS COM CONSUMOS / DIA</a:t>
                </a:r>
                <a:br>
                  <a:rPr lang="pt-BR" sz="4800" b="1" dirty="0">
                    <a:solidFill>
                      <a:srgbClr val="5AB7E7"/>
                    </a:solidFill>
                    <a:latin typeface="Arial" panose="020B0604020202020204" pitchFamily="34" charset="0"/>
                  </a:rPr>
                </a:br>
                <a:r>
                  <a:rPr lang="pt-BR" sz="4000" dirty="0">
                    <a:solidFill>
                      <a:srgbClr val="5AB7E7"/>
                    </a:solidFill>
                    <a:latin typeface="Arial" panose="020B0604020202020204" pitchFamily="34" charset="0"/>
                  </a:rPr>
                  <a:t>(GANHO BRUTO R$ E PV)</a:t>
                </a:r>
                <a:endParaRPr lang="pt-BR" sz="4800" dirty="0">
                  <a:solidFill>
                    <a:srgbClr val="5AB7E7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258E1572-2777-EDCF-E1E3-A81C6EEAB5FB}"/>
                </a:ext>
              </a:extLst>
            </p:cNvPr>
            <p:cNvGrpSpPr/>
            <p:nvPr/>
          </p:nvGrpSpPr>
          <p:grpSpPr>
            <a:xfrm>
              <a:off x="9204710" y="2508555"/>
              <a:ext cx="1959566" cy="1959566"/>
              <a:chOff x="1302589" y="2863274"/>
              <a:chExt cx="1567818" cy="1567818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274E7954-379F-E5DF-6651-373FEA08B433}"/>
                  </a:ext>
                </a:extLst>
              </p:cNvPr>
              <p:cNvSpPr/>
              <p:nvPr/>
            </p:nvSpPr>
            <p:spPr>
              <a:xfrm>
                <a:off x="1302589" y="2863274"/>
                <a:ext cx="1567818" cy="1567818"/>
              </a:xfrm>
              <a:prstGeom prst="ellips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91983C64-9B9F-9FCC-47DF-9DA5D861844E}"/>
                  </a:ext>
                </a:extLst>
              </p:cNvPr>
              <p:cNvGrpSpPr/>
              <p:nvPr/>
            </p:nvGrpSpPr>
            <p:grpSpPr>
              <a:xfrm>
                <a:off x="1738549" y="3185994"/>
                <a:ext cx="719377" cy="872363"/>
                <a:chOff x="2195273" y="10881762"/>
                <a:chExt cx="353227" cy="428346"/>
              </a:xfrm>
            </p:grpSpPr>
            <p:sp>
              <p:nvSpPr>
                <p:cNvPr id="5" name="Forma Livre: Forma 4">
                  <a:extLst>
                    <a:ext uri="{FF2B5EF4-FFF2-40B4-BE49-F238E27FC236}">
                      <a16:creationId xmlns:a16="http://schemas.microsoft.com/office/drawing/2014/main" id="{FE087E0F-1A83-E2E0-2902-64BB75C3B4D4}"/>
                    </a:ext>
                  </a:extLst>
                </p:cNvPr>
                <p:cNvSpPr/>
                <p:nvPr/>
              </p:nvSpPr>
              <p:spPr>
                <a:xfrm>
                  <a:off x="2253056" y="10881762"/>
                  <a:ext cx="236608" cy="236607"/>
                </a:xfrm>
                <a:custGeom>
                  <a:avLst/>
                  <a:gdLst>
                    <a:gd name="connsiteX0" fmla="*/ 1438269 w 2861303"/>
                    <a:gd name="connsiteY0" fmla="*/ 0 h 2861303"/>
                    <a:gd name="connsiteX1" fmla="*/ 2861304 w 2861303"/>
                    <a:gd name="connsiteY1" fmla="*/ 1438269 h 2861303"/>
                    <a:gd name="connsiteX2" fmla="*/ 1438269 w 2861303"/>
                    <a:gd name="connsiteY2" fmla="*/ 2861304 h 2861303"/>
                    <a:gd name="connsiteX3" fmla="*/ 0 w 2861303"/>
                    <a:gd name="connsiteY3" fmla="*/ 1438269 h 2861303"/>
                    <a:gd name="connsiteX4" fmla="*/ 1438269 w 2861303"/>
                    <a:gd name="connsiteY4" fmla="*/ 0 h 2861303"/>
                    <a:gd name="connsiteX5" fmla="*/ 1438269 w 2861303"/>
                    <a:gd name="connsiteY5" fmla="*/ 302812 h 2861303"/>
                    <a:gd name="connsiteX6" fmla="*/ 302812 w 2861303"/>
                    <a:gd name="connsiteY6" fmla="*/ 1438269 h 2861303"/>
                    <a:gd name="connsiteX7" fmla="*/ 1438269 w 2861303"/>
                    <a:gd name="connsiteY7" fmla="*/ 2558593 h 2861303"/>
                    <a:gd name="connsiteX8" fmla="*/ 2558593 w 2861303"/>
                    <a:gd name="connsiteY8" fmla="*/ 1438269 h 2861303"/>
                    <a:gd name="connsiteX9" fmla="*/ 1438269 w 2861303"/>
                    <a:gd name="connsiteY9" fmla="*/ 302812 h 2861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61303" h="2861303">
                      <a:moveTo>
                        <a:pt x="1438269" y="0"/>
                      </a:moveTo>
                      <a:cubicBezTo>
                        <a:pt x="2225540" y="0"/>
                        <a:pt x="2861304" y="635865"/>
                        <a:pt x="2861304" y="1438269"/>
                      </a:cubicBezTo>
                      <a:cubicBezTo>
                        <a:pt x="2861304" y="2225540"/>
                        <a:pt x="2225439" y="2861304"/>
                        <a:pt x="1438269" y="2861304"/>
                      </a:cubicBezTo>
                      <a:cubicBezTo>
                        <a:pt x="635878" y="2861304"/>
                        <a:pt x="0" y="2225439"/>
                        <a:pt x="0" y="1438269"/>
                      </a:cubicBezTo>
                      <a:cubicBezTo>
                        <a:pt x="0" y="635878"/>
                        <a:pt x="635865" y="0"/>
                        <a:pt x="1438269" y="0"/>
                      </a:cubicBezTo>
                      <a:close/>
                      <a:moveTo>
                        <a:pt x="1438269" y="302812"/>
                      </a:moveTo>
                      <a:cubicBezTo>
                        <a:pt x="802404" y="302812"/>
                        <a:pt x="302812" y="802404"/>
                        <a:pt x="302812" y="1438269"/>
                      </a:cubicBezTo>
                      <a:cubicBezTo>
                        <a:pt x="302812" y="2059014"/>
                        <a:pt x="802404" y="2558593"/>
                        <a:pt x="1438269" y="2558593"/>
                      </a:cubicBezTo>
                      <a:cubicBezTo>
                        <a:pt x="2059014" y="2558593"/>
                        <a:pt x="2558593" y="2059001"/>
                        <a:pt x="2558593" y="1438269"/>
                      </a:cubicBezTo>
                      <a:cubicBezTo>
                        <a:pt x="2558593" y="802404"/>
                        <a:pt x="2059001" y="302812"/>
                        <a:pt x="1438269" y="302812"/>
                      </a:cubicBezTo>
                      <a:close/>
                    </a:path>
                  </a:pathLst>
                </a:custGeom>
                <a:solidFill>
                  <a:srgbClr val="5AB7E7"/>
                </a:solidFill>
                <a:ln w="12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" name="Forma Livre: Forma 5">
                  <a:extLst>
                    <a:ext uri="{FF2B5EF4-FFF2-40B4-BE49-F238E27FC236}">
                      <a16:creationId xmlns:a16="http://schemas.microsoft.com/office/drawing/2014/main" id="{AE4E6B5E-61DD-E1CC-055D-E2974F976FA2}"/>
                    </a:ext>
                  </a:extLst>
                </p:cNvPr>
                <p:cNvSpPr/>
                <p:nvPr/>
              </p:nvSpPr>
              <p:spPr>
                <a:xfrm>
                  <a:off x="2195273" y="11138410"/>
                  <a:ext cx="353227" cy="171698"/>
                </a:xfrm>
                <a:custGeom>
                  <a:avLst/>
                  <a:gdLst>
                    <a:gd name="connsiteX0" fmla="*/ 289973 w 4271573"/>
                    <a:gd name="connsiteY0" fmla="*/ 1952916 h 2076362"/>
                    <a:gd name="connsiteX1" fmla="*/ 123446 w 4271573"/>
                    <a:gd name="connsiteY1" fmla="*/ 2074020 h 2076362"/>
                    <a:gd name="connsiteX2" fmla="*/ 2343 w 4271573"/>
                    <a:gd name="connsiteY2" fmla="*/ 1907494 h 2076362"/>
                    <a:gd name="connsiteX3" fmla="*/ 2136958 w 4271573"/>
                    <a:gd name="connsiteY3" fmla="*/ 0 h 2076362"/>
                    <a:gd name="connsiteX4" fmla="*/ 4271574 w 4271573"/>
                    <a:gd name="connsiteY4" fmla="*/ 1907494 h 2076362"/>
                    <a:gd name="connsiteX5" fmla="*/ 4135301 w 4271573"/>
                    <a:gd name="connsiteY5" fmla="*/ 2074020 h 2076362"/>
                    <a:gd name="connsiteX6" fmla="*/ 3968774 w 4271573"/>
                    <a:gd name="connsiteY6" fmla="*/ 1952916 h 2076362"/>
                    <a:gd name="connsiteX7" fmla="*/ 2136946 w 4271573"/>
                    <a:gd name="connsiteY7" fmla="*/ 302760 h 2076362"/>
                    <a:gd name="connsiteX8" fmla="*/ 290009 w 4271573"/>
                    <a:gd name="connsiteY8" fmla="*/ 1952916 h 20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71573" h="2076362">
                      <a:moveTo>
                        <a:pt x="289973" y="1952916"/>
                      </a:moveTo>
                      <a:cubicBezTo>
                        <a:pt x="289973" y="2028593"/>
                        <a:pt x="214296" y="2089190"/>
                        <a:pt x="123446" y="2074020"/>
                      </a:cubicBezTo>
                      <a:cubicBezTo>
                        <a:pt x="47770" y="2074020"/>
                        <a:pt x="-12827" y="1998344"/>
                        <a:pt x="2343" y="1907494"/>
                      </a:cubicBezTo>
                      <a:cubicBezTo>
                        <a:pt x="123446" y="832594"/>
                        <a:pt x="1031818" y="0"/>
                        <a:pt x="2136958" y="0"/>
                      </a:cubicBezTo>
                      <a:cubicBezTo>
                        <a:pt x="3226978" y="0"/>
                        <a:pt x="4150459" y="832645"/>
                        <a:pt x="4271574" y="1907494"/>
                      </a:cubicBezTo>
                      <a:cubicBezTo>
                        <a:pt x="4271574" y="1998345"/>
                        <a:pt x="4211023" y="2074020"/>
                        <a:pt x="4135301" y="2074020"/>
                      </a:cubicBezTo>
                      <a:cubicBezTo>
                        <a:pt x="4044449" y="2089145"/>
                        <a:pt x="3968774" y="2028594"/>
                        <a:pt x="3968774" y="1952916"/>
                      </a:cubicBezTo>
                      <a:cubicBezTo>
                        <a:pt x="3862796" y="1014290"/>
                        <a:pt x="3075534" y="302760"/>
                        <a:pt x="2136946" y="302760"/>
                      </a:cubicBezTo>
                      <a:cubicBezTo>
                        <a:pt x="1198357" y="302760"/>
                        <a:pt x="395889" y="1014303"/>
                        <a:pt x="290009" y="1952916"/>
                      </a:cubicBezTo>
                      <a:close/>
                    </a:path>
                  </a:pathLst>
                </a:custGeom>
                <a:solidFill>
                  <a:srgbClr val="5AB7E7"/>
                </a:solidFill>
                <a:ln w="12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13" name="Gráfico 19">
            <a:extLst>
              <a:ext uri="{FF2B5EF4-FFF2-40B4-BE49-F238E27FC236}">
                <a16:creationId xmlns:a16="http://schemas.microsoft.com/office/drawing/2014/main" id="{B31D2517-2B21-B885-BF79-1B1CCD477A3C}"/>
              </a:ext>
            </a:extLst>
          </p:cNvPr>
          <p:cNvSpPr/>
          <p:nvPr/>
        </p:nvSpPr>
        <p:spPr>
          <a:xfrm rot="5400000">
            <a:off x="22247403" y="1186754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F1E3BE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C2B7154F-5B5C-94A7-1DDF-BABC70A7963F}"/>
              </a:ext>
            </a:extLst>
          </p:cNvPr>
          <p:cNvGrpSpPr/>
          <p:nvPr/>
        </p:nvGrpSpPr>
        <p:grpSpPr>
          <a:xfrm>
            <a:off x="12234855" y="1607648"/>
            <a:ext cx="9993841" cy="2016344"/>
            <a:chOff x="12234855" y="2632806"/>
            <a:chExt cx="9993841" cy="201634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70545E2-B638-A5F0-4D0A-0F9C408807AC}"/>
                </a:ext>
              </a:extLst>
            </p:cNvPr>
            <p:cNvSpPr txBox="1"/>
            <p:nvPr/>
          </p:nvSpPr>
          <p:spPr>
            <a:xfrm>
              <a:off x="12234855" y="2632806"/>
              <a:ext cx="24447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240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Estimativa de Ganho Bruto por Acesso</a:t>
              </a:r>
              <a:endPara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1AE314F-AFD2-3D5E-42F2-2AEAADF11E08}"/>
                </a:ext>
              </a:extLst>
            </p:cNvPr>
            <p:cNvSpPr txBox="1"/>
            <p:nvPr/>
          </p:nvSpPr>
          <p:spPr>
            <a:xfrm>
              <a:off x="12234855" y="3725820"/>
              <a:ext cx="27395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R$ </a:t>
              </a:r>
              <a:r>
                <a:rPr lang="pt-B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11,00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B67107E-242B-CCFF-854E-FAB165C2DE10}"/>
                </a:ext>
              </a:extLst>
            </p:cNvPr>
            <p:cNvSpPr txBox="1"/>
            <p:nvPr/>
          </p:nvSpPr>
          <p:spPr>
            <a:xfrm>
              <a:off x="15638999" y="2632806"/>
              <a:ext cx="31909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240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Estimativa de Pontos de Volume por Acesso</a:t>
              </a:r>
              <a:endPara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897053B-E3E0-F907-9154-F5A04DD7B127}"/>
                </a:ext>
              </a:extLst>
            </p:cNvPr>
            <p:cNvSpPr txBox="1"/>
            <p:nvPr/>
          </p:nvSpPr>
          <p:spPr>
            <a:xfrm>
              <a:off x="15638999" y="3725820"/>
              <a:ext cx="27395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2,0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9ED1F01-E695-2474-4077-4D105AAE9D1E}"/>
                </a:ext>
              </a:extLst>
            </p:cNvPr>
            <p:cNvSpPr txBox="1"/>
            <p:nvPr/>
          </p:nvSpPr>
          <p:spPr>
            <a:xfrm>
              <a:off x="19400771" y="2632806"/>
              <a:ext cx="282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240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Dias de funcionamento no mês</a:t>
              </a:r>
              <a:endPara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45CD079-09E2-3641-740C-BA66963475F6}"/>
                </a:ext>
              </a:extLst>
            </p:cNvPr>
            <p:cNvSpPr txBox="1"/>
            <p:nvPr/>
          </p:nvSpPr>
          <p:spPr>
            <a:xfrm>
              <a:off x="19400771" y="3725820"/>
              <a:ext cx="27395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22</a:t>
              </a:r>
            </a:p>
          </p:txBody>
        </p: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F94FB08E-A3CC-5CC4-2905-1B7C6196C08F}"/>
                </a:ext>
              </a:extLst>
            </p:cNvPr>
            <p:cNvCxnSpPr/>
            <p:nvPr/>
          </p:nvCxnSpPr>
          <p:spPr>
            <a:xfrm>
              <a:off x="15228908" y="2743200"/>
              <a:ext cx="0" cy="1686821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67CA26DD-7076-42A3-3A87-8109A954889B}"/>
                </a:ext>
              </a:extLst>
            </p:cNvPr>
            <p:cNvCxnSpPr/>
            <p:nvPr/>
          </p:nvCxnSpPr>
          <p:spPr>
            <a:xfrm>
              <a:off x="18979105" y="2743200"/>
              <a:ext cx="0" cy="1686821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2BA4C3B-1491-D598-41ED-CF2F2755A59B}"/>
              </a:ext>
            </a:extLst>
          </p:cNvPr>
          <p:cNvSpPr/>
          <p:nvPr/>
        </p:nvSpPr>
        <p:spPr>
          <a:xfrm>
            <a:off x="1138604" y="5087634"/>
            <a:ext cx="13206046" cy="7452654"/>
          </a:xfrm>
          <a:prstGeom prst="roundRect">
            <a:avLst>
              <a:gd name="adj" fmla="val 5867"/>
            </a:avLst>
          </a:prstGeom>
          <a:solidFill>
            <a:srgbClr val="F1E3BE"/>
          </a:solidFill>
          <a:ln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graphicFrame>
        <p:nvGraphicFramePr>
          <p:cNvPr id="50" name="Tabela 49">
            <a:extLst>
              <a:ext uri="{FF2B5EF4-FFF2-40B4-BE49-F238E27FC236}">
                <a16:creationId xmlns:a16="http://schemas.microsoft.com/office/drawing/2014/main" id="{1295E928-82D2-6FC6-6BBB-3C5F00DAF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274374"/>
              </p:ext>
            </p:extLst>
          </p:nvPr>
        </p:nvGraphicFramePr>
        <p:xfrm>
          <a:off x="1636225" y="5394394"/>
          <a:ext cx="12258552" cy="6810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020">
                  <a:extLst>
                    <a:ext uri="{9D8B030D-6E8A-4147-A177-3AD203B41FA5}">
                      <a16:colId xmlns:a16="http://schemas.microsoft.com/office/drawing/2014/main" val="3662045228"/>
                    </a:ext>
                  </a:extLst>
                </a:gridCol>
                <a:gridCol w="3849806">
                  <a:extLst>
                    <a:ext uri="{9D8B030D-6E8A-4147-A177-3AD203B41FA5}">
                      <a16:colId xmlns:a16="http://schemas.microsoft.com/office/drawing/2014/main" val="2323717213"/>
                    </a:ext>
                  </a:extLst>
                </a:gridCol>
                <a:gridCol w="3827721">
                  <a:extLst>
                    <a:ext uri="{9D8B030D-6E8A-4147-A177-3AD203B41FA5}">
                      <a16:colId xmlns:a16="http://schemas.microsoft.com/office/drawing/2014/main" val="1180271352"/>
                    </a:ext>
                  </a:extLst>
                </a:gridCol>
                <a:gridCol w="4368005">
                  <a:extLst>
                    <a:ext uri="{9D8B030D-6E8A-4147-A177-3AD203B41FA5}">
                      <a16:colId xmlns:a16="http://schemas.microsoft.com/office/drawing/2014/main" val="59504770"/>
                    </a:ext>
                  </a:extLst>
                </a:gridCol>
              </a:tblGrid>
              <a:tr h="1507404"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/>
                      <a:endParaRPr lang="pt-BR" sz="2800" b="1" u="none" strike="noStrike" kern="1200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/>
                      <a:r>
                        <a:rPr lang="pt-BR" sz="2800" b="1" u="none" strike="noStrike" kern="1200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Acessos Diários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Pontos de Volume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Ganhos R$</a:t>
                      </a:r>
                    </a:p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(Ganho Bruto)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64482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320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660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R$3.630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434348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1.100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R$6.050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72343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1.320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R$7.260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347139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3.300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R$18.150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10226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24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3.520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R$19.360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319296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5.720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R$31.460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296445"/>
                  </a:ext>
                </a:extLst>
              </a:tr>
            </a:tbl>
          </a:graphicData>
        </a:graphic>
      </p:graphicFrame>
      <p:pic>
        <p:nvPicPr>
          <p:cNvPr id="54" name="Picture 6">
            <a:extLst>
              <a:ext uri="{FF2B5EF4-FFF2-40B4-BE49-F238E27FC236}">
                <a16:creationId xmlns:a16="http://schemas.microsoft.com/office/drawing/2014/main" id="{215A7471-FC1C-24AF-5471-EEC48C0B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0" t="39691"/>
          <a:stretch/>
        </p:blipFill>
        <p:spPr>
          <a:xfrm>
            <a:off x="14344650" y="4852512"/>
            <a:ext cx="10044877" cy="8270976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050B92A-39C8-647F-1551-019C8C9150FE}"/>
              </a:ext>
            </a:extLst>
          </p:cNvPr>
          <p:cNvSpPr/>
          <p:nvPr/>
        </p:nvSpPr>
        <p:spPr>
          <a:xfrm>
            <a:off x="10079665" y="5262159"/>
            <a:ext cx="3190488" cy="7114140"/>
          </a:xfrm>
          <a:prstGeom prst="roundRect">
            <a:avLst>
              <a:gd name="adj" fmla="val 17123"/>
            </a:avLst>
          </a:prstGeom>
          <a:noFill/>
          <a:ln w="57150">
            <a:solidFill>
              <a:srgbClr val="00B0F0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B7634"/>
              </a:solidFill>
              <a:effectLst/>
              <a:highlight>
                <a:srgbClr val="FED83F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A13597-93E0-75D1-51E3-D7E7665D841E}"/>
              </a:ext>
            </a:extLst>
          </p:cNvPr>
          <p:cNvSpPr txBox="1"/>
          <p:nvPr/>
        </p:nvSpPr>
        <p:spPr>
          <a:xfrm>
            <a:off x="9939130" y="13132809"/>
            <a:ext cx="14450397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informações fornecidas são apenas para </a:t>
            </a:r>
            <a:r>
              <a:rPr lang="pt-BR" sz="24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referência, não representam </a:t>
            </a:r>
            <a:r>
              <a:rPr lang="pt-BR" sz="24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nenhum </a:t>
            </a:r>
            <a:r>
              <a:rPr lang="pt-BR" sz="24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lucro automático.</a:t>
            </a:r>
            <a:endParaRPr lang="pt-BR" sz="3200" i="1" dirty="0">
              <a:solidFill>
                <a:srgbClr val="F1E3B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6A82554-7502-3B8B-2B43-27AB6249F03F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4C4907A-9D25-7856-6CA5-35239ADE0418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7049C66C-454F-F9F2-5519-472A49F2D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41250415-6116-A4FC-2A94-07D4E82470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72E7268B-17E1-4F54-B1E2-21B484C804D3}"/>
              </a:ext>
            </a:extLst>
          </p:cNvPr>
          <p:cNvSpPr/>
          <p:nvPr/>
        </p:nvSpPr>
        <p:spPr>
          <a:xfrm>
            <a:off x="1299240" y="6540040"/>
            <a:ext cx="5283931" cy="6598547"/>
          </a:xfrm>
          <a:prstGeom prst="roundRect">
            <a:avLst>
              <a:gd name="adj" fmla="val 16088"/>
            </a:avLst>
          </a:prstGeom>
          <a:solidFill>
            <a:srgbClr val="1F292B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FF765108-46A4-4A27-82FA-ABF569BB52D5}"/>
              </a:ext>
            </a:extLst>
          </p:cNvPr>
          <p:cNvSpPr/>
          <p:nvPr/>
        </p:nvSpPr>
        <p:spPr>
          <a:xfrm>
            <a:off x="6971159" y="6540040"/>
            <a:ext cx="5401758" cy="6598547"/>
          </a:xfrm>
          <a:prstGeom prst="roundRect">
            <a:avLst>
              <a:gd name="adj" fmla="val 16088"/>
            </a:avLst>
          </a:prstGeom>
          <a:solidFill>
            <a:srgbClr val="1F292B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5F335C1-038C-452E-9FF5-406542084AC3}"/>
              </a:ext>
            </a:extLst>
          </p:cNvPr>
          <p:cNvSpPr/>
          <p:nvPr/>
        </p:nvSpPr>
        <p:spPr>
          <a:xfrm>
            <a:off x="12773347" y="6540040"/>
            <a:ext cx="5283931" cy="6598547"/>
          </a:xfrm>
          <a:prstGeom prst="roundRect">
            <a:avLst>
              <a:gd name="adj" fmla="val 16088"/>
            </a:avLst>
          </a:prstGeom>
          <a:solidFill>
            <a:srgbClr val="1F292B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tângulo: Cantos Arredondados 88">
            <a:extLst>
              <a:ext uri="{FF2B5EF4-FFF2-40B4-BE49-F238E27FC236}">
                <a16:creationId xmlns:a16="http://schemas.microsoft.com/office/drawing/2014/main" id="{0F163EF7-3E55-4396-8287-ADF5FE72D955}"/>
              </a:ext>
            </a:extLst>
          </p:cNvPr>
          <p:cNvSpPr/>
          <p:nvPr/>
        </p:nvSpPr>
        <p:spPr>
          <a:xfrm>
            <a:off x="18466084" y="6533414"/>
            <a:ext cx="5283931" cy="6598547"/>
          </a:xfrm>
          <a:prstGeom prst="roundRect">
            <a:avLst>
              <a:gd name="adj" fmla="val 16088"/>
            </a:avLst>
          </a:prstGeom>
          <a:solidFill>
            <a:srgbClr val="1F292B"/>
          </a:solidFill>
          <a:ln w="38100"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6">
            <a:extLst>
              <a:ext uri="{FF2B5EF4-FFF2-40B4-BE49-F238E27FC236}">
                <a16:creationId xmlns:a16="http://schemas.microsoft.com/office/drawing/2014/main" id="{7781EBB0-04A8-4A1C-95F1-957B4D3B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09"/>
          <a:stretch/>
        </p:blipFill>
        <p:spPr>
          <a:xfrm>
            <a:off x="8576" y="4624"/>
            <a:ext cx="24380951" cy="6773692"/>
          </a:xfrm>
          <a:prstGeom prst="rect">
            <a:avLst/>
          </a:prstGeom>
        </p:spPr>
      </p:pic>
      <p:sp>
        <p:nvSpPr>
          <p:cNvPr id="98" name="CaixaDeTexto 97">
            <a:extLst>
              <a:ext uri="{FF2B5EF4-FFF2-40B4-BE49-F238E27FC236}">
                <a16:creationId xmlns:a16="http://schemas.microsoft.com/office/drawing/2014/main" id="{3F07641F-3FBF-4BEB-97FC-EAF522149831}"/>
              </a:ext>
            </a:extLst>
          </p:cNvPr>
          <p:cNvSpPr txBox="1"/>
          <p:nvPr/>
        </p:nvSpPr>
        <p:spPr>
          <a:xfrm>
            <a:off x="1345344" y="5411355"/>
            <a:ext cx="2236176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pt-BR" sz="6600" dirty="0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OPORTUNIDADE DO NOSSO MODELO </a:t>
            </a:r>
            <a:endParaRPr lang="pt-BR" sz="6600" dirty="0">
              <a:solidFill>
                <a:srgbClr val="5AB7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5B7D02E-82EF-4241-8CF9-CC881BA3B3AB}"/>
              </a:ext>
            </a:extLst>
          </p:cNvPr>
          <p:cNvSpPr txBox="1"/>
          <p:nvPr/>
        </p:nvSpPr>
        <p:spPr>
          <a:xfrm>
            <a:off x="1805503" y="8171597"/>
            <a:ext cx="3267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Retorno financeiro</a:t>
            </a:r>
            <a:b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5400DB7-43BE-4532-98E3-81E30089E8EE}"/>
              </a:ext>
            </a:extLst>
          </p:cNvPr>
          <p:cNvSpPr txBox="1"/>
          <p:nvPr/>
        </p:nvSpPr>
        <p:spPr>
          <a:xfrm>
            <a:off x="1805502" y="9198647"/>
            <a:ext cx="47030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retorno menor </a:t>
            </a:r>
            <a:r>
              <a:rPr lang="pt-B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média de mercado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5DAE190-FFB8-46B7-A501-DE5C2F5CAC9F}"/>
              </a:ext>
            </a:extLst>
          </p:cNvPr>
          <p:cNvGrpSpPr/>
          <p:nvPr/>
        </p:nvGrpSpPr>
        <p:grpSpPr>
          <a:xfrm>
            <a:off x="1913916" y="7314904"/>
            <a:ext cx="936318" cy="732766"/>
            <a:chOff x="-2932442" y="3088731"/>
            <a:chExt cx="6540703" cy="5118784"/>
          </a:xfrm>
          <a:solidFill>
            <a:srgbClr val="74BC1F"/>
          </a:solidFill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8760C982-2311-488C-B29D-A32C8E18D452}"/>
                </a:ext>
              </a:extLst>
            </p:cNvPr>
            <p:cNvSpPr/>
            <p:nvPr/>
          </p:nvSpPr>
          <p:spPr>
            <a:xfrm>
              <a:off x="-2648076" y="3515348"/>
              <a:ext cx="5971920" cy="284352"/>
            </a:xfrm>
            <a:custGeom>
              <a:avLst/>
              <a:gdLst>
                <a:gd name="connsiteX0" fmla="*/ 142176 w 5971920"/>
                <a:gd name="connsiteY0" fmla="*/ 284353 h 284352"/>
                <a:gd name="connsiteX1" fmla="*/ 5829745 w 5971920"/>
                <a:gd name="connsiteY1" fmla="*/ 284353 h 284352"/>
                <a:gd name="connsiteX2" fmla="*/ 5971921 w 5971920"/>
                <a:gd name="connsiteY2" fmla="*/ 142176 h 284352"/>
                <a:gd name="connsiteX3" fmla="*/ 5829745 w 5971920"/>
                <a:gd name="connsiteY3" fmla="*/ 0 h 284352"/>
                <a:gd name="connsiteX4" fmla="*/ 142176 w 5971920"/>
                <a:gd name="connsiteY4" fmla="*/ 0 h 284352"/>
                <a:gd name="connsiteX5" fmla="*/ 0 w 5971920"/>
                <a:gd name="connsiteY5" fmla="*/ 142176 h 284352"/>
                <a:gd name="connsiteX6" fmla="*/ 142176 w 5971920"/>
                <a:gd name="connsiteY6" fmla="*/ 284353 h 28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1920" h="284352">
                  <a:moveTo>
                    <a:pt x="142176" y="284353"/>
                  </a:moveTo>
                  <a:lnTo>
                    <a:pt x="5829745" y="284353"/>
                  </a:lnTo>
                  <a:cubicBezTo>
                    <a:pt x="5908304" y="284353"/>
                    <a:pt x="5971921" y="220723"/>
                    <a:pt x="5971921" y="142176"/>
                  </a:cubicBezTo>
                  <a:cubicBezTo>
                    <a:pt x="5971921" y="63630"/>
                    <a:pt x="5908292" y="0"/>
                    <a:pt x="5829745" y="0"/>
                  </a:cubicBezTo>
                  <a:lnTo>
                    <a:pt x="142176" y="0"/>
                  </a:lnTo>
                  <a:cubicBezTo>
                    <a:pt x="63617" y="0"/>
                    <a:pt x="0" y="63630"/>
                    <a:pt x="0" y="142176"/>
                  </a:cubicBezTo>
                  <a:cubicBezTo>
                    <a:pt x="0" y="220723"/>
                    <a:pt x="63630" y="284353"/>
                    <a:pt x="142176" y="284353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CD208933-7B65-4587-A6D9-59D2ECBA550D}"/>
                </a:ext>
              </a:extLst>
            </p:cNvPr>
            <p:cNvSpPr/>
            <p:nvPr/>
          </p:nvSpPr>
          <p:spPr>
            <a:xfrm>
              <a:off x="-2363698" y="3088731"/>
              <a:ext cx="5403164" cy="284402"/>
            </a:xfrm>
            <a:custGeom>
              <a:avLst/>
              <a:gdLst>
                <a:gd name="connsiteX0" fmla="*/ 142176 w 5403164"/>
                <a:gd name="connsiteY0" fmla="*/ 284403 h 284402"/>
                <a:gd name="connsiteX1" fmla="*/ 5260988 w 5403164"/>
                <a:gd name="connsiteY1" fmla="*/ 284403 h 284402"/>
                <a:gd name="connsiteX2" fmla="*/ 5403165 w 5403164"/>
                <a:gd name="connsiteY2" fmla="*/ 142226 h 284402"/>
                <a:gd name="connsiteX3" fmla="*/ 5260988 w 5403164"/>
                <a:gd name="connsiteY3" fmla="*/ 49 h 284402"/>
                <a:gd name="connsiteX4" fmla="*/ 142176 w 5403164"/>
                <a:gd name="connsiteY4" fmla="*/ 0 h 284402"/>
                <a:gd name="connsiteX5" fmla="*/ 0 w 5403164"/>
                <a:gd name="connsiteY5" fmla="*/ 142176 h 284402"/>
                <a:gd name="connsiteX6" fmla="*/ 142176 w 5403164"/>
                <a:gd name="connsiteY6" fmla="*/ 284403 h 28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3164" h="284402">
                  <a:moveTo>
                    <a:pt x="142176" y="284403"/>
                  </a:moveTo>
                  <a:lnTo>
                    <a:pt x="5260988" y="284403"/>
                  </a:lnTo>
                  <a:cubicBezTo>
                    <a:pt x="5339535" y="284403"/>
                    <a:pt x="5403165" y="220777"/>
                    <a:pt x="5403165" y="142226"/>
                  </a:cubicBezTo>
                  <a:cubicBezTo>
                    <a:pt x="5403165" y="63675"/>
                    <a:pt x="5339535" y="49"/>
                    <a:pt x="5260988" y="49"/>
                  </a:cubicBezTo>
                  <a:lnTo>
                    <a:pt x="142176" y="0"/>
                  </a:lnTo>
                  <a:cubicBezTo>
                    <a:pt x="63617" y="0"/>
                    <a:pt x="0" y="63626"/>
                    <a:pt x="0" y="142176"/>
                  </a:cubicBezTo>
                  <a:cubicBezTo>
                    <a:pt x="0" y="220779"/>
                    <a:pt x="63630" y="284403"/>
                    <a:pt x="142176" y="284403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E9F223E9-2233-44C9-B776-9FC17245CAEE}"/>
                </a:ext>
              </a:extLst>
            </p:cNvPr>
            <p:cNvSpPr/>
            <p:nvPr/>
          </p:nvSpPr>
          <p:spPr>
            <a:xfrm>
              <a:off x="-2932442" y="3941890"/>
              <a:ext cx="6540703" cy="4265625"/>
            </a:xfrm>
            <a:custGeom>
              <a:avLst/>
              <a:gdLst>
                <a:gd name="connsiteX0" fmla="*/ 6256300 w 6540703"/>
                <a:gd name="connsiteY0" fmla="*/ 0 h 4265625"/>
                <a:gd name="connsiteX1" fmla="*/ 284353 w 6540703"/>
                <a:gd name="connsiteY1" fmla="*/ 0 h 4265625"/>
                <a:gd name="connsiteX2" fmla="*/ 0 w 6540703"/>
                <a:gd name="connsiteY2" fmla="*/ 284353 h 4265625"/>
                <a:gd name="connsiteX3" fmla="*/ 0 w 6540703"/>
                <a:gd name="connsiteY3" fmla="*/ 3981272 h 4265625"/>
                <a:gd name="connsiteX4" fmla="*/ 284353 w 6540703"/>
                <a:gd name="connsiteY4" fmla="*/ 4265625 h 4265625"/>
                <a:gd name="connsiteX5" fmla="*/ 6256300 w 6540703"/>
                <a:gd name="connsiteY5" fmla="*/ 4265625 h 4265625"/>
                <a:gd name="connsiteX6" fmla="*/ 6540653 w 6540703"/>
                <a:gd name="connsiteY6" fmla="*/ 3981272 h 4265625"/>
                <a:gd name="connsiteX7" fmla="*/ 6540703 w 6540703"/>
                <a:gd name="connsiteY7" fmla="*/ 284353 h 4265625"/>
                <a:gd name="connsiteX8" fmla="*/ 6256300 w 6540703"/>
                <a:gd name="connsiteY8" fmla="*/ 0 h 4265625"/>
                <a:gd name="connsiteX9" fmla="*/ 6256300 w 6540703"/>
                <a:gd name="connsiteY9" fmla="*/ 3910203 h 4265625"/>
                <a:gd name="connsiteX10" fmla="*/ 6185180 w 6540703"/>
                <a:gd name="connsiteY10" fmla="*/ 3981323 h 4265625"/>
                <a:gd name="connsiteX11" fmla="*/ 355422 w 6540703"/>
                <a:gd name="connsiteY11" fmla="*/ 3981272 h 4265625"/>
                <a:gd name="connsiteX12" fmla="*/ 284315 w 6540703"/>
                <a:gd name="connsiteY12" fmla="*/ 3910152 h 4265625"/>
                <a:gd name="connsiteX13" fmla="*/ 284366 w 6540703"/>
                <a:gd name="connsiteY13" fmla="*/ 355422 h 4265625"/>
                <a:gd name="connsiteX14" fmla="*/ 355473 w 6540703"/>
                <a:gd name="connsiteY14" fmla="*/ 284302 h 4265625"/>
                <a:gd name="connsiteX15" fmla="*/ 6185230 w 6540703"/>
                <a:gd name="connsiteY15" fmla="*/ 284302 h 4265625"/>
                <a:gd name="connsiteX16" fmla="*/ 6256350 w 6540703"/>
                <a:gd name="connsiteY16" fmla="*/ 355422 h 426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40703" h="4265625">
                  <a:moveTo>
                    <a:pt x="6256300" y="0"/>
                  </a:moveTo>
                  <a:lnTo>
                    <a:pt x="284353" y="0"/>
                  </a:lnTo>
                  <a:cubicBezTo>
                    <a:pt x="127297" y="0"/>
                    <a:pt x="0" y="127348"/>
                    <a:pt x="0" y="284353"/>
                  </a:cubicBezTo>
                  <a:lnTo>
                    <a:pt x="0" y="3981272"/>
                  </a:lnTo>
                  <a:cubicBezTo>
                    <a:pt x="0" y="4138328"/>
                    <a:pt x="127348" y="4265625"/>
                    <a:pt x="284353" y="4265625"/>
                  </a:cubicBezTo>
                  <a:lnTo>
                    <a:pt x="6256300" y="4265625"/>
                  </a:lnTo>
                  <a:cubicBezTo>
                    <a:pt x="6413355" y="4265625"/>
                    <a:pt x="6540653" y="4138277"/>
                    <a:pt x="6540653" y="3981272"/>
                  </a:cubicBezTo>
                  <a:lnTo>
                    <a:pt x="6540703" y="284353"/>
                  </a:lnTo>
                  <a:cubicBezTo>
                    <a:pt x="6540703" y="127297"/>
                    <a:pt x="6413355" y="0"/>
                    <a:pt x="6256300" y="0"/>
                  </a:cubicBezTo>
                  <a:close/>
                  <a:moveTo>
                    <a:pt x="6256300" y="3910203"/>
                  </a:moveTo>
                  <a:cubicBezTo>
                    <a:pt x="6256300" y="3949432"/>
                    <a:pt x="6224460" y="3981323"/>
                    <a:pt x="6185180" y="3981323"/>
                  </a:cubicBezTo>
                  <a:lnTo>
                    <a:pt x="355422" y="3981272"/>
                  </a:lnTo>
                  <a:cubicBezTo>
                    <a:pt x="316206" y="3981272"/>
                    <a:pt x="284315" y="3949432"/>
                    <a:pt x="284315" y="3910152"/>
                  </a:cubicBezTo>
                  <a:lnTo>
                    <a:pt x="284366" y="355422"/>
                  </a:lnTo>
                  <a:cubicBezTo>
                    <a:pt x="284366" y="316193"/>
                    <a:pt x="316206" y="284302"/>
                    <a:pt x="355473" y="284302"/>
                  </a:cubicBezTo>
                  <a:lnTo>
                    <a:pt x="6185230" y="284302"/>
                  </a:lnTo>
                  <a:cubicBezTo>
                    <a:pt x="6224460" y="284302"/>
                    <a:pt x="6256350" y="316142"/>
                    <a:pt x="6256350" y="355422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EFD319E-FC64-435A-8034-8F5A3F8F29A3}"/>
                </a:ext>
              </a:extLst>
            </p:cNvPr>
            <p:cNvSpPr/>
            <p:nvPr/>
          </p:nvSpPr>
          <p:spPr>
            <a:xfrm>
              <a:off x="-2363698" y="4510647"/>
              <a:ext cx="5403214" cy="3128137"/>
            </a:xfrm>
            <a:custGeom>
              <a:avLst/>
              <a:gdLst>
                <a:gd name="connsiteX0" fmla="*/ 5260988 w 5403214"/>
                <a:gd name="connsiteY0" fmla="*/ 710946 h 3128137"/>
                <a:gd name="connsiteX1" fmla="*/ 4692219 w 5403214"/>
                <a:gd name="connsiteY1" fmla="*/ 142177 h 3128137"/>
                <a:gd name="connsiteX2" fmla="*/ 4550042 w 5403214"/>
                <a:gd name="connsiteY2" fmla="*/ 0 h 3128137"/>
                <a:gd name="connsiteX3" fmla="*/ 853122 w 5403214"/>
                <a:gd name="connsiteY3" fmla="*/ 0 h 3128137"/>
                <a:gd name="connsiteX4" fmla="*/ 710946 w 5403214"/>
                <a:gd name="connsiteY4" fmla="*/ 142177 h 3128137"/>
                <a:gd name="connsiteX5" fmla="*/ 142176 w 5403214"/>
                <a:gd name="connsiteY5" fmla="*/ 710946 h 3128137"/>
                <a:gd name="connsiteX6" fmla="*/ 0 w 5403214"/>
                <a:gd name="connsiteY6" fmla="*/ 853123 h 3128137"/>
                <a:gd name="connsiteX7" fmla="*/ 0 w 5403214"/>
                <a:gd name="connsiteY7" fmla="*/ 2275015 h 3128137"/>
                <a:gd name="connsiteX8" fmla="*/ 142176 w 5403214"/>
                <a:gd name="connsiteY8" fmla="*/ 2417191 h 3128137"/>
                <a:gd name="connsiteX9" fmla="*/ 710946 w 5403214"/>
                <a:gd name="connsiteY9" fmla="*/ 2985961 h 3128137"/>
                <a:gd name="connsiteX10" fmla="*/ 853122 w 5403214"/>
                <a:gd name="connsiteY10" fmla="*/ 3128137 h 3128137"/>
                <a:gd name="connsiteX11" fmla="*/ 4550042 w 5403214"/>
                <a:gd name="connsiteY11" fmla="*/ 3128137 h 3128137"/>
                <a:gd name="connsiteX12" fmla="*/ 4692219 w 5403214"/>
                <a:gd name="connsiteY12" fmla="*/ 2985961 h 3128137"/>
                <a:gd name="connsiteX13" fmla="*/ 5260988 w 5403214"/>
                <a:gd name="connsiteY13" fmla="*/ 2417191 h 3128137"/>
                <a:gd name="connsiteX14" fmla="*/ 5403165 w 5403214"/>
                <a:gd name="connsiteY14" fmla="*/ 2275015 h 3128137"/>
                <a:gd name="connsiteX15" fmla="*/ 5403215 w 5403214"/>
                <a:gd name="connsiteY15" fmla="*/ 853123 h 3128137"/>
                <a:gd name="connsiteX16" fmla="*/ 5261039 w 5403214"/>
                <a:gd name="connsiteY16" fmla="*/ 710895 h 3128137"/>
                <a:gd name="connsiteX17" fmla="*/ 5118760 w 5403214"/>
                <a:gd name="connsiteY17" fmla="*/ 2144772 h 3128137"/>
                <a:gd name="connsiteX18" fmla="*/ 4419672 w 5403214"/>
                <a:gd name="connsiteY18" fmla="*/ 2843860 h 3128137"/>
                <a:gd name="connsiteX19" fmla="*/ 983391 w 5403214"/>
                <a:gd name="connsiteY19" fmla="*/ 2843810 h 3128137"/>
                <a:gd name="connsiteX20" fmla="*/ 284302 w 5403214"/>
                <a:gd name="connsiteY20" fmla="*/ 2144721 h 3128137"/>
                <a:gd name="connsiteX21" fmla="*/ 284353 w 5403214"/>
                <a:gd name="connsiteY21" fmla="*/ 983480 h 3128137"/>
                <a:gd name="connsiteX22" fmla="*/ 983441 w 5403214"/>
                <a:gd name="connsiteY22" fmla="*/ 284391 h 3128137"/>
                <a:gd name="connsiteX23" fmla="*/ 4419723 w 5403214"/>
                <a:gd name="connsiteY23" fmla="*/ 284391 h 3128137"/>
                <a:gd name="connsiteX24" fmla="*/ 5118811 w 5403214"/>
                <a:gd name="connsiteY24" fmla="*/ 983480 h 312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3214" h="3128137">
                  <a:moveTo>
                    <a:pt x="5260988" y="710946"/>
                  </a:moveTo>
                  <a:cubicBezTo>
                    <a:pt x="4947372" y="710946"/>
                    <a:pt x="4692219" y="455793"/>
                    <a:pt x="4692219" y="142177"/>
                  </a:cubicBezTo>
                  <a:cubicBezTo>
                    <a:pt x="4692219" y="63668"/>
                    <a:pt x="4628500" y="0"/>
                    <a:pt x="4550042" y="0"/>
                  </a:cubicBezTo>
                  <a:lnTo>
                    <a:pt x="853122" y="0"/>
                  </a:lnTo>
                  <a:cubicBezTo>
                    <a:pt x="774614" y="0"/>
                    <a:pt x="710946" y="63719"/>
                    <a:pt x="710946" y="142177"/>
                  </a:cubicBezTo>
                  <a:cubicBezTo>
                    <a:pt x="710946" y="455793"/>
                    <a:pt x="455792" y="710946"/>
                    <a:pt x="142176" y="710946"/>
                  </a:cubicBezTo>
                  <a:cubicBezTo>
                    <a:pt x="63668" y="710946"/>
                    <a:pt x="0" y="774665"/>
                    <a:pt x="0" y="853123"/>
                  </a:cubicBezTo>
                  <a:lnTo>
                    <a:pt x="0" y="2275015"/>
                  </a:lnTo>
                  <a:cubicBezTo>
                    <a:pt x="0" y="2353523"/>
                    <a:pt x="63731" y="2417191"/>
                    <a:pt x="142176" y="2417191"/>
                  </a:cubicBezTo>
                  <a:cubicBezTo>
                    <a:pt x="455792" y="2417191"/>
                    <a:pt x="710946" y="2672345"/>
                    <a:pt x="710946" y="2985961"/>
                  </a:cubicBezTo>
                  <a:cubicBezTo>
                    <a:pt x="710946" y="3064469"/>
                    <a:pt x="774677" y="3128137"/>
                    <a:pt x="853122" y="3128137"/>
                  </a:cubicBezTo>
                  <a:lnTo>
                    <a:pt x="4550042" y="3128137"/>
                  </a:lnTo>
                  <a:cubicBezTo>
                    <a:pt x="4628551" y="3128137"/>
                    <a:pt x="4692219" y="3064419"/>
                    <a:pt x="4692219" y="2985961"/>
                  </a:cubicBezTo>
                  <a:cubicBezTo>
                    <a:pt x="4692219" y="2672345"/>
                    <a:pt x="4947372" y="2417191"/>
                    <a:pt x="5260988" y="2417191"/>
                  </a:cubicBezTo>
                  <a:cubicBezTo>
                    <a:pt x="5339497" y="2417191"/>
                    <a:pt x="5403165" y="2353473"/>
                    <a:pt x="5403165" y="2275015"/>
                  </a:cubicBezTo>
                  <a:lnTo>
                    <a:pt x="5403215" y="853123"/>
                  </a:lnTo>
                  <a:cubicBezTo>
                    <a:pt x="5403215" y="774525"/>
                    <a:pt x="5339484" y="710895"/>
                    <a:pt x="5261039" y="710895"/>
                  </a:cubicBezTo>
                  <a:close/>
                  <a:moveTo>
                    <a:pt x="5118760" y="2144772"/>
                  </a:moveTo>
                  <a:cubicBezTo>
                    <a:pt x="4761992" y="2204822"/>
                    <a:pt x="4479773" y="2487105"/>
                    <a:pt x="4419672" y="2843860"/>
                  </a:cubicBezTo>
                  <a:lnTo>
                    <a:pt x="983391" y="2843810"/>
                  </a:lnTo>
                  <a:cubicBezTo>
                    <a:pt x="923328" y="2487042"/>
                    <a:pt x="641057" y="2204822"/>
                    <a:pt x="284302" y="2144721"/>
                  </a:cubicBezTo>
                  <a:lnTo>
                    <a:pt x="284353" y="983480"/>
                  </a:lnTo>
                  <a:cubicBezTo>
                    <a:pt x="641121" y="923430"/>
                    <a:pt x="923341" y="641146"/>
                    <a:pt x="983441" y="284391"/>
                  </a:cubicBezTo>
                  <a:lnTo>
                    <a:pt x="4419723" y="284391"/>
                  </a:lnTo>
                  <a:cubicBezTo>
                    <a:pt x="4479773" y="641159"/>
                    <a:pt x="4762056" y="923379"/>
                    <a:pt x="5118811" y="983480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D01979A-459A-4256-84A9-629ABC562AD5}"/>
                </a:ext>
              </a:extLst>
            </p:cNvPr>
            <p:cNvSpPr/>
            <p:nvPr/>
          </p:nvSpPr>
          <p:spPr>
            <a:xfrm>
              <a:off x="-870712" y="4866120"/>
              <a:ext cx="2417191" cy="2417191"/>
            </a:xfrm>
            <a:custGeom>
              <a:avLst/>
              <a:gdLst>
                <a:gd name="connsiteX0" fmla="*/ 1208596 w 2417191"/>
                <a:gd name="connsiteY0" fmla="*/ 0 h 2417191"/>
                <a:gd name="connsiteX1" fmla="*/ 0 w 2417191"/>
                <a:gd name="connsiteY1" fmla="*/ 1208596 h 2417191"/>
                <a:gd name="connsiteX2" fmla="*/ 1208596 w 2417191"/>
                <a:gd name="connsiteY2" fmla="*/ 2417191 h 2417191"/>
                <a:gd name="connsiteX3" fmla="*/ 2417191 w 2417191"/>
                <a:gd name="connsiteY3" fmla="*/ 1208596 h 2417191"/>
                <a:gd name="connsiteX4" fmla="*/ 1208596 w 2417191"/>
                <a:gd name="connsiteY4" fmla="*/ 0 h 2417191"/>
                <a:gd name="connsiteX5" fmla="*/ 1208596 w 2417191"/>
                <a:gd name="connsiteY5" fmla="*/ 2132838 h 2417191"/>
                <a:gd name="connsiteX6" fmla="*/ 284353 w 2417191"/>
                <a:gd name="connsiteY6" fmla="*/ 1208596 h 2417191"/>
                <a:gd name="connsiteX7" fmla="*/ 1208596 w 2417191"/>
                <a:gd name="connsiteY7" fmla="*/ 284353 h 2417191"/>
                <a:gd name="connsiteX8" fmla="*/ 2132838 w 2417191"/>
                <a:gd name="connsiteY8" fmla="*/ 1208596 h 2417191"/>
                <a:gd name="connsiteX9" fmla="*/ 1208596 w 2417191"/>
                <a:gd name="connsiteY9" fmla="*/ 2132838 h 241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7191" h="2417191">
                  <a:moveTo>
                    <a:pt x="1208596" y="0"/>
                  </a:moveTo>
                  <a:cubicBezTo>
                    <a:pt x="542134" y="0"/>
                    <a:pt x="0" y="542185"/>
                    <a:pt x="0" y="1208596"/>
                  </a:cubicBezTo>
                  <a:cubicBezTo>
                    <a:pt x="0" y="1875057"/>
                    <a:pt x="542185" y="2417191"/>
                    <a:pt x="1208596" y="2417191"/>
                  </a:cubicBezTo>
                  <a:cubicBezTo>
                    <a:pt x="1875057" y="2417191"/>
                    <a:pt x="2417191" y="1875006"/>
                    <a:pt x="2417191" y="1208596"/>
                  </a:cubicBezTo>
                  <a:cubicBezTo>
                    <a:pt x="2417191" y="542185"/>
                    <a:pt x="1875057" y="0"/>
                    <a:pt x="1208596" y="0"/>
                  </a:cubicBezTo>
                  <a:close/>
                  <a:moveTo>
                    <a:pt x="1208596" y="2132838"/>
                  </a:moveTo>
                  <a:cubicBezTo>
                    <a:pt x="698987" y="2132838"/>
                    <a:pt x="284353" y="1718204"/>
                    <a:pt x="284353" y="1208596"/>
                  </a:cubicBezTo>
                  <a:cubicBezTo>
                    <a:pt x="284353" y="698987"/>
                    <a:pt x="698987" y="284353"/>
                    <a:pt x="1208596" y="284353"/>
                  </a:cubicBezTo>
                  <a:cubicBezTo>
                    <a:pt x="1718204" y="284353"/>
                    <a:pt x="2132838" y="698987"/>
                    <a:pt x="2132838" y="1208596"/>
                  </a:cubicBezTo>
                  <a:cubicBezTo>
                    <a:pt x="2132838" y="1718255"/>
                    <a:pt x="1718204" y="2132838"/>
                    <a:pt x="1208596" y="2132838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88A6A778-F9C6-43EB-8AD3-4F2D978A8394}"/>
                </a:ext>
              </a:extLst>
            </p:cNvPr>
            <p:cNvSpPr/>
            <p:nvPr/>
          </p:nvSpPr>
          <p:spPr>
            <a:xfrm>
              <a:off x="-2363698" y="4510672"/>
              <a:ext cx="639825" cy="639826"/>
            </a:xfrm>
            <a:custGeom>
              <a:avLst/>
              <a:gdLst>
                <a:gd name="connsiteX0" fmla="*/ 142176 w 639825"/>
                <a:gd name="connsiteY0" fmla="*/ 639826 h 639826"/>
                <a:gd name="connsiteX1" fmla="*/ 284353 w 639825"/>
                <a:gd name="connsiteY1" fmla="*/ 497650 h 639826"/>
                <a:gd name="connsiteX2" fmla="*/ 284353 w 639825"/>
                <a:gd name="connsiteY2" fmla="*/ 284353 h 639826"/>
                <a:gd name="connsiteX3" fmla="*/ 497649 w 639825"/>
                <a:gd name="connsiteY3" fmla="*/ 284353 h 639826"/>
                <a:gd name="connsiteX4" fmla="*/ 639826 w 639825"/>
                <a:gd name="connsiteY4" fmla="*/ 142177 h 639826"/>
                <a:gd name="connsiteX5" fmla="*/ 497649 w 639825"/>
                <a:gd name="connsiteY5" fmla="*/ 0 h 639826"/>
                <a:gd name="connsiteX6" fmla="*/ 142176 w 639825"/>
                <a:gd name="connsiteY6" fmla="*/ 0 h 639826"/>
                <a:gd name="connsiteX7" fmla="*/ 0 w 639825"/>
                <a:gd name="connsiteY7" fmla="*/ 142177 h 639826"/>
                <a:gd name="connsiteX8" fmla="*/ 0 w 639825"/>
                <a:gd name="connsiteY8" fmla="*/ 497650 h 639826"/>
                <a:gd name="connsiteX9" fmla="*/ 142176 w 639825"/>
                <a:gd name="connsiteY9" fmla="*/ 639826 h 6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825" h="639826">
                  <a:moveTo>
                    <a:pt x="142176" y="639826"/>
                  </a:moveTo>
                  <a:cubicBezTo>
                    <a:pt x="220685" y="639826"/>
                    <a:pt x="284353" y="576108"/>
                    <a:pt x="284353" y="497650"/>
                  </a:cubicBezTo>
                  <a:lnTo>
                    <a:pt x="284353" y="284353"/>
                  </a:lnTo>
                  <a:lnTo>
                    <a:pt x="497649" y="284353"/>
                  </a:lnTo>
                  <a:cubicBezTo>
                    <a:pt x="576158" y="284353"/>
                    <a:pt x="639826" y="220635"/>
                    <a:pt x="639826" y="142177"/>
                  </a:cubicBezTo>
                  <a:cubicBezTo>
                    <a:pt x="639826" y="63668"/>
                    <a:pt x="576095" y="0"/>
                    <a:pt x="497649" y="0"/>
                  </a:cubicBezTo>
                  <a:lnTo>
                    <a:pt x="142176" y="0"/>
                  </a:lnTo>
                  <a:cubicBezTo>
                    <a:pt x="63668" y="0"/>
                    <a:pt x="0" y="63719"/>
                    <a:pt x="0" y="142177"/>
                  </a:cubicBezTo>
                  <a:lnTo>
                    <a:pt x="0" y="497650"/>
                  </a:lnTo>
                  <a:cubicBezTo>
                    <a:pt x="0" y="576108"/>
                    <a:pt x="63630" y="639826"/>
                    <a:pt x="142176" y="639826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A92E10B-917C-499F-8CD8-1FA0E97BA61B}"/>
                </a:ext>
              </a:extLst>
            </p:cNvPr>
            <p:cNvSpPr/>
            <p:nvPr/>
          </p:nvSpPr>
          <p:spPr>
            <a:xfrm>
              <a:off x="2399640" y="4510647"/>
              <a:ext cx="639826" cy="639826"/>
            </a:xfrm>
            <a:custGeom>
              <a:avLst/>
              <a:gdLst>
                <a:gd name="connsiteX0" fmla="*/ 497649 w 639826"/>
                <a:gd name="connsiteY0" fmla="*/ 0 h 639826"/>
                <a:gd name="connsiteX1" fmla="*/ 142176 w 639826"/>
                <a:gd name="connsiteY1" fmla="*/ 0 h 639826"/>
                <a:gd name="connsiteX2" fmla="*/ 0 w 639826"/>
                <a:gd name="connsiteY2" fmla="*/ 142177 h 639826"/>
                <a:gd name="connsiteX3" fmla="*/ 142176 w 639826"/>
                <a:gd name="connsiteY3" fmla="*/ 284353 h 639826"/>
                <a:gd name="connsiteX4" fmla="*/ 355473 w 639826"/>
                <a:gd name="connsiteY4" fmla="*/ 284353 h 639826"/>
                <a:gd name="connsiteX5" fmla="*/ 355473 w 639826"/>
                <a:gd name="connsiteY5" fmla="*/ 497650 h 639826"/>
                <a:gd name="connsiteX6" fmla="*/ 497649 w 639826"/>
                <a:gd name="connsiteY6" fmla="*/ 639826 h 639826"/>
                <a:gd name="connsiteX7" fmla="*/ 639826 w 639826"/>
                <a:gd name="connsiteY7" fmla="*/ 497650 h 639826"/>
                <a:gd name="connsiteX8" fmla="*/ 639826 w 639826"/>
                <a:gd name="connsiteY8" fmla="*/ 142177 h 639826"/>
                <a:gd name="connsiteX9" fmla="*/ 497649 w 639826"/>
                <a:gd name="connsiteY9" fmla="*/ 0 h 6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826" h="639826">
                  <a:moveTo>
                    <a:pt x="497649" y="0"/>
                  </a:moveTo>
                  <a:lnTo>
                    <a:pt x="142176" y="0"/>
                  </a:lnTo>
                  <a:cubicBezTo>
                    <a:pt x="63668" y="0"/>
                    <a:pt x="0" y="63719"/>
                    <a:pt x="0" y="142177"/>
                  </a:cubicBezTo>
                  <a:cubicBezTo>
                    <a:pt x="0" y="220685"/>
                    <a:pt x="63718" y="284353"/>
                    <a:pt x="142176" y="284353"/>
                  </a:cubicBezTo>
                  <a:lnTo>
                    <a:pt x="355473" y="284353"/>
                  </a:lnTo>
                  <a:lnTo>
                    <a:pt x="355473" y="497650"/>
                  </a:lnTo>
                  <a:cubicBezTo>
                    <a:pt x="355473" y="576158"/>
                    <a:pt x="419191" y="639826"/>
                    <a:pt x="497649" y="639826"/>
                  </a:cubicBezTo>
                  <a:cubicBezTo>
                    <a:pt x="576158" y="639826"/>
                    <a:pt x="639826" y="576108"/>
                    <a:pt x="639826" y="497650"/>
                  </a:cubicBezTo>
                  <a:lnTo>
                    <a:pt x="639826" y="142177"/>
                  </a:lnTo>
                  <a:cubicBezTo>
                    <a:pt x="639826" y="63617"/>
                    <a:pt x="576095" y="0"/>
                    <a:pt x="497649" y="0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CF849D94-4239-4B29-8142-A83262F62BCD}"/>
                </a:ext>
              </a:extLst>
            </p:cNvPr>
            <p:cNvSpPr/>
            <p:nvPr/>
          </p:nvSpPr>
          <p:spPr>
            <a:xfrm>
              <a:off x="2399640" y="6998958"/>
              <a:ext cx="639826" cy="639826"/>
            </a:xfrm>
            <a:custGeom>
              <a:avLst/>
              <a:gdLst>
                <a:gd name="connsiteX0" fmla="*/ 497649 w 639826"/>
                <a:gd name="connsiteY0" fmla="*/ 0 h 639826"/>
                <a:gd name="connsiteX1" fmla="*/ 355473 w 639826"/>
                <a:gd name="connsiteY1" fmla="*/ 142177 h 639826"/>
                <a:gd name="connsiteX2" fmla="*/ 355473 w 639826"/>
                <a:gd name="connsiteY2" fmla="*/ 355473 h 639826"/>
                <a:gd name="connsiteX3" fmla="*/ 142176 w 639826"/>
                <a:gd name="connsiteY3" fmla="*/ 355473 h 639826"/>
                <a:gd name="connsiteX4" fmla="*/ 0 w 639826"/>
                <a:gd name="connsiteY4" fmla="*/ 497650 h 639826"/>
                <a:gd name="connsiteX5" fmla="*/ 142176 w 639826"/>
                <a:gd name="connsiteY5" fmla="*/ 639826 h 639826"/>
                <a:gd name="connsiteX6" fmla="*/ 497649 w 639826"/>
                <a:gd name="connsiteY6" fmla="*/ 639826 h 639826"/>
                <a:gd name="connsiteX7" fmla="*/ 639826 w 639826"/>
                <a:gd name="connsiteY7" fmla="*/ 497650 h 639826"/>
                <a:gd name="connsiteX8" fmla="*/ 639826 w 639826"/>
                <a:gd name="connsiteY8" fmla="*/ 142177 h 639826"/>
                <a:gd name="connsiteX9" fmla="*/ 497649 w 639826"/>
                <a:gd name="connsiteY9" fmla="*/ 0 h 6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826" h="639826">
                  <a:moveTo>
                    <a:pt x="497649" y="0"/>
                  </a:moveTo>
                  <a:cubicBezTo>
                    <a:pt x="419141" y="0"/>
                    <a:pt x="355473" y="63719"/>
                    <a:pt x="355473" y="142177"/>
                  </a:cubicBezTo>
                  <a:lnTo>
                    <a:pt x="355473" y="355473"/>
                  </a:lnTo>
                  <a:lnTo>
                    <a:pt x="142176" y="355473"/>
                  </a:lnTo>
                  <a:cubicBezTo>
                    <a:pt x="63668" y="355473"/>
                    <a:pt x="0" y="419192"/>
                    <a:pt x="0" y="497650"/>
                  </a:cubicBezTo>
                  <a:cubicBezTo>
                    <a:pt x="0" y="576158"/>
                    <a:pt x="63718" y="639826"/>
                    <a:pt x="142176" y="639826"/>
                  </a:cubicBezTo>
                  <a:lnTo>
                    <a:pt x="497649" y="639826"/>
                  </a:lnTo>
                  <a:cubicBezTo>
                    <a:pt x="576158" y="639826"/>
                    <a:pt x="639826" y="576107"/>
                    <a:pt x="639826" y="497650"/>
                  </a:cubicBezTo>
                  <a:lnTo>
                    <a:pt x="639826" y="142177"/>
                  </a:lnTo>
                  <a:cubicBezTo>
                    <a:pt x="639826" y="63617"/>
                    <a:pt x="576095" y="0"/>
                    <a:pt x="497649" y="0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3352D5-1960-45C4-B366-7C92E477B1DB}"/>
                </a:ext>
              </a:extLst>
            </p:cNvPr>
            <p:cNvSpPr/>
            <p:nvPr/>
          </p:nvSpPr>
          <p:spPr>
            <a:xfrm>
              <a:off x="-2363698" y="6998958"/>
              <a:ext cx="639825" cy="639826"/>
            </a:xfrm>
            <a:custGeom>
              <a:avLst/>
              <a:gdLst>
                <a:gd name="connsiteX0" fmla="*/ 497649 w 639825"/>
                <a:gd name="connsiteY0" fmla="*/ 355473 h 639826"/>
                <a:gd name="connsiteX1" fmla="*/ 284353 w 639825"/>
                <a:gd name="connsiteY1" fmla="*/ 355473 h 639826"/>
                <a:gd name="connsiteX2" fmla="*/ 284353 w 639825"/>
                <a:gd name="connsiteY2" fmla="*/ 142177 h 639826"/>
                <a:gd name="connsiteX3" fmla="*/ 142176 w 639825"/>
                <a:gd name="connsiteY3" fmla="*/ 0 h 639826"/>
                <a:gd name="connsiteX4" fmla="*/ 0 w 639825"/>
                <a:gd name="connsiteY4" fmla="*/ 142177 h 639826"/>
                <a:gd name="connsiteX5" fmla="*/ 0 w 639825"/>
                <a:gd name="connsiteY5" fmla="*/ 497650 h 639826"/>
                <a:gd name="connsiteX6" fmla="*/ 142176 w 639825"/>
                <a:gd name="connsiteY6" fmla="*/ 639826 h 639826"/>
                <a:gd name="connsiteX7" fmla="*/ 497649 w 639825"/>
                <a:gd name="connsiteY7" fmla="*/ 639826 h 639826"/>
                <a:gd name="connsiteX8" fmla="*/ 639826 w 639825"/>
                <a:gd name="connsiteY8" fmla="*/ 497650 h 639826"/>
                <a:gd name="connsiteX9" fmla="*/ 497649 w 639825"/>
                <a:gd name="connsiteY9" fmla="*/ 355473 h 6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825" h="639826">
                  <a:moveTo>
                    <a:pt x="497649" y="355473"/>
                  </a:moveTo>
                  <a:lnTo>
                    <a:pt x="284353" y="355473"/>
                  </a:lnTo>
                  <a:lnTo>
                    <a:pt x="284353" y="142177"/>
                  </a:lnTo>
                  <a:cubicBezTo>
                    <a:pt x="284353" y="63668"/>
                    <a:pt x="220622" y="0"/>
                    <a:pt x="142176" y="0"/>
                  </a:cubicBezTo>
                  <a:cubicBezTo>
                    <a:pt x="63668" y="0"/>
                    <a:pt x="0" y="63719"/>
                    <a:pt x="0" y="142177"/>
                  </a:cubicBezTo>
                  <a:lnTo>
                    <a:pt x="0" y="497650"/>
                  </a:lnTo>
                  <a:cubicBezTo>
                    <a:pt x="0" y="576158"/>
                    <a:pt x="63731" y="639826"/>
                    <a:pt x="142176" y="639826"/>
                  </a:cubicBezTo>
                  <a:lnTo>
                    <a:pt x="497649" y="639826"/>
                  </a:lnTo>
                  <a:cubicBezTo>
                    <a:pt x="576158" y="639826"/>
                    <a:pt x="639826" y="576107"/>
                    <a:pt x="639826" y="497650"/>
                  </a:cubicBezTo>
                  <a:cubicBezTo>
                    <a:pt x="639877" y="419192"/>
                    <a:pt x="576145" y="355473"/>
                    <a:pt x="497649" y="355473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D29171B-418F-4750-8F00-E00399365BED}"/>
                </a:ext>
              </a:extLst>
            </p:cNvPr>
            <p:cNvSpPr/>
            <p:nvPr/>
          </p:nvSpPr>
          <p:spPr>
            <a:xfrm>
              <a:off x="-159689" y="5221606"/>
              <a:ext cx="995235" cy="1706232"/>
            </a:xfrm>
            <a:custGeom>
              <a:avLst/>
              <a:gdLst>
                <a:gd name="connsiteX0" fmla="*/ 639763 w 995235"/>
                <a:gd name="connsiteY0" fmla="*/ 710933 h 1706232"/>
                <a:gd name="connsiteX1" fmla="*/ 355409 w 995235"/>
                <a:gd name="connsiteY1" fmla="*/ 710933 h 1706232"/>
                <a:gd name="connsiteX2" fmla="*/ 284290 w 995235"/>
                <a:gd name="connsiteY2" fmla="*/ 639813 h 1706232"/>
                <a:gd name="connsiteX3" fmla="*/ 355409 w 995235"/>
                <a:gd name="connsiteY3" fmla="*/ 568706 h 1706232"/>
                <a:gd name="connsiteX4" fmla="*/ 782002 w 995235"/>
                <a:gd name="connsiteY4" fmla="*/ 568706 h 1706232"/>
                <a:gd name="connsiteX5" fmla="*/ 924179 w 995235"/>
                <a:gd name="connsiteY5" fmla="*/ 426529 h 1706232"/>
                <a:gd name="connsiteX6" fmla="*/ 782002 w 995235"/>
                <a:gd name="connsiteY6" fmla="*/ 284353 h 1706232"/>
                <a:gd name="connsiteX7" fmla="*/ 639826 w 995235"/>
                <a:gd name="connsiteY7" fmla="*/ 284353 h 1706232"/>
                <a:gd name="connsiteX8" fmla="*/ 639826 w 995235"/>
                <a:gd name="connsiteY8" fmla="*/ 142177 h 1706232"/>
                <a:gd name="connsiteX9" fmla="*/ 497650 w 995235"/>
                <a:gd name="connsiteY9" fmla="*/ 0 h 1706232"/>
                <a:gd name="connsiteX10" fmla="*/ 355473 w 995235"/>
                <a:gd name="connsiteY10" fmla="*/ 142177 h 1706232"/>
                <a:gd name="connsiteX11" fmla="*/ 355473 w 995235"/>
                <a:gd name="connsiteY11" fmla="*/ 284353 h 1706232"/>
                <a:gd name="connsiteX12" fmla="*/ 0 w 995235"/>
                <a:gd name="connsiteY12" fmla="*/ 639826 h 1706232"/>
                <a:gd name="connsiteX13" fmla="*/ 355473 w 995235"/>
                <a:gd name="connsiteY13" fmla="*/ 995299 h 1706232"/>
                <a:gd name="connsiteX14" fmla="*/ 639826 w 995235"/>
                <a:gd name="connsiteY14" fmla="*/ 995299 h 1706232"/>
                <a:gd name="connsiteX15" fmla="*/ 710946 w 995235"/>
                <a:gd name="connsiteY15" fmla="*/ 1066406 h 1706232"/>
                <a:gd name="connsiteX16" fmla="*/ 639826 w 995235"/>
                <a:gd name="connsiteY16" fmla="*/ 1137527 h 1706232"/>
                <a:gd name="connsiteX17" fmla="*/ 213233 w 995235"/>
                <a:gd name="connsiteY17" fmla="*/ 1137527 h 1706232"/>
                <a:gd name="connsiteX18" fmla="*/ 71056 w 995235"/>
                <a:gd name="connsiteY18" fmla="*/ 1279703 h 1706232"/>
                <a:gd name="connsiteX19" fmla="*/ 213233 w 995235"/>
                <a:gd name="connsiteY19" fmla="*/ 1421879 h 1706232"/>
                <a:gd name="connsiteX20" fmla="*/ 355409 w 995235"/>
                <a:gd name="connsiteY20" fmla="*/ 1421879 h 1706232"/>
                <a:gd name="connsiteX21" fmla="*/ 355409 w 995235"/>
                <a:gd name="connsiteY21" fmla="*/ 1564056 h 1706232"/>
                <a:gd name="connsiteX22" fmla="*/ 497586 w 995235"/>
                <a:gd name="connsiteY22" fmla="*/ 1706232 h 1706232"/>
                <a:gd name="connsiteX23" fmla="*/ 639763 w 995235"/>
                <a:gd name="connsiteY23" fmla="*/ 1564056 h 1706232"/>
                <a:gd name="connsiteX24" fmla="*/ 639763 w 995235"/>
                <a:gd name="connsiteY24" fmla="*/ 1421879 h 1706232"/>
                <a:gd name="connsiteX25" fmla="*/ 995236 w 995235"/>
                <a:gd name="connsiteY25" fmla="*/ 1066406 h 1706232"/>
                <a:gd name="connsiteX26" fmla="*/ 639763 w 995235"/>
                <a:gd name="connsiteY26" fmla="*/ 710933 h 170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95235" h="1706232">
                  <a:moveTo>
                    <a:pt x="639763" y="710933"/>
                  </a:moveTo>
                  <a:lnTo>
                    <a:pt x="355409" y="710933"/>
                  </a:lnTo>
                  <a:cubicBezTo>
                    <a:pt x="316181" y="710933"/>
                    <a:pt x="284290" y="679093"/>
                    <a:pt x="284290" y="639813"/>
                  </a:cubicBezTo>
                  <a:cubicBezTo>
                    <a:pt x="284290" y="600597"/>
                    <a:pt x="316130" y="568706"/>
                    <a:pt x="355409" y="568706"/>
                  </a:cubicBezTo>
                  <a:lnTo>
                    <a:pt x="782002" y="568706"/>
                  </a:lnTo>
                  <a:cubicBezTo>
                    <a:pt x="860511" y="568706"/>
                    <a:pt x="924179" y="504975"/>
                    <a:pt x="924179" y="426529"/>
                  </a:cubicBezTo>
                  <a:cubicBezTo>
                    <a:pt x="924179" y="348021"/>
                    <a:pt x="860448" y="284353"/>
                    <a:pt x="782002" y="284353"/>
                  </a:cubicBezTo>
                  <a:lnTo>
                    <a:pt x="639826" y="284353"/>
                  </a:lnTo>
                  <a:lnTo>
                    <a:pt x="639826" y="142177"/>
                  </a:lnTo>
                  <a:cubicBezTo>
                    <a:pt x="639826" y="63668"/>
                    <a:pt x="576095" y="0"/>
                    <a:pt x="497650" y="0"/>
                  </a:cubicBezTo>
                  <a:cubicBezTo>
                    <a:pt x="419141" y="0"/>
                    <a:pt x="355473" y="63719"/>
                    <a:pt x="355473" y="142177"/>
                  </a:cubicBezTo>
                  <a:lnTo>
                    <a:pt x="355473" y="284353"/>
                  </a:lnTo>
                  <a:cubicBezTo>
                    <a:pt x="159480" y="284353"/>
                    <a:pt x="0" y="443833"/>
                    <a:pt x="0" y="639826"/>
                  </a:cubicBezTo>
                  <a:cubicBezTo>
                    <a:pt x="0" y="835819"/>
                    <a:pt x="159480" y="995299"/>
                    <a:pt x="355473" y="995299"/>
                  </a:cubicBezTo>
                  <a:lnTo>
                    <a:pt x="639826" y="995299"/>
                  </a:lnTo>
                  <a:cubicBezTo>
                    <a:pt x="679055" y="995299"/>
                    <a:pt x="710946" y="1027139"/>
                    <a:pt x="710946" y="1066406"/>
                  </a:cubicBezTo>
                  <a:cubicBezTo>
                    <a:pt x="710946" y="1105635"/>
                    <a:pt x="679106" y="1137527"/>
                    <a:pt x="639826" y="1137527"/>
                  </a:cubicBezTo>
                  <a:lnTo>
                    <a:pt x="213233" y="1137527"/>
                  </a:lnTo>
                  <a:cubicBezTo>
                    <a:pt x="134724" y="1137527"/>
                    <a:pt x="71056" y="1201258"/>
                    <a:pt x="71056" y="1279703"/>
                  </a:cubicBezTo>
                  <a:cubicBezTo>
                    <a:pt x="71056" y="1358212"/>
                    <a:pt x="134775" y="1421879"/>
                    <a:pt x="213233" y="1421879"/>
                  </a:cubicBezTo>
                  <a:lnTo>
                    <a:pt x="355409" y="1421879"/>
                  </a:lnTo>
                  <a:lnTo>
                    <a:pt x="355409" y="1564056"/>
                  </a:lnTo>
                  <a:cubicBezTo>
                    <a:pt x="355409" y="1642564"/>
                    <a:pt x="419141" y="1706232"/>
                    <a:pt x="497586" y="1706232"/>
                  </a:cubicBezTo>
                  <a:cubicBezTo>
                    <a:pt x="576095" y="1706232"/>
                    <a:pt x="639763" y="1642514"/>
                    <a:pt x="639763" y="1564056"/>
                  </a:cubicBezTo>
                  <a:lnTo>
                    <a:pt x="639763" y="1421879"/>
                  </a:lnTo>
                  <a:cubicBezTo>
                    <a:pt x="835755" y="1421879"/>
                    <a:pt x="995236" y="1262399"/>
                    <a:pt x="995236" y="1066406"/>
                  </a:cubicBezTo>
                  <a:cubicBezTo>
                    <a:pt x="995236" y="870414"/>
                    <a:pt x="835793" y="710933"/>
                    <a:pt x="639763" y="710933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EFB1438-00E2-4480-AA1D-B61C94E58F53}"/>
              </a:ext>
            </a:extLst>
          </p:cNvPr>
          <p:cNvSpPr txBox="1"/>
          <p:nvPr/>
        </p:nvSpPr>
        <p:spPr>
          <a:xfrm>
            <a:off x="7444109" y="8193368"/>
            <a:ext cx="4292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Liberdade e autonomia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C007DE33-46FB-4DA7-8BFE-5A5184C6F0A8}"/>
              </a:ext>
            </a:extLst>
          </p:cNvPr>
          <p:cNvSpPr txBox="1"/>
          <p:nvPr/>
        </p:nvSpPr>
        <p:spPr>
          <a:xfrm>
            <a:off x="7444109" y="9205273"/>
            <a:ext cx="45155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determina o seu horário e seus objetivos</a:t>
            </a:r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0A418910-D344-457B-9A32-56551FF092D3}"/>
              </a:ext>
            </a:extLst>
          </p:cNvPr>
          <p:cNvSpPr/>
          <p:nvPr/>
        </p:nvSpPr>
        <p:spPr>
          <a:xfrm>
            <a:off x="7540809" y="7104471"/>
            <a:ext cx="756982" cy="934862"/>
          </a:xfrm>
          <a:custGeom>
            <a:avLst/>
            <a:gdLst>
              <a:gd name="connsiteX0" fmla="*/ 2820966 w 5641264"/>
              <a:gd name="connsiteY0" fmla="*/ 326122 h 6966878"/>
              <a:gd name="connsiteX1" fmla="*/ 1977009 w 5641264"/>
              <a:gd name="connsiteY1" fmla="*/ 1157523 h 6966878"/>
              <a:gd name="connsiteX2" fmla="*/ 1579679 w 5641264"/>
              <a:gd name="connsiteY2" fmla="*/ 3334922 h 6966878"/>
              <a:gd name="connsiteX3" fmla="*/ 1601452 w 5641264"/>
              <a:gd name="connsiteY3" fmla="*/ 3888419 h 6966878"/>
              <a:gd name="connsiteX4" fmla="*/ 1648362 w 5641264"/>
              <a:gd name="connsiteY4" fmla="*/ 4307712 h 6966878"/>
              <a:gd name="connsiteX5" fmla="*/ 1810673 w 5641264"/>
              <a:gd name="connsiteY5" fmla="*/ 4333751 h 6966878"/>
              <a:gd name="connsiteX6" fmla="*/ 1811321 w 5641264"/>
              <a:gd name="connsiteY6" fmla="*/ 4333751 h 6966878"/>
              <a:gd name="connsiteX7" fmla="*/ 1815383 w 5641264"/>
              <a:gd name="connsiteY7" fmla="*/ 4334398 h 6966878"/>
              <a:gd name="connsiteX8" fmla="*/ 1815828 w 5641264"/>
              <a:gd name="connsiteY8" fmla="*/ 4334398 h 6966878"/>
              <a:gd name="connsiteX9" fmla="*/ 2168622 w 5641264"/>
              <a:gd name="connsiteY9" fmla="*/ 4376394 h 6966878"/>
              <a:gd name="connsiteX10" fmla="*/ 2821054 w 5641264"/>
              <a:gd name="connsiteY10" fmla="*/ 4405607 h 6966878"/>
              <a:gd name="connsiteX11" fmla="*/ 3473487 w 5641264"/>
              <a:gd name="connsiteY11" fmla="*/ 4376394 h 6966878"/>
              <a:gd name="connsiteX12" fmla="*/ 3826281 w 5641264"/>
              <a:gd name="connsiteY12" fmla="*/ 4334398 h 6966878"/>
              <a:gd name="connsiteX13" fmla="*/ 3826738 w 5641264"/>
              <a:gd name="connsiteY13" fmla="*/ 4334398 h 6966878"/>
              <a:gd name="connsiteX14" fmla="*/ 3830801 w 5641264"/>
              <a:gd name="connsiteY14" fmla="*/ 4333751 h 6966878"/>
              <a:gd name="connsiteX15" fmla="*/ 3831448 w 5641264"/>
              <a:gd name="connsiteY15" fmla="*/ 4333751 h 6966878"/>
              <a:gd name="connsiteX16" fmla="*/ 3993760 w 5641264"/>
              <a:gd name="connsiteY16" fmla="*/ 4307712 h 6966878"/>
              <a:gd name="connsiteX17" fmla="*/ 4040670 w 5641264"/>
              <a:gd name="connsiteY17" fmla="*/ 3888419 h 6966878"/>
              <a:gd name="connsiteX18" fmla="*/ 4062443 w 5641264"/>
              <a:gd name="connsiteY18" fmla="*/ 3334922 h 6966878"/>
              <a:gd name="connsiteX19" fmla="*/ 3665113 w 5641264"/>
              <a:gd name="connsiteY19" fmla="*/ 1157523 h 6966878"/>
              <a:gd name="connsiteX20" fmla="*/ 2821156 w 5641264"/>
              <a:gd name="connsiteY20" fmla="*/ 326122 h 6966878"/>
              <a:gd name="connsiteX21" fmla="*/ 1944141 w 5641264"/>
              <a:gd name="connsiteY21" fmla="*/ 5729566 h 6966878"/>
              <a:gd name="connsiteX22" fmla="*/ 2107493 w 5641264"/>
              <a:gd name="connsiteY22" fmla="*/ 5566404 h 6966878"/>
              <a:gd name="connsiteX23" fmla="*/ 2270655 w 5641264"/>
              <a:gd name="connsiteY23" fmla="*/ 5729566 h 6966878"/>
              <a:gd name="connsiteX24" fmla="*/ 2270655 w 5641264"/>
              <a:gd name="connsiteY24" fmla="*/ 6209467 h 6966878"/>
              <a:gd name="connsiteX25" fmla="*/ 2107493 w 5641264"/>
              <a:gd name="connsiteY25" fmla="*/ 6372629 h 6966878"/>
              <a:gd name="connsiteX26" fmla="*/ 1944141 w 5641264"/>
              <a:gd name="connsiteY26" fmla="*/ 6209467 h 6966878"/>
              <a:gd name="connsiteX27" fmla="*/ 1944141 w 5641264"/>
              <a:gd name="connsiteY27" fmla="*/ 6697049 h 6966878"/>
              <a:gd name="connsiteX28" fmla="*/ 2107493 w 5641264"/>
              <a:gd name="connsiteY28" fmla="*/ 6533887 h 6966878"/>
              <a:gd name="connsiteX29" fmla="*/ 2270655 w 5641264"/>
              <a:gd name="connsiteY29" fmla="*/ 6697049 h 6966878"/>
              <a:gd name="connsiteX30" fmla="*/ 2270655 w 5641264"/>
              <a:gd name="connsiteY30" fmla="*/ 6803475 h 6966878"/>
              <a:gd name="connsiteX31" fmla="*/ 2107493 w 5641264"/>
              <a:gd name="connsiteY31" fmla="*/ 6966828 h 6966878"/>
              <a:gd name="connsiteX32" fmla="*/ 1944141 w 5641264"/>
              <a:gd name="connsiteY32" fmla="*/ 6803475 h 6966878"/>
              <a:gd name="connsiteX33" fmla="*/ 2657562 w 5641264"/>
              <a:gd name="connsiteY33" fmla="*/ 5951838 h 6966878"/>
              <a:gd name="connsiteX34" fmla="*/ 2820915 w 5641264"/>
              <a:gd name="connsiteY34" fmla="*/ 5788485 h 6966878"/>
              <a:gd name="connsiteX35" fmla="*/ 2984267 w 5641264"/>
              <a:gd name="connsiteY35" fmla="*/ 5951838 h 6966878"/>
              <a:gd name="connsiteX36" fmla="*/ 2984267 w 5641264"/>
              <a:gd name="connsiteY36" fmla="*/ 6803475 h 6966878"/>
              <a:gd name="connsiteX37" fmla="*/ 2820915 w 5641264"/>
              <a:gd name="connsiteY37" fmla="*/ 6966828 h 6966878"/>
              <a:gd name="connsiteX38" fmla="*/ 2657562 w 5641264"/>
              <a:gd name="connsiteY38" fmla="*/ 6803475 h 6966878"/>
              <a:gd name="connsiteX39" fmla="*/ 3371238 w 5641264"/>
              <a:gd name="connsiteY39" fmla="*/ 5729617 h 6966878"/>
              <a:gd name="connsiteX40" fmla="*/ 3534400 w 5641264"/>
              <a:gd name="connsiteY40" fmla="*/ 5566455 h 6966878"/>
              <a:gd name="connsiteX41" fmla="*/ 3697752 w 5641264"/>
              <a:gd name="connsiteY41" fmla="*/ 5729617 h 6966878"/>
              <a:gd name="connsiteX42" fmla="*/ 3697752 w 5641264"/>
              <a:gd name="connsiteY42" fmla="*/ 6209518 h 6966878"/>
              <a:gd name="connsiteX43" fmla="*/ 3534400 w 5641264"/>
              <a:gd name="connsiteY43" fmla="*/ 6372680 h 6966878"/>
              <a:gd name="connsiteX44" fmla="*/ 3371238 w 5641264"/>
              <a:gd name="connsiteY44" fmla="*/ 6209518 h 6966878"/>
              <a:gd name="connsiteX45" fmla="*/ 3371238 w 5641264"/>
              <a:gd name="connsiteY45" fmla="*/ 6697100 h 6966878"/>
              <a:gd name="connsiteX46" fmla="*/ 3534400 w 5641264"/>
              <a:gd name="connsiteY46" fmla="*/ 6533938 h 6966878"/>
              <a:gd name="connsiteX47" fmla="*/ 3697752 w 5641264"/>
              <a:gd name="connsiteY47" fmla="*/ 6697100 h 6966878"/>
              <a:gd name="connsiteX48" fmla="*/ 3697752 w 5641264"/>
              <a:gd name="connsiteY48" fmla="*/ 6803526 h 6966878"/>
              <a:gd name="connsiteX49" fmla="*/ 3534400 w 5641264"/>
              <a:gd name="connsiteY49" fmla="*/ 6966879 h 6966878"/>
              <a:gd name="connsiteX50" fmla="*/ 3371238 w 5641264"/>
              <a:gd name="connsiteY50" fmla="*/ 6803526 h 6966878"/>
              <a:gd name="connsiteX51" fmla="*/ 2820966 w 5641264"/>
              <a:gd name="connsiteY51" fmla="*/ 1345073 h 6966878"/>
              <a:gd name="connsiteX52" fmla="*/ 3385965 w 5641264"/>
              <a:gd name="connsiteY52" fmla="*/ 1579050 h 6966878"/>
              <a:gd name="connsiteX53" fmla="*/ 3619942 w 5641264"/>
              <a:gd name="connsiteY53" fmla="*/ 2144049 h 6966878"/>
              <a:gd name="connsiteX54" fmla="*/ 3385965 w 5641264"/>
              <a:gd name="connsiteY54" fmla="*/ 2708845 h 6966878"/>
              <a:gd name="connsiteX55" fmla="*/ 2820966 w 5641264"/>
              <a:gd name="connsiteY55" fmla="*/ 2942823 h 6966878"/>
              <a:gd name="connsiteX56" fmla="*/ 2255967 w 5641264"/>
              <a:gd name="connsiteY56" fmla="*/ 2708845 h 6966878"/>
              <a:gd name="connsiteX57" fmla="*/ 2021989 w 5641264"/>
              <a:gd name="connsiteY57" fmla="*/ 2144049 h 6966878"/>
              <a:gd name="connsiteX58" fmla="*/ 2255967 w 5641264"/>
              <a:gd name="connsiteY58" fmla="*/ 1579050 h 6966878"/>
              <a:gd name="connsiteX59" fmla="*/ 2820966 w 5641264"/>
              <a:gd name="connsiteY59" fmla="*/ 1345073 h 6966878"/>
              <a:gd name="connsiteX60" fmla="*/ 3154971 w 5641264"/>
              <a:gd name="connsiteY60" fmla="*/ 1810044 h 6966878"/>
              <a:gd name="connsiteX61" fmla="*/ 2820966 w 5641264"/>
              <a:gd name="connsiteY61" fmla="*/ 1671638 h 6966878"/>
              <a:gd name="connsiteX62" fmla="*/ 2486961 w 5641264"/>
              <a:gd name="connsiteY62" fmla="*/ 1810044 h 6966878"/>
              <a:gd name="connsiteX63" fmla="*/ 2348745 w 5641264"/>
              <a:gd name="connsiteY63" fmla="*/ 2144049 h 6966878"/>
              <a:gd name="connsiteX64" fmla="*/ 2486961 w 5641264"/>
              <a:gd name="connsiteY64" fmla="*/ 2478054 h 6966878"/>
              <a:gd name="connsiteX65" fmla="*/ 2820966 w 5641264"/>
              <a:gd name="connsiteY65" fmla="*/ 2616270 h 6966878"/>
              <a:gd name="connsiteX66" fmla="*/ 3154971 w 5641264"/>
              <a:gd name="connsiteY66" fmla="*/ 2478054 h 6966878"/>
              <a:gd name="connsiteX67" fmla="*/ 3293186 w 5641264"/>
              <a:gd name="connsiteY67" fmla="*/ 2144049 h 6966878"/>
              <a:gd name="connsiteX68" fmla="*/ 3154971 w 5641264"/>
              <a:gd name="connsiteY68" fmla="*/ 1810044 h 6966878"/>
              <a:gd name="connsiteX69" fmla="*/ 1264362 w 5641264"/>
              <a:gd name="connsiteY69" fmla="*/ 2923627 h 6966878"/>
              <a:gd name="connsiteX70" fmla="*/ 362146 w 5641264"/>
              <a:gd name="connsiteY70" fmla="*/ 4464222 h 6966878"/>
              <a:gd name="connsiteX71" fmla="*/ 1318724 w 5641264"/>
              <a:gd name="connsiteY71" fmla="*/ 4306620 h 6966878"/>
              <a:gd name="connsiteX72" fmla="*/ 1275877 w 5641264"/>
              <a:gd name="connsiteY72" fmla="*/ 3914152 h 6966878"/>
              <a:gd name="connsiteX73" fmla="*/ 1252860 w 5641264"/>
              <a:gd name="connsiteY73" fmla="*/ 3335074 h 6966878"/>
              <a:gd name="connsiteX74" fmla="*/ 1264375 w 5641264"/>
              <a:gd name="connsiteY74" fmla="*/ 2923411 h 6966878"/>
              <a:gd name="connsiteX75" fmla="*/ 1484247 w 5641264"/>
              <a:gd name="connsiteY75" fmla="*/ 4609458 h 6966878"/>
              <a:gd name="connsiteX76" fmla="*/ 200863 w 5641264"/>
              <a:gd name="connsiteY76" fmla="*/ 4820812 h 6966878"/>
              <a:gd name="connsiteX77" fmla="*/ 143479 w 5641264"/>
              <a:gd name="connsiteY77" fmla="*/ 4824037 h 6966878"/>
              <a:gd name="connsiteX78" fmla="*/ 1201 w 5641264"/>
              <a:gd name="connsiteY78" fmla="*/ 4642339 h 6966878"/>
              <a:gd name="connsiteX79" fmla="*/ 1306295 w 5641264"/>
              <a:gd name="connsiteY79" fmla="*/ 2454657 h 6966878"/>
              <a:gd name="connsiteX80" fmla="*/ 1678031 w 5641264"/>
              <a:gd name="connsiteY80" fmla="*/ 1026542 h 6966878"/>
              <a:gd name="connsiteX81" fmla="*/ 2820623 w 5641264"/>
              <a:gd name="connsiteY81" fmla="*/ 0 h 6966878"/>
              <a:gd name="connsiteX82" fmla="*/ 3963215 w 5641264"/>
              <a:gd name="connsiteY82" fmla="*/ 1026542 h 6966878"/>
              <a:gd name="connsiteX83" fmla="*/ 4334951 w 5641264"/>
              <a:gd name="connsiteY83" fmla="*/ 2454657 h 6966878"/>
              <a:gd name="connsiteX84" fmla="*/ 5640057 w 5641264"/>
              <a:gd name="connsiteY84" fmla="*/ 4642339 h 6966878"/>
              <a:gd name="connsiteX85" fmla="*/ 5497766 w 5641264"/>
              <a:gd name="connsiteY85" fmla="*/ 4824037 h 6966878"/>
              <a:gd name="connsiteX86" fmla="*/ 5440396 w 5641264"/>
              <a:gd name="connsiteY86" fmla="*/ 4820812 h 6966878"/>
              <a:gd name="connsiteX87" fmla="*/ 4157011 w 5641264"/>
              <a:gd name="connsiteY87" fmla="*/ 4609458 h 6966878"/>
              <a:gd name="connsiteX88" fmla="*/ 4008131 w 5641264"/>
              <a:gd name="connsiteY88" fmla="*/ 4635890 h 6966878"/>
              <a:gd name="connsiteX89" fmla="*/ 3992757 w 5641264"/>
              <a:gd name="connsiteY89" fmla="*/ 4859647 h 6966878"/>
              <a:gd name="connsiteX90" fmla="*/ 3957146 w 5641264"/>
              <a:gd name="connsiteY90" fmla="*/ 5207935 h 6966878"/>
              <a:gd name="connsiteX91" fmla="*/ 3821267 w 5641264"/>
              <a:gd name="connsiteY91" fmla="*/ 5349324 h 6966878"/>
              <a:gd name="connsiteX92" fmla="*/ 3334332 w 5641264"/>
              <a:gd name="connsiteY92" fmla="*/ 5441468 h 6966878"/>
              <a:gd name="connsiteX93" fmla="*/ 2820509 w 5641264"/>
              <a:gd name="connsiteY93" fmla="*/ 5473448 h 6966878"/>
              <a:gd name="connsiteX94" fmla="*/ 2306685 w 5641264"/>
              <a:gd name="connsiteY94" fmla="*/ 5441468 h 6966878"/>
              <a:gd name="connsiteX95" fmla="*/ 1805659 w 5641264"/>
              <a:gd name="connsiteY95" fmla="*/ 5345706 h 6966878"/>
              <a:gd name="connsiteX96" fmla="*/ 1684506 w 5641264"/>
              <a:gd name="connsiteY96" fmla="*/ 5207935 h 6966878"/>
              <a:gd name="connsiteX97" fmla="*/ 1683871 w 5641264"/>
              <a:gd name="connsiteY97" fmla="*/ 5207935 h 6966878"/>
              <a:gd name="connsiteX98" fmla="*/ 1648260 w 5641264"/>
              <a:gd name="connsiteY98" fmla="*/ 4859647 h 6966878"/>
              <a:gd name="connsiteX99" fmla="*/ 1632886 w 5641264"/>
              <a:gd name="connsiteY99" fmla="*/ 4635890 h 6966878"/>
              <a:gd name="connsiteX100" fmla="*/ 1484006 w 5641264"/>
              <a:gd name="connsiteY100" fmla="*/ 4609458 h 6966878"/>
              <a:gd name="connsiteX101" fmla="*/ 4322826 w 5641264"/>
              <a:gd name="connsiteY101" fmla="*/ 4306608 h 6966878"/>
              <a:gd name="connsiteX102" fmla="*/ 5279404 w 5641264"/>
              <a:gd name="connsiteY102" fmla="*/ 4464209 h 6966878"/>
              <a:gd name="connsiteX103" fmla="*/ 4377188 w 5641264"/>
              <a:gd name="connsiteY103" fmla="*/ 2923614 h 6966878"/>
              <a:gd name="connsiteX104" fmla="*/ 4388691 w 5641264"/>
              <a:gd name="connsiteY104" fmla="*/ 3335277 h 6966878"/>
              <a:gd name="connsiteX105" fmla="*/ 4365686 w 5641264"/>
              <a:gd name="connsiteY105" fmla="*/ 3914356 h 6966878"/>
              <a:gd name="connsiteX106" fmla="*/ 4322839 w 5641264"/>
              <a:gd name="connsiteY106" fmla="*/ 4306824 h 6966878"/>
              <a:gd name="connsiteX107" fmla="*/ 1962612 w 5641264"/>
              <a:gd name="connsiteY107" fmla="*/ 4682216 h 6966878"/>
              <a:gd name="connsiteX108" fmla="*/ 1973924 w 5641264"/>
              <a:gd name="connsiteY108" fmla="*/ 4833863 h 6966878"/>
              <a:gd name="connsiteX109" fmla="*/ 1995240 w 5641264"/>
              <a:gd name="connsiteY109" fmla="*/ 5056528 h 6966878"/>
              <a:gd name="connsiteX110" fmla="*/ 2346498 w 5641264"/>
              <a:gd name="connsiteY110" fmla="*/ 5117073 h 6966878"/>
              <a:gd name="connsiteX111" fmla="*/ 2820839 w 5641264"/>
              <a:gd name="connsiteY111" fmla="*/ 5146540 h 6966878"/>
              <a:gd name="connsiteX112" fmla="*/ 3295179 w 5641264"/>
              <a:gd name="connsiteY112" fmla="*/ 5117073 h 6966878"/>
              <a:gd name="connsiteX113" fmla="*/ 3646437 w 5641264"/>
              <a:gd name="connsiteY113" fmla="*/ 5056528 h 6966878"/>
              <a:gd name="connsiteX114" fmla="*/ 3667766 w 5641264"/>
              <a:gd name="connsiteY114" fmla="*/ 4833863 h 6966878"/>
              <a:gd name="connsiteX115" fmla="*/ 3679077 w 5641264"/>
              <a:gd name="connsiteY115" fmla="*/ 4682216 h 6966878"/>
              <a:gd name="connsiteX116" fmla="*/ 3502674 w 5641264"/>
              <a:gd name="connsiteY116" fmla="*/ 4700764 h 6966878"/>
              <a:gd name="connsiteX117" fmla="*/ 2821042 w 5641264"/>
              <a:gd name="connsiteY117" fmla="*/ 4732553 h 6966878"/>
              <a:gd name="connsiteX118" fmla="*/ 2139410 w 5641264"/>
              <a:gd name="connsiteY118" fmla="*/ 4700764 h 6966878"/>
              <a:gd name="connsiteX119" fmla="*/ 1963006 w 5641264"/>
              <a:gd name="connsiteY119" fmla="*/ 4682216 h 696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641264" h="6966878">
                <a:moveTo>
                  <a:pt x="2820966" y="326122"/>
                </a:moveTo>
                <a:cubicBezTo>
                  <a:pt x="2503833" y="326122"/>
                  <a:pt x="2204347" y="643902"/>
                  <a:pt x="1977009" y="1157523"/>
                </a:cubicBezTo>
                <a:cubicBezTo>
                  <a:pt x="1731530" y="1712061"/>
                  <a:pt x="1579679" y="2481660"/>
                  <a:pt x="1579679" y="3334922"/>
                </a:cubicBezTo>
                <a:cubicBezTo>
                  <a:pt x="1579679" y="3524961"/>
                  <a:pt x="1587170" y="3710086"/>
                  <a:pt x="1601452" y="3888419"/>
                </a:cubicBezTo>
                <a:cubicBezTo>
                  <a:pt x="1612954" y="4033224"/>
                  <a:pt x="1628773" y="4173178"/>
                  <a:pt x="1648362" y="4307712"/>
                </a:cubicBezTo>
                <a:cubicBezTo>
                  <a:pt x="1702114" y="4317081"/>
                  <a:pt x="1756273" y="4325613"/>
                  <a:pt x="1810673" y="4333751"/>
                </a:cubicBezTo>
                <a:lnTo>
                  <a:pt x="1811321" y="4333751"/>
                </a:lnTo>
                <a:lnTo>
                  <a:pt x="1815383" y="4334398"/>
                </a:lnTo>
                <a:lnTo>
                  <a:pt x="1815828" y="4334398"/>
                </a:lnTo>
                <a:cubicBezTo>
                  <a:pt x="1932080" y="4351448"/>
                  <a:pt x="2049805" y="4365540"/>
                  <a:pt x="2168622" y="4376394"/>
                </a:cubicBezTo>
                <a:cubicBezTo>
                  <a:pt x="2376802" y="4395780"/>
                  <a:pt x="2594567" y="4405607"/>
                  <a:pt x="2821054" y="4405607"/>
                </a:cubicBezTo>
                <a:cubicBezTo>
                  <a:pt x="3047338" y="4405607"/>
                  <a:pt x="3265345" y="4395590"/>
                  <a:pt x="3473487" y="4376394"/>
                </a:cubicBezTo>
                <a:cubicBezTo>
                  <a:pt x="3592317" y="4365286"/>
                  <a:pt x="3710041" y="4351258"/>
                  <a:pt x="3826281" y="4334398"/>
                </a:cubicBezTo>
                <a:lnTo>
                  <a:pt x="3826738" y="4334398"/>
                </a:lnTo>
                <a:lnTo>
                  <a:pt x="3830801" y="4333751"/>
                </a:lnTo>
                <a:lnTo>
                  <a:pt x="3831448" y="4333751"/>
                </a:lnTo>
                <a:cubicBezTo>
                  <a:pt x="3885849" y="4325663"/>
                  <a:pt x="3939995" y="4317132"/>
                  <a:pt x="3993760" y="4307712"/>
                </a:cubicBezTo>
                <a:cubicBezTo>
                  <a:pt x="4013387" y="4173115"/>
                  <a:pt x="4029168" y="4033224"/>
                  <a:pt x="4040670" y="3888419"/>
                </a:cubicBezTo>
                <a:cubicBezTo>
                  <a:pt x="4054952" y="3710086"/>
                  <a:pt x="4062443" y="3524961"/>
                  <a:pt x="4062443" y="3334922"/>
                </a:cubicBezTo>
                <a:cubicBezTo>
                  <a:pt x="4062443" y="2481545"/>
                  <a:pt x="3910592" y="1712061"/>
                  <a:pt x="3665113" y="1157523"/>
                </a:cubicBezTo>
                <a:cubicBezTo>
                  <a:pt x="3437533" y="643699"/>
                  <a:pt x="3138302" y="326122"/>
                  <a:pt x="2821156" y="326122"/>
                </a:cubicBezTo>
                <a:close/>
                <a:moveTo>
                  <a:pt x="1944141" y="5729566"/>
                </a:moveTo>
                <a:cubicBezTo>
                  <a:pt x="1944141" y="5639352"/>
                  <a:pt x="2017292" y="5566404"/>
                  <a:pt x="2107493" y="5566404"/>
                </a:cubicBezTo>
                <a:cubicBezTo>
                  <a:pt x="2197707" y="5566404"/>
                  <a:pt x="2270655" y="5639555"/>
                  <a:pt x="2270655" y="5729566"/>
                </a:cubicBezTo>
                <a:lnTo>
                  <a:pt x="2270655" y="6209467"/>
                </a:lnTo>
                <a:cubicBezTo>
                  <a:pt x="2270655" y="6299669"/>
                  <a:pt x="2197504" y="6372629"/>
                  <a:pt x="2107493" y="6372629"/>
                </a:cubicBezTo>
                <a:cubicBezTo>
                  <a:pt x="2017292" y="6372629"/>
                  <a:pt x="1944141" y="6299478"/>
                  <a:pt x="1944141" y="6209467"/>
                </a:cubicBezTo>
                <a:close/>
                <a:moveTo>
                  <a:pt x="1944141" y="6697049"/>
                </a:moveTo>
                <a:cubicBezTo>
                  <a:pt x="1944141" y="6606848"/>
                  <a:pt x="2017292" y="6533887"/>
                  <a:pt x="2107493" y="6533887"/>
                </a:cubicBezTo>
                <a:cubicBezTo>
                  <a:pt x="2197707" y="6533887"/>
                  <a:pt x="2270655" y="6607038"/>
                  <a:pt x="2270655" y="6697049"/>
                </a:cubicBezTo>
                <a:lnTo>
                  <a:pt x="2270655" y="6803475"/>
                </a:lnTo>
                <a:cubicBezTo>
                  <a:pt x="2270655" y="6893676"/>
                  <a:pt x="2197504" y="6966828"/>
                  <a:pt x="2107493" y="6966828"/>
                </a:cubicBezTo>
                <a:cubicBezTo>
                  <a:pt x="2017292" y="6966828"/>
                  <a:pt x="1944141" y="6893676"/>
                  <a:pt x="1944141" y="6803475"/>
                </a:cubicBezTo>
                <a:close/>
                <a:moveTo>
                  <a:pt x="2657562" y="5951838"/>
                </a:moveTo>
                <a:cubicBezTo>
                  <a:pt x="2657562" y="5861624"/>
                  <a:pt x="2730714" y="5788485"/>
                  <a:pt x="2820915" y="5788485"/>
                </a:cubicBezTo>
                <a:cubicBezTo>
                  <a:pt x="2911129" y="5788485"/>
                  <a:pt x="2984267" y="5861637"/>
                  <a:pt x="2984267" y="5951838"/>
                </a:cubicBezTo>
                <a:lnTo>
                  <a:pt x="2984267" y="6803475"/>
                </a:lnTo>
                <a:cubicBezTo>
                  <a:pt x="2984267" y="6893689"/>
                  <a:pt x="2911116" y="6966828"/>
                  <a:pt x="2820915" y="6966828"/>
                </a:cubicBezTo>
                <a:cubicBezTo>
                  <a:pt x="2730714" y="6966828"/>
                  <a:pt x="2657562" y="6893676"/>
                  <a:pt x="2657562" y="6803475"/>
                </a:cubicBezTo>
                <a:close/>
                <a:moveTo>
                  <a:pt x="3371238" y="5729617"/>
                </a:moveTo>
                <a:cubicBezTo>
                  <a:pt x="3371238" y="5639403"/>
                  <a:pt x="3444389" y="5566455"/>
                  <a:pt x="3534400" y="5566455"/>
                </a:cubicBezTo>
                <a:cubicBezTo>
                  <a:pt x="3624601" y="5566455"/>
                  <a:pt x="3697752" y="5639606"/>
                  <a:pt x="3697752" y="5729617"/>
                </a:cubicBezTo>
                <a:lnTo>
                  <a:pt x="3697752" y="6209518"/>
                </a:lnTo>
                <a:cubicBezTo>
                  <a:pt x="3697752" y="6299719"/>
                  <a:pt x="3624601" y="6372680"/>
                  <a:pt x="3534400" y="6372680"/>
                </a:cubicBezTo>
                <a:cubicBezTo>
                  <a:pt x="3444199" y="6372680"/>
                  <a:pt x="3371238" y="6299529"/>
                  <a:pt x="3371238" y="6209518"/>
                </a:cubicBezTo>
                <a:close/>
                <a:moveTo>
                  <a:pt x="3371238" y="6697100"/>
                </a:moveTo>
                <a:cubicBezTo>
                  <a:pt x="3371238" y="6606886"/>
                  <a:pt x="3444389" y="6533938"/>
                  <a:pt x="3534400" y="6533938"/>
                </a:cubicBezTo>
                <a:cubicBezTo>
                  <a:pt x="3624601" y="6533938"/>
                  <a:pt x="3697752" y="6607089"/>
                  <a:pt x="3697752" y="6697100"/>
                </a:cubicBezTo>
                <a:lnTo>
                  <a:pt x="3697752" y="6803526"/>
                </a:lnTo>
                <a:cubicBezTo>
                  <a:pt x="3697752" y="6893727"/>
                  <a:pt x="3624601" y="6966879"/>
                  <a:pt x="3534400" y="6966879"/>
                </a:cubicBezTo>
                <a:cubicBezTo>
                  <a:pt x="3444199" y="6966879"/>
                  <a:pt x="3371238" y="6893727"/>
                  <a:pt x="3371238" y="6803526"/>
                </a:cubicBezTo>
                <a:close/>
                <a:moveTo>
                  <a:pt x="2820966" y="1345073"/>
                </a:moveTo>
                <a:cubicBezTo>
                  <a:pt x="3041499" y="1345073"/>
                  <a:pt x="3241350" y="1434639"/>
                  <a:pt x="3385965" y="1579050"/>
                </a:cubicBezTo>
                <a:cubicBezTo>
                  <a:pt x="3530579" y="1723664"/>
                  <a:pt x="3619942" y="1923516"/>
                  <a:pt x="3619942" y="2144049"/>
                </a:cubicBezTo>
                <a:cubicBezTo>
                  <a:pt x="3619942" y="2364582"/>
                  <a:pt x="3530376" y="2564434"/>
                  <a:pt x="3385965" y="2708845"/>
                </a:cubicBezTo>
                <a:cubicBezTo>
                  <a:pt x="3241350" y="2853459"/>
                  <a:pt x="3041499" y="2942823"/>
                  <a:pt x="2820966" y="2942823"/>
                </a:cubicBezTo>
                <a:cubicBezTo>
                  <a:pt x="2600433" y="2942823"/>
                  <a:pt x="2400581" y="2853459"/>
                  <a:pt x="2255967" y="2708845"/>
                </a:cubicBezTo>
                <a:cubicBezTo>
                  <a:pt x="2111353" y="2564231"/>
                  <a:pt x="2021989" y="2364582"/>
                  <a:pt x="2021989" y="2144049"/>
                </a:cubicBezTo>
                <a:cubicBezTo>
                  <a:pt x="2021989" y="1923516"/>
                  <a:pt x="2111556" y="1723664"/>
                  <a:pt x="2255967" y="1579050"/>
                </a:cubicBezTo>
                <a:cubicBezTo>
                  <a:pt x="2400581" y="1434436"/>
                  <a:pt x="2600433" y="1345073"/>
                  <a:pt x="2820966" y="1345073"/>
                </a:cubicBezTo>
                <a:close/>
                <a:moveTo>
                  <a:pt x="3154971" y="1810044"/>
                </a:moveTo>
                <a:cubicBezTo>
                  <a:pt x="3069428" y="1724502"/>
                  <a:pt x="2951500" y="1671638"/>
                  <a:pt x="2820966" y="1671638"/>
                </a:cubicBezTo>
                <a:cubicBezTo>
                  <a:pt x="2690431" y="1671638"/>
                  <a:pt x="2572515" y="1724553"/>
                  <a:pt x="2486961" y="1810044"/>
                </a:cubicBezTo>
                <a:cubicBezTo>
                  <a:pt x="2401419" y="1895586"/>
                  <a:pt x="2348745" y="2013514"/>
                  <a:pt x="2348745" y="2144049"/>
                </a:cubicBezTo>
                <a:cubicBezTo>
                  <a:pt x="2348745" y="2274381"/>
                  <a:pt x="2401660" y="2392500"/>
                  <a:pt x="2486961" y="2478054"/>
                </a:cubicBezTo>
                <a:cubicBezTo>
                  <a:pt x="2572503" y="2563355"/>
                  <a:pt x="2690431" y="2616270"/>
                  <a:pt x="2820966" y="2616270"/>
                </a:cubicBezTo>
                <a:cubicBezTo>
                  <a:pt x="2951500" y="2616270"/>
                  <a:pt x="3069416" y="2563355"/>
                  <a:pt x="3154971" y="2478054"/>
                </a:cubicBezTo>
                <a:cubicBezTo>
                  <a:pt x="3240513" y="2392512"/>
                  <a:pt x="3293186" y="2274381"/>
                  <a:pt x="3293186" y="2144049"/>
                </a:cubicBezTo>
                <a:cubicBezTo>
                  <a:pt x="3293186" y="2013527"/>
                  <a:pt x="3240271" y="1895599"/>
                  <a:pt x="3154971" y="1810044"/>
                </a:cubicBezTo>
                <a:close/>
                <a:moveTo>
                  <a:pt x="1264362" y="2923627"/>
                </a:moveTo>
                <a:cubicBezTo>
                  <a:pt x="963187" y="3214785"/>
                  <a:pt x="515926" y="3748629"/>
                  <a:pt x="362146" y="4464222"/>
                </a:cubicBezTo>
                <a:lnTo>
                  <a:pt x="1318724" y="4306620"/>
                </a:lnTo>
                <a:cubicBezTo>
                  <a:pt x="1300823" y="4178028"/>
                  <a:pt x="1286287" y="4046858"/>
                  <a:pt x="1275877" y="3914152"/>
                </a:cubicBezTo>
                <a:cubicBezTo>
                  <a:pt x="1260757" y="3725155"/>
                  <a:pt x="1252860" y="3531753"/>
                  <a:pt x="1252860" y="3335074"/>
                </a:cubicBezTo>
                <a:cubicBezTo>
                  <a:pt x="1252860" y="3195818"/>
                  <a:pt x="1256681" y="3058453"/>
                  <a:pt x="1264375" y="2923411"/>
                </a:cubicBezTo>
                <a:close/>
                <a:moveTo>
                  <a:pt x="1484247" y="4609458"/>
                </a:moveTo>
                <a:lnTo>
                  <a:pt x="200863" y="4820812"/>
                </a:lnTo>
                <a:cubicBezTo>
                  <a:pt x="182518" y="4825078"/>
                  <a:pt x="163322" y="4826372"/>
                  <a:pt x="143479" y="4824037"/>
                </a:cubicBezTo>
                <a:cubicBezTo>
                  <a:pt x="54116" y="4813169"/>
                  <a:pt x="-9641" y="4731702"/>
                  <a:pt x="1201" y="4642339"/>
                </a:cubicBezTo>
                <a:cubicBezTo>
                  <a:pt x="147961" y="3440231"/>
                  <a:pt x="1064205" y="2645596"/>
                  <a:pt x="1306295" y="2454657"/>
                </a:cubicBezTo>
                <a:cubicBezTo>
                  <a:pt x="1374533" y="1908460"/>
                  <a:pt x="1504408" y="1418732"/>
                  <a:pt x="1678031" y="1026542"/>
                </a:cubicBezTo>
                <a:cubicBezTo>
                  <a:pt x="1958918" y="392214"/>
                  <a:pt x="2362050" y="0"/>
                  <a:pt x="2820623" y="0"/>
                </a:cubicBezTo>
                <a:cubicBezTo>
                  <a:pt x="3279196" y="0"/>
                  <a:pt x="3682277" y="392226"/>
                  <a:pt x="3963215" y="1026542"/>
                </a:cubicBezTo>
                <a:cubicBezTo>
                  <a:pt x="4137028" y="1418770"/>
                  <a:pt x="4266916" y="1908485"/>
                  <a:pt x="4334951" y="2454657"/>
                </a:cubicBezTo>
                <a:cubicBezTo>
                  <a:pt x="4577015" y="2645533"/>
                  <a:pt x="5493310" y="3440040"/>
                  <a:pt x="5640057" y="4642339"/>
                </a:cubicBezTo>
                <a:cubicBezTo>
                  <a:pt x="5650911" y="4731702"/>
                  <a:pt x="5587384" y="4813182"/>
                  <a:pt x="5497766" y="4824037"/>
                </a:cubicBezTo>
                <a:cubicBezTo>
                  <a:pt x="5477936" y="4826372"/>
                  <a:pt x="5458741" y="4825319"/>
                  <a:pt x="5440396" y="4820812"/>
                </a:cubicBezTo>
                <a:lnTo>
                  <a:pt x="4157011" y="4609458"/>
                </a:lnTo>
                <a:cubicBezTo>
                  <a:pt x="4107765" y="4618827"/>
                  <a:pt x="4058278" y="4627613"/>
                  <a:pt x="4008131" y="4635890"/>
                </a:cubicBezTo>
                <a:cubicBezTo>
                  <a:pt x="4003865" y="4714145"/>
                  <a:pt x="3998762" y="4788578"/>
                  <a:pt x="3992757" y="4859647"/>
                </a:cubicBezTo>
                <a:cubicBezTo>
                  <a:pt x="3982943" y="4979708"/>
                  <a:pt x="3970984" y="5095948"/>
                  <a:pt x="3957146" y="5207935"/>
                </a:cubicBezTo>
                <a:cubicBezTo>
                  <a:pt x="3948171" y="5281734"/>
                  <a:pt x="3891244" y="5338063"/>
                  <a:pt x="3821267" y="5349324"/>
                </a:cubicBezTo>
                <a:cubicBezTo>
                  <a:pt x="3660885" y="5390039"/>
                  <a:pt x="3498129" y="5420990"/>
                  <a:pt x="3334332" y="5441468"/>
                </a:cubicBezTo>
                <a:cubicBezTo>
                  <a:pt x="3166460" y="5462339"/>
                  <a:pt x="2994982" y="5473448"/>
                  <a:pt x="2820509" y="5473448"/>
                </a:cubicBezTo>
                <a:cubicBezTo>
                  <a:pt x="2646035" y="5473448"/>
                  <a:pt x="2474354" y="5462593"/>
                  <a:pt x="2306685" y="5441468"/>
                </a:cubicBezTo>
                <a:cubicBezTo>
                  <a:pt x="2137975" y="5420343"/>
                  <a:pt x="1970547" y="5388160"/>
                  <a:pt x="1805659" y="5345706"/>
                </a:cubicBezTo>
                <a:cubicBezTo>
                  <a:pt x="1738918" y="5328643"/>
                  <a:pt x="1692402" y="5272555"/>
                  <a:pt x="1684506" y="5207935"/>
                </a:cubicBezTo>
                <a:lnTo>
                  <a:pt x="1683871" y="5207935"/>
                </a:lnTo>
                <a:cubicBezTo>
                  <a:pt x="1669982" y="5095948"/>
                  <a:pt x="1658277" y="4979708"/>
                  <a:pt x="1648260" y="4859647"/>
                </a:cubicBezTo>
                <a:cubicBezTo>
                  <a:pt x="1642306" y="4788629"/>
                  <a:pt x="1637152" y="4713992"/>
                  <a:pt x="1632886" y="4635890"/>
                </a:cubicBezTo>
                <a:cubicBezTo>
                  <a:pt x="1582751" y="4627561"/>
                  <a:pt x="1533061" y="4618827"/>
                  <a:pt x="1484006" y="4609458"/>
                </a:cubicBezTo>
                <a:close/>
                <a:moveTo>
                  <a:pt x="4322826" y="4306608"/>
                </a:moveTo>
                <a:lnTo>
                  <a:pt x="5279404" y="4464209"/>
                </a:lnTo>
                <a:cubicBezTo>
                  <a:pt x="5125421" y="3748655"/>
                  <a:pt x="4678160" y="3214544"/>
                  <a:pt x="4377188" y="2923614"/>
                </a:cubicBezTo>
                <a:cubicBezTo>
                  <a:pt x="4384869" y="3058402"/>
                  <a:pt x="4388691" y="3195780"/>
                  <a:pt x="4388691" y="3335277"/>
                </a:cubicBezTo>
                <a:cubicBezTo>
                  <a:pt x="4388691" y="3531714"/>
                  <a:pt x="4380807" y="3725371"/>
                  <a:pt x="4365686" y="3914356"/>
                </a:cubicBezTo>
                <a:cubicBezTo>
                  <a:pt x="4355022" y="4047011"/>
                  <a:pt x="4340740" y="4178180"/>
                  <a:pt x="4322839" y="4306824"/>
                </a:cubicBezTo>
                <a:close/>
                <a:moveTo>
                  <a:pt x="1962612" y="4682216"/>
                </a:moveTo>
                <a:cubicBezTo>
                  <a:pt x="1965837" y="4732109"/>
                  <a:pt x="1969659" y="4782688"/>
                  <a:pt x="1973924" y="4833863"/>
                </a:cubicBezTo>
                <a:cubicBezTo>
                  <a:pt x="1980120" y="4908741"/>
                  <a:pt x="1987166" y="4982933"/>
                  <a:pt x="1995240" y="5056528"/>
                </a:cubicBezTo>
                <a:cubicBezTo>
                  <a:pt x="2108064" y="5081666"/>
                  <a:pt x="2225396" y="5101953"/>
                  <a:pt x="2346498" y="5117073"/>
                </a:cubicBezTo>
                <a:cubicBezTo>
                  <a:pt x="2500723" y="5136472"/>
                  <a:pt x="2659175" y="5146540"/>
                  <a:pt x="2820839" y="5146540"/>
                </a:cubicBezTo>
                <a:cubicBezTo>
                  <a:pt x="2982503" y="5146540"/>
                  <a:pt x="3141006" y="5136523"/>
                  <a:pt x="3295179" y="5117073"/>
                </a:cubicBezTo>
                <a:cubicBezTo>
                  <a:pt x="3416535" y="5101953"/>
                  <a:pt x="3533613" y="5081666"/>
                  <a:pt x="3646437" y="5056528"/>
                </a:cubicBezTo>
                <a:cubicBezTo>
                  <a:pt x="3654524" y="4982933"/>
                  <a:pt x="3661570" y="4908741"/>
                  <a:pt x="3667766" y="4833863"/>
                </a:cubicBezTo>
                <a:cubicBezTo>
                  <a:pt x="3672031" y="4782688"/>
                  <a:pt x="3675650" y="4731906"/>
                  <a:pt x="3679077" y="4682216"/>
                </a:cubicBezTo>
                <a:cubicBezTo>
                  <a:pt x="3620856" y="4689059"/>
                  <a:pt x="3561987" y="4695203"/>
                  <a:pt x="3502674" y="4700764"/>
                </a:cubicBezTo>
                <a:cubicBezTo>
                  <a:pt x="3276187" y="4721635"/>
                  <a:pt x="3048367" y="4732553"/>
                  <a:pt x="2821042" y="4732553"/>
                </a:cubicBezTo>
                <a:cubicBezTo>
                  <a:pt x="2593463" y="4732553"/>
                  <a:pt x="2365693" y="4721686"/>
                  <a:pt x="2139410" y="4700764"/>
                </a:cubicBezTo>
                <a:cubicBezTo>
                  <a:pt x="2080097" y="4695203"/>
                  <a:pt x="2021227" y="4689008"/>
                  <a:pt x="1963006" y="4682216"/>
                </a:cubicBezTo>
                <a:close/>
              </a:path>
            </a:pathLst>
          </a:custGeom>
          <a:solidFill>
            <a:srgbClr val="74BC1F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A8BDE4EB-B25E-4743-9394-7CF455DF015B}"/>
              </a:ext>
            </a:extLst>
          </p:cNvPr>
          <p:cNvSpPr txBox="1"/>
          <p:nvPr/>
        </p:nvSpPr>
        <p:spPr>
          <a:xfrm>
            <a:off x="13405111" y="8193368"/>
            <a:ext cx="4234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Tendência global crescente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AFDC020C-2531-4F38-BD61-D7AA4BA6546D}"/>
              </a:ext>
            </a:extLst>
          </p:cNvPr>
          <p:cNvSpPr txBox="1"/>
          <p:nvPr/>
        </p:nvSpPr>
        <p:spPr>
          <a:xfrm>
            <a:off x="13405111" y="9341771"/>
            <a:ext cx="39874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e bem-estar como centro do negócio</a:t>
            </a:r>
          </a:p>
        </p:txBody>
      </p: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B5898173-6C10-41DE-A3B0-D9709716BD50}"/>
              </a:ext>
            </a:extLst>
          </p:cNvPr>
          <p:cNvSpPr/>
          <p:nvPr/>
        </p:nvSpPr>
        <p:spPr>
          <a:xfrm>
            <a:off x="13523304" y="7233878"/>
            <a:ext cx="914296" cy="735908"/>
          </a:xfrm>
          <a:custGeom>
            <a:avLst/>
            <a:gdLst>
              <a:gd name="connsiteX0" fmla="*/ 2915399 w 5829882"/>
              <a:gd name="connsiteY0" fmla="*/ 32 h 4692415"/>
              <a:gd name="connsiteX1" fmla="*/ 3046467 w 5829882"/>
              <a:gd name="connsiteY1" fmla="*/ 44466 h 4692415"/>
              <a:gd name="connsiteX2" fmla="*/ 5748062 w 5829882"/>
              <a:gd name="connsiteY2" fmla="*/ 2177304 h 4692415"/>
              <a:gd name="connsiteX3" fmla="*/ 5794731 w 5829882"/>
              <a:gd name="connsiteY3" fmla="*/ 2486109 h 4692415"/>
              <a:gd name="connsiteX4" fmla="*/ 5485926 w 5829882"/>
              <a:gd name="connsiteY4" fmla="*/ 2512794 h 4692415"/>
              <a:gd name="connsiteX5" fmla="*/ 2915348 w 5829882"/>
              <a:gd name="connsiteY5" fmla="*/ 484440 h 4692415"/>
              <a:gd name="connsiteX6" fmla="*/ 344770 w 5829882"/>
              <a:gd name="connsiteY6" fmla="*/ 2512794 h 4692415"/>
              <a:gd name="connsiteX7" fmla="*/ 35966 w 5829882"/>
              <a:gd name="connsiteY7" fmla="*/ 2486109 h 4692415"/>
              <a:gd name="connsiteX8" fmla="*/ 82634 w 5829882"/>
              <a:gd name="connsiteY8" fmla="*/ 2177304 h 4692415"/>
              <a:gd name="connsiteX9" fmla="*/ 1066825 w 5829882"/>
              <a:gd name="connsiteY9" fmla="*/ 1399707 h 4692415"/>
              <a:gd name="connsiteX10" fmla="*/ 1066825 w 5829882"/>
              <a:gd name="connsiteY10" fmla="*/ 213328 h 4692415"/>
              <a:gd name="connsiteX11" fmla="*/ 1129299 w 5829882"/>
              <a:gd name="connsiteY11" fmla="*/ 62519 h 4692415"/>
              <a:gd name="connsiteX12" fmla="*/ 1280109 w 5829882"/>
              <a:gd name="connsiteY12" fmla="*/ 33 h 4692415"/>
              <a:gd name="connsiteX13" fmla="*/ 1848878 w 5829882"/>
              <a:gd name="connsiteY13" fmla="*/ 33 h 4692415"/>
              <a:gd name="connsiteX14" fmla="*/ 1999688 w 5829882"/>
              <a:gd name="connsiteY14" fmla="*/ 62519 h 4692415"/>
              <a:gd name="connsiteX15" fmla="*/ 2062175 w 5829882"/>
              <a:gd name="connsiteY15" fmla="*/ 213328 h 4692415"/>
              <a:gd name="connsiteX16" fmla="*/ 2062175 w 5829882"/>
              <a:gd name="connsiteY16" fmla="*/ 615470 h 4692415"/>
              <a:gd name="connsiteX17" fmla="*/ 2784229 w 5829882"/>
              <a:gd name="connsiteY17" fmla="*/ 44466 h 4692415"/>
              <a:gd name="connsiteX18" fmla="*/ 2915297 w 5829882"/>
              <a:gd name="connsiteY18" fmla="*/ 32 h 4692415"/>
              <a:gd name="connsiteX19" fmla="*/ 1635696 w 5829882"/>
              <a:gd name="connsiteY19" fmla="*/ 426625 h 4692415"/>
              <a:gd name="connsiteX20" fmla="*/ 1493520 w 5829882"/>
              <a:gd name="connsiteY20" fmla="*/ 426625 h 4692415"/>
              <a:gd name="connsiteX21" fmla="*/ 1493520 w 5829882"/>
              <a:gd name="connsiteY21" fmla="*/ 1064280 h 4692415"/>
              <a:gd name="connsiteX22" fmla="*/ 1635696 w 5829882"/>
              <a:gd name="connsiteY22" fmla="*/ 950960 h 4692415"/>
              <a:gd name="connsiteX23" fmla="*/ 4621669 w 5829882"/>
              <a:gd name="connsiteY23" fmla="*/ 2081860 h 4692415"/>
              <a:gd name="connsiteX24" fmla="*/ 5048262 w 5829882"/>
              <a:gd name="connsiteY24" fmla="*/ 2419584 h 4692415"/>
              <a:gd name="connsiteX25" fmla="*/ 5048262 w 5829882"/>
              <a:gd name="connsiteY25" fmla="*/ 4479170 h 4692415"/>
              <a:gd name="connsiteX26" fmla="*/ 5048262 w 5829882"/>
              <a:gd name="connsiteY26" fmla="*/ 4479119 h 4692415"/>
              <a:gd name="connsiteX27" fmla="*/ 4985775 w 5829882"/>
              <a:gd name="connsiteY27" fmla="*/ 4629928 h 4692415"/>
              <a:gd name="connsiteX28" fmla="*/ 4834966 w 5829882"/>
              <a:gd name="connsiteY28" fmla="*/ 4692415 h 4692415"/>
              <a:gd name="connsiteX29" fmla="*/ 3555263 w 5829882"/>
              <a:gd name="connsiteY29" fmla="*/ 4692415 h 4692415"/>
              <a:gd name="connsiteX30" fmla="*/ 3404454 w 5829882"/>
              <a:gd name="connsiteY30" fmla="*/ 4629928 h 4692415"/>
              <a:gd name="connsiteX31" fmla="*/ 3341967 w 5829882"/>
              <a:gd name="connsiteY31" fmla="*/ 4479119 h 4692415"/>
              <a:gd name="connsiteX32" fmla="*/ 3341967 w 5829882"/>
              <a:gd name="connsiteY32" fmla="*/ 3697053 h 4692415"/>
              <a:gd name="connsiteX33" fmla="*/ 2915374 w 5829882"/>
              <a:gd name="connsiteY33" fmla="*/ 3270460 h 4692415"/>
              <a:gd name="connsiteX34" fmla="*/ 2488780 w 5829882"/>
              <a:gd name="connsiteY34" fmla="*/ 3697053 h 4692415"/>
              <a:gd name="connsiteX35" fmla="*/ 2488780 w 5829882"/>
              <a:gd name="connsiteY35" fmla="*/ 4479119 h 4692415"/>
              <a:gd name="connsiteX36" fmla="*/ 2488831 w 5829882"/>
              <a:gd name="connsiteY36" fmla="*/ 4479119 h 4692415"/>
              <a:gd name="connsiteX37" fmla="*/ 2426344 w 5829882"/>
              <a:gd name="connsiteY37" fmla="*/ 4629928 h 4692415"/>
              <a:gd name="connsiteX38" fmla="*/ 2275535 w 5829882"/>
              <a:gd name="connsiteY38" fmla="*/ 4692415 h 4692415"/>
              <a:gd name="connsiteX39" fmla="*/ 995832 w 5829882"/>
              <a:gd name="connsiteY39" fmla="*/ 4692415 h 4692415"/>
              <a:gd name="connsiteX40" fmla="*/ 995883 w 5829882"/>
              <a:gd name="connsiteY40" fmla="*/ 4692415 h 4692415"/>
              <a:gd name="connsiteX41" fmla="*/ 845073 w 5829882"/>
              <a:gd name="connsiteY41" fmla="*/ 4629928 h 4692415"/>
              <a:gd name="connsiteX42" fmla="*/ 782586 w 5829882"/>
              <a:gd name="connsiteY42" fmla="*/ 4479119 h 4692415"/>
              <a:gd name="connsiteX43" fmla="*/ 782586 w 5829882"/>
              <a:gd name="connsiteY43" fmla="*/ 2419533 h 4692415"/>
              <a:gd name="connsiteX44" fmla="*/ 1209179 w 5829882"/>
              <a:gd name="connsiteY44" fmla="*/ 2081809 h 4692415"/>
              <a:gd name="connsiteX45" fmla="*/ 1209179 w 5829882"/>
              <a:gd name="connsiteY45" fmla="*/ 4265683 h 4692415"/>
              <a:gd name="connsiteX46" fmla="*/ 2062302 w 5829882"/>
              <a:gd name="connsiteY46" fmla="*/ 4265683 h 4692415"/>
              <a:gd name="connsiteX47" fmla="*/ 2062302 w 5829882"/>
              <a:gd name="connsiteY47" fmla="*/ 3696913 h 4692415"/>
              <a:gd name="connsiteX48" fmla="*/ 2915424 w 5829882"/>
              <a:gd name="connsiteY48" fmla="*/ 2843790 h 4692415"/>
              <a:gd name="connsiteX49" fmla="*/ 3768547 w 5829882"/>
              <a:gd name="connsiteY49" fmla="*/ 3696913 h 4692415"/>
              <a:gd name="connsiteX50" fmla="*/ 3768547 w 5829882"/>
              <a:gd name="connsiteY50" fmla="*/ 4265683 h 4692415"/>
              <a:gd name="connsiteX51" fmla="*/ 4621669 w 5829882"/>
              <a:gd name="connsiteY51" fmla="*/ 4265683 h 4692415"/>
              <a:gd name="connsiteX52" fmla="*/ 4621669 w 5829882"/>
              <a:gd name="connsiteY52" fmla="*/ 2081809 h 469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829882" h="4692415">
                <a:moveTo>
                  <a:pt x="2915399" y="32"/>
                </a:moveTo>
                <a:cubicBezTo>
                  <a:pt x="2959084" y="825"/>
                  <a:pt x="3003429" y="16348"/>
                  <a:pt x="3046467" y="44466"/>
                </a:cubicBezTo>
                <a:lnTo>
                  <a:pt x="5748062" y="2177304"/>
                </a:lnTo>
                <a:cubicBezTo>
                  <a:pt x="5817443" y="2246190"/>
                  <a:pt x="5866244" y="2394562"/>
                  <a:pt x="5794731" y="2486109"/>
                </a:cubicBezTo>
                <a:cubicBezTo>
                  <a:pt x="5723217" y="2577656"/>
                  <a:pt x="5572763" y="2589907"/>
                  <a:pt x="5485926" y="2512794"/>
                </a:cubicBezTo>
                <a:lnTo>
                  <a:pt x="2915348" y="484440"/>
                </a:lnTo>
                <a:lnTo>
                  <a:pt x="344770" y="2512794"/>
                </a:lnTo>
                <a:cubicBezTo>
                  <a:pt x="257933" y="2589957"/>
                  <a:pt x="104306" y="2580042"/>
                  <a:pt x="35966" y="2486109"/>
                </a:cubicBezTo>
                <a:cubicBezTo>
                  <a:pt x="-24046" y="2403690"/>
                  <a:pt x="-9268" y="2245987"/>
                  <a:pt x="82634" y="2177304"/>
                </a:cubicBezTo>
                <a:lnTo>
                  <a:pt x="1066825" y="1399707"/>
                </a:lnTo>
                <a:lnTo>
                  <a:pt x="1066825" y="213328"/>
                </a:lnTo>
                <a:cubicBezTo>
                  <a:pt x="1066825" y="156745"/>
                  <a:pt x="1089334" y="102484"/>
                  <a:pt x="1129299" y="62519"/>
                </a:cubicBezTo>
                <a:cubicBezTo>
                  <a:pt x="1169328" y="22499"/>
                  <a:pt x="1223525" y="33"/>
                  <a:pt x="1280109" y="33"/>
                </a:cubicBezTo>
                <a:lnTo>
                  <a:pt x="1848878" y="33"/>
                </a:lnTo>
                <a:cubicBezTo>
                  <a:pt x="1905424" y="33"/>
                  <a:pt x="1959671" y="22498"/>
                  <a:pt x="1999688" y="62519"/>
                </a:cubicBezTo>
                <a:cubicBezTo>
                  <a:pt x="2039666" y="102484"/>
                  <a:pt x="2062175" y="156745"/>
                  <a:pt x="2062175" y="213328"/>
                </a:cubicBezTo>
                <a:lnTo>
                  <a:pt x="2062175" y="615470"/>
                </a:lnTo>
                <a:lnTo>
                  <a:pt x="2784229" y="44466"/>
                </a:lnTo>
                <a:cubicBezTo>
                  <a:pt x="2828663" y="13224"/>
                  <a:pt x="2871663" y="-762"/>
                  <a:pt x="2915297" y="32"/>
                </a:cubicBezTo>
                <a:close/>
                <a:moveTo>
                  <a:pt x="1635696" y="426625"/>
                </a:moveTo>
                <a:lnTo>
                  <a:pt x="1493520" y="426625"/>
                </a:lnTo>
                <a:lnTo>
                  <a:pt x="1493520" y="1064280"/>
                </a:lnTo>
                <a:lnTo>
                  <a:pt x="1635696" y="950960"/>
                </a:lnTo>
                <a:close/>
                <a:moveTo>
                  <a:pt x="4621669" y="2081860"/>
                </a:moveTo>
                <a:lnTo>
                  <a:pt x="5048262" y="2419584"/>
                </a:lnTo>
                <a:lnTo>
                  <a:pt x="5048262" y="4479170"/>
                </a:lnTo>
                <a:lnTo>
                  <a:pt x="5048262" y="4479119"/>
                </a:lnTo>
                <a:cubicBezTo>
                  <a:pt x="5048262" y="4535652"/>
                  <a:pt x="5025804" y="4589912"/>
                  <a:pt x="4985775" y="4629928"/>
                </a:cubicBezTo>
                <a:cubicBezTo>
                  <a:pt x="4945810" y="4669894"/>
                  <a:pt x="4891549" y="4692365"/>
                  <a:pt x="4834966" y="4692415"/>
                </a:cubicBezTo>
                <a:lnTo>
                  <a:pt x="3555263" y="4692415"/>
                </a:lnTo>
                <a:cubicBezTo>
                  <a:pt x="3498730" y="4692365"/>
                  <a:pt x="3444470" y="4669906"/>
                  <a:pt x="3404454" y="4629928"/>
                </a:cubicBezTo>
                <a:cubicBezTo>
                  <a:pt x="3364488" y="4589912"/>
                  <a:pt x="3342017" y="4535652"/>
                  <a:pt x="3341967" y="4479119"/>
                </a:cubicBezTo>
                <a:lnTo>
                  <a:pt x="3341967" y="3697053"/>
                </a:lnTo>
                <a:cubicBezTo>
                  <a:pt x="3341967" y="3457032"/>
                  <a:pt x="3155407" y="3270460"/>
                  <a:pt x="2915374" y="3270460"/>
                </a:cubicBezTo>
                <a:cubicBezTo>
                  <a:pt x="2675340" y="3270460"/>
                  <a:pt x="2488780" y="3457020"/>
                  <a:pt x="2488780" y="3697053"/>
                </a:cubicBezTo>
                <a:lnTo>
                  <a:pt x="2488780" y="4479119"/>
                </a:lnTo>
                <a:lnTo>
                  <a:pt x="2488831" y="4479119"/>
                </a:lnTo>
                <a:cubicBezTo>
                  <a:pt x="2488831" y="4535652"/>
                  <a:pt x="2466373" y="4589912"/>
                  <a:pt x="2426344" y="4629928"/>
                </a:cubicBezTo>
                <a:cubicBezTo>
                  <a:pt x="2386379" y="4669894"/>
                  <a:pt x="2332118" y="4692365"/>
                  <a:pt x="2275535" y="4692415"/>
                </a:cubicBezTo>
                <a:lnTo>
                  <a:pt x="995832" y="4692415"/>
                </a:lnTo>
                <a:lnTo>
                  <a:pt x="995883" y="4692415"/>
                </a:lnTo>
                <a:cubicBezTo>
                  <a:pt x="939299" y="4692365"/>
                  <a:pt x="885051" y="4669906"/>
                  <a:pt x="845073" y="4629928"/>
                </a:cubicBezTo>
                <a:cubicBezTo>
                  <a:pt x="805057" y="4589912"/>
                  <a:pt x="782586" y="4535652"/>
                  <a:pt x="782586" y="4479119"/>
                </a:cubicBezTo>
                <a:lnTo>
                  <a:pt x="782586" y="2419533"/>
                </a:lnTo>
                <a:lnTo>
                  <a:pt x="1209179" y="2081809"/>
                </a:lnTo>
                <a:lnTo>
                  <a:pt x="1209179" y="4265683"/>
                </a:lnTo>
                <a:lnTo>
                  <a:pt x="2062302" y="4265683"/>
                </a:lnTo>
                <a:lnTo>
                  <a:pt x="2062302" y="3696913"/>
                </a:lnTo>
                <a:cubicBezTo>
                  <a:pt x="2062302" y="3227968"/>
                  <a:pt x="2446492" y="2843790"/>
                  <a:pt x="2915424" y="2843790"/>
                </a:cubicBezTo>
                <a:cubicBezTo>
                  <a:pt x="3384357" y="2843790"/>
                  <a:pt x="3768547" y="3227981"/>
                  <a:pt x="3768547" y="3696913"/>
                </a:cubicBezTo>
                <a:lnTo>
                  <a:pt x="3768547" y="4265683"/>
                </a:lnTo>
                <a:lnTo>
                  <a:pt x="4621669" y="4265683"/>
                </a:lnTo>
                <a:lnTo>
                  <a:pt x="4621669" y="2081809"/>
                </a:lnTo>
                <a:close/>
              </a:path>
            </a:pathLst>
          </a:custGeom>
          <a:solidFill>
            <a:srgbClr val="74BC1F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C52E6232-BBCF-445C-B1D7-E8CCAC979BA4}"/>
              </a:ext>
            </a:extLst>
          </p:cNvPr>
          <p:cNvSpPr txBox="1"/>
          <p:nvPr/>
        </p:nvSpPr>
        <p:spPr>
          <a:xfrm>
            <a:off x="19020256" y="8186742"/>
            <a:ext cx="3642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 e impacto positivo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97B830CC-FA0F-428B-AA03-1C8A4B741D4F}"/>
              </a:ext>
            </a:extLst>
          </p:cNvPr>
          <p:cNvSpPr txBox="1"/>
          <p:nvPr/>
        </p:nvSpPr>
        <p:spPr>
          <a:xfrm>
            <a:off x="19020256" y="9405032"/>
            <a:ext cx="40280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  <a:buClr>
                <a:srgbClr val="D2DF44"/>
              </a:buClr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irá transformar a vida das pessoas</a:t>
            </a:r>
          </a:p>
        </p:txBody>
      </p:sp>
      <p:sp>
        <p:nvSpPr>
          <p:cNvPr id="95" name="Forma Livre: Forma 94">
            <a:extLst>
              <a:ext uri="{FF2B5EF4-FFF2-40B4-BE49-F238E27FC236}">
                <a16:creationId xmlns:a16="http://schemas.microsoft.com/office/drawing/2014/main" id="{E9507380-9247-462C-8BAF-398861CAA1A3}"/>
              </a:ext>
            </a:extLst>
          </p:cNvPr>
          <p:cNvSpPr/>
          <p:nvPr/>
        </p:nvSpPr>
        <p:spPr>
          <a:xfrm>
            <a:off x="19199158" y="7047018"/>
            <a:ext cx="992300" cy="992315"/>
          </a:xfrm>
          <a:custGeom>
            <a:avLst/>
            <a:gdLst>
              <a:gd name="connsiteX0" fmla="*/ 1513504 w 6887277"/>
              <a:gd name="connsiteY0" fmla="*/ 3506170 h 6887378"/>
              <a:gd name="connsiteX1" fmla="*/ 2204315 w 6887277"/>
              <a:gd name="connsiteY1" fmla="*/ 3220027 h 6887378"/>
              <a:gd name="connsiteX2" fmla="*/ 2490458 w 6887277"/>
              <a:gd name="connsiteY2" fmla="*/ 2529267 h 6887378"/>
              <a:gd name="connsiteX3" fmla="*/ 2204315 w 6887277"/>
              <a:gd name="connsiteY3" fmla="*/ 1838456 h 6887378"/>
              <a:gd name="connsiteX4" fmla="*/ 1513504 w 6887277"/>
              <a:gd name="connsiteY4" fmla="*/ 1552313 h 6887378"/>
              <a:gd name="connsiteX5" fmla="*/ 822693 w 6887277"/>
              <a:gd name="connsiteY5" fmla="*/ 1838456 h 6887378"/>
              <a:gd name="connsiteX6" fmla="*/ 536550 w 6887277"/>
              <a:gd name="connsiteY6" fmla="*/ 2529267 h 6887378"/>
              <a:gd name="connsiteX7" fmla="*/ 823035 w 6887277"/>
              <a:gd name="connsiteY7" fmla="*/ 3219735 h 6887378"/>
              <a:gd name="connsiteX8" fmla="*/ 1513504 w 6887277"/>
              <a:gd name="connsiteY8" fmla="*/ 3506170 h 6887378"/>
              <a:gd name="connsiteX9" fmla="*/ 1513504 w 6887277"/>
              <a:gd name="connsiteY9" fmla="*/ 1996679 h 6887378"/>
              <a:gd name="connsiteX10" fmla="*/ 1890102 w 6887277"/>
              <a:gd name="connsiteY10" fmla="*/ 2152694 h 6887378"/>
              <a:gd name="connsiteX11" fmla="*/ 2046117 w 6887277"/>
              <a:gd name="connsiteY11" fmla="*/ 2529292 h 6887378"/>
              <a:gd name="connsiteX12" fmla="*/ 1890102 w 6887277"/>
              <a:gd name="connsiteY12" fmla="*/ 2905890 h 6887378"/>
              <a:gd name="connsiteX13" fmla="*/ 1513504 w 6887277"/>
              <a:gd name="connsiteY13" fmla="*/ 3061854 h 6887378"/>
              <a:gd name="connsiteX14" fmla="*/ 1136906 w 6887277"/>
              <a:gd name="connsiteY14" fmla="*/ 2905890 h 6887378"/>
              <a:gd name="connsiteX15" fmla="*/ 980891 w 6887277"/>
              <a:gd name="connsiteY15" fmla="*/ 2529241 h 6887378"/>
              <a:gd name="connsiteX16" fmla="*/ 1137109 w 6887277"/>
              <a:gd name="connsiteY16" fmla="*/ 2152846 h 6887378"/>
              <a:gd name="connsiteX17" fmla="*/ 1513504 w 6887277"/>
              <a:gd name="connsiteY17" fmla="*/ 1996679 h 6887378"/>
              <a:gd name="connsiteX18" fmla="*/ 3027057 w 6887277"/>
              <a:gd name="connsiteY18" fmla="*/ 4663616 h 6887378"/>
              <a:gd name="connsiteX19" fmla="*/ 3027057 w 6887277"/>
              <a:gd name="connsiteY19" fmla="*/ 5112667 h 6887378"/>
              <a:gd name="connsiteX20" fmla="*/ 2915972 w 6887277"/>
              <a:gd name="connsiteY20" fmla="*/ 5305079 h 6887378"/>
              <a:gd name="connsiteX21" fmla="*/ 2693801 w 6887277"/>
              <a:gd name="connsiteY21" fmla="*/ 5305079 h 6887378"/>
              <a:gd name="connsiteX22" fmla="*/ 2582716 w 6887277"/>
              <a:gd name="connsiteY22" fmla="*/ 5112667 h 6887378"/>
              <a:gd name="connsiteX23" fmla="*/ 2582716 w 6887277"/>
              <a:gd name="connsiteY23" fmla="*/ 4663616 h 6887378"/>
              <a:gd name="connsiteX24" fmla="*/ 2363326 w 6887277"/>
              <a:gd name="connsiteY24" fmla="*/ 4206325 h 6887378"/>
              <a:gd name="connsiteX25" fmla="*/ 2092658 w 6887277"/>
              <a:gd name="connsiteY25" fmla="*/ 4049561 h 6887378"/>
              <a:gd name="connsiteX26" fmla="*/ 934451 w 6887277"/>
              <a:gd name="connsiteY26" fmla="*/ 4049561 h 6887378"/>
              <a:gd name="connsiteX27" fmla="*/ 663784 w 6887277"/>
              <a:gd name="connsiteY27" fmla="*/ 4206325 h 6887378"/>
              <a:gd name="connsiteX28" fmla="*/ 663734 w 6887277"/>
              <a:gd name="connsiteY28" fmla="*/ 4206325 h 6887378"/>
              <a:gd name="connsiteX29" fmla="*/ 444344 w 6887277"/>
              <a:gd name="connsiteY29" fmla="*/ 4663616 h 6887378"/>
              <a:gd name="connsiteX30" fmla="*/ 444344 w 6887277"/>
              <a:gd name="connsiteY30" fmla="*/ 5112667 h 6887378"/>
              <a:gd name="connsiteX31" fmla="*/ 333258 w 6887277"/>
              <a:gd name="connsiteY31" fmla="*/ 5305079 h 6887378"/>
              <a:gd name="connsiteX32" fmla="*/ 111088 w 6887277"/>
              <a:gd name="connsiteY32" fmla="*/ 5305079 h 6887378"/>
              <a:gd name="connsiteX33" fmla="*/ 3 w 6887277"/>
              <a:gd name="connsiteY33" fmla="*/ 5112667 h 6887378"/>
              <a:gd name="connsiteX34" fmla="*/ 3 w 6887277"/>
              <a:gd name="connsiteY34" fmla="*/ 4663616 h 6887378"/>
              <a:gd name="connsiteX35" fmla="*/ 385678 w 6887277"/>
              <a:gd name="connsiteY35" fmla="*/ 3859789 h 6887378"/>
              <a:gd name="connsiteX36" fmla="*/ 447519 w 6887277"/>
              <a:gd name="connsiteY36" fmla="*/ 3810199 h 6887378"/>
              <a:gd name="connsiteX37" fmla="*/ 447519 w 6887277"/>
              <a:gd name="connsiteY37" fmla="*/ 3810149 h 6887378"/>
              <a:gd name="connsiteX38" fmla="*/ 1092461 w 6887277"/>
              <a:gd name="connsiteY38" fmla="*/ 3583421 h 6887378"/>
              <a:gd name="connsiteX39" fmla="*/ 1241633 w 6887277"/>
              <a:gd name="connsiteY39" fmla="*/ 3640897 h 6887378"/>
              <a:gd name="connsiteX40" fmla="*/ 1313591 w 6887277"/>
              <a:gd name="connsiteY40" fmla="*/ 3783670 h 6887378"/>
              <a:gd name="connsiteX41" fmla="*/ 1419023 w 6887277"/>
              <a:gd name="connsiteY41" fmla="*/ 3940776 h 6887378"/>
              <a:gd name="connsiteX42" fmla="*/ 1608160 w 6887277"/>
              <a:gd name="connsiteY42" fmla="*/ 3940776 h 6887378"/>
              <a:gd name="connsiteX43" fmla="*/ 1713592 w 6887277"/>
              <a:gd name="connsiteY43" fmla="*/ 3783670 h 6887378"/>
              <a:gd name="connsiteX44" fmla="*/ 1785500 w 6887277"/>
              <a:gd name="connsiteY44" fmla="*/ 3640897 h 6887378"/>
              <a:gd name="connsiteX45" fmla="*/ 1934672 w 6887277"/>
              <a:gd name="connsiteY45" fmla="*/ 3583421 h 6887378"/>
              <a:gd name="connsiteX46" fmla="*/ 2579563 w 6887277"/>
              <a:gd name="connsiteY46" fmla="*/ 3810200 h 6887378"/>
              <a:gd name="connsiteX47" fmla="*/ 2641405 w 6887277"/>
              <a:gd name="connsiteY47" fmla="*/ 3859841 h 6887378"/>
              <a:gd name="connsiteX48" fmla="*/ 3027080 w 6887277"/>
              <a:gd name="connsiteY48" fmla="*/ 4663617 h 6887378"/>
              <a:gd name="connsiteX49" fmla="*/ 3915740 w 6887277"/>
              <a:gd name="connsiteY49" fmla="*/ 1680181 h 6887378"/>
              <a:gd name="connsiteX50" fmla="*/ 3915740 w 6887277"/>
              <a:gd name="connsiteY50" fmla="*/ 3221538 h 6887378"/>
              <a:gd name="connsiteX51" fmla="*/ 4623906 w 6887277"/>
              <a:gd name="connsiteY51" fmla="*/ 3221538 h 6887378"/>
              <a:gd name="connsiteX52" fmla="*/ 4816318 w 6887277"/>
              <a:gd name="connsiteY52" fmla="*/ 3332623 h 6887378"/>
              <a:gd name="connsiteX53" fmla="*/ 4816318 w 6887277"/>
              <a:gd name="connsiteY53" fmla="*/ 3554794 h 6887378"/>
              <a:gd name="connsiteX54" fmla="*/ 4623906 w 6887277"/>
              <a:gd name="connsiteY54" fmla="*/ 3665879 h 6887378"/>
              <a:gd name="connsiteX55" fmla="*/ 3915740 w 6887277"/>
              <a:gd name="connsiteY55" fmla="*/ 3665879 h 6887378"/>
              <a:gd name="connsiteX56" fmla="*/ 3915740 w 6887277"/>
              <a:gd name="connsiteY56" fmla="*/ 5207236 h 6887378"/>
              <a:gd name="connsiteX57" fmla="*/ 4123374 w 6887277"/>
              <a:gd name="connsiteY57" fmla="*/ 5707767 h 6887378"/>
              <a:gd name="connsiteX58" fmla="*/ 4623906 w 6887277"/>
              <a:gd name="connsiteY58" fmla="*/ 5915401 h 6887378"/>
              <a:gd name="connsiteX59" fmla="*/ 4816318 w 6887277"/>
              <a:gd name="connsiteY59" fmla="*/ 6026486 h 6887378"/>
              <a:gd name="connsiteX60" fmla="*/ 4816318 w 6887277"/>
              <a:gd name="connsiteY60" fmla="*/ 6248657 h 6887378"/>
              <a:gd name="connsiteX61" fmla="*/ 4623906 w 6887277"/>
              <a:gd name="connsiteY61" fmla="*/ 6359742 h 6887378"/>
              <a:gd name="connsiteX62" fmla="*/ 3809314 w 6887277"/>
              <a:gd name="connsiteY62" fmla="*/ 6021827 h 6887378"/>
              <a:gd name="connsiteX63" fmla="*/ 3471398 w 6887277"/>
              <a:gd name="connsiteY63" fmla="*/ 5207236 h 6887378"/>
              <a:gd name="connsiteX64" fmla="*/ 3471398 w 6887277"/>
              <a:gd name="connsiteY64" fmla="*/ 3665879 h 6887378"/>
              <a:gd name="connsiteX65" fmla="*/ 3207574 w 6887277"/>
              <a:gd name="connsiteY65" fmla="*/ 3665879 h 6887378"/>
              <a:gd name="connsiteX66" fmla="*/ 3015161 w 6887277"/>
              <a:gd name="connsiteY66" fmla="*/ 3554794 h 6887378"/>
              <a:gd name="connsiteX67" fmla="*/ 3015161 w 6887277"/>
              <a:gd name="connsiteY67" fmla="*/ 3332623 h 6887378"/>
              <a:gd name="connsiteX68" fmla="*/ 3207574 w 6887277"/>
              <a:gd name="connsiteY68" fmla="*/ 3221538 h 6887378"/>
              <a:gd name="connsiteX69" fmla="*/ 3471398 w 6887277"/>
              <a:gd name="connsiteY69" fmla="*/ 3221538 h 6887378"/>
              <a:gd name="connsiteX70" fmla="*/ 3471398 w 6887277"/>
              <a:gd name="connsiteY70" fmla="*/ 1680181 h 6887378"/>
              <a:gd name="connsiteX71" fmla="*/ 3809314 w 6887277"/>
              <a:gd name="connsiteY71" fmla="*/ 865589 h 6887378"/>
              <a:gd name="connsiteX72" fmla="*/ 4623906 w 6887277"/>
              <a:gd name="connsiteY72" fmla="*/ 527674 h 6887378"/>
              <a:gd name="connsiteX73" fmla="*/ 4816318 w 6887277"/>
              <a:gd name="connsiteY73" fmla="*/ 638760 h 6887378"/>
              <a:gd name="connsiteX74" fmla="*/ 4816318 w 6887277"/>
              <a:gd name="connsiteY74" fmla="*/ 860930 h 6887378"/>
              <a:gd name="connsiteX75" fmla="*/ 4623906 w 6887277"/>
              <a:gd name="connsiteY75" fmla="*/ 972016 h 6887378"/>
              <a:gd name="connsiteX76" fmla="*/ 4123374 w 6887277"/>
              <a:gd name="connsiteY76" fmla="*/ 1179650 h 6887378"/>
              <a:gd name="connsiteX77" fmla="*/ 3915740 w 6887277"/>
              <a:gd name="connsiteY77" fmla="*/ 1680181 h 6887378"/>
              <a:gd name="connsiteX78" fmla="*/ 6137446 w 6887277"/>
              <a:gd name="connsiteY78" fmla="*/ 1499664 h 6887378"/>
              <a:gd name="connsiteX79" fmla="*/ 6667634 w 6887277"/>
              <a:gd name="connsiteY79" fmla="*/ 1280020 h 6887378"/>
              <a:gd name="connsiteX80" fmla="*/ 6887278 w 6887277"/>
              <a:gd name="connsiteY80" fmla="*/ 749832 h 6887378"/>
              <a:gd name="connsiteX81" fmla="*/ 6667634 w 6887277"/>
              <a:gd name="connsiteY81" fmla="*/ 219644 h 6887378"/>
              <a:gd name="connsiteX82" fmla="*/ 6137446 w 6887277"/>
              <a:gd name="connsiteY82" fmla="*/ 0 h 6887378"/>
              <a:gd name="connsiteX83" fmla="*/ 5607258 w 6887277"/>
              <a:gd name="connsiteY83" fmla="*/ 219644 h 6887378"/>
              <a:gd name="connsiteX84" fmla="*/ 5387614 w 6887277"/>
              <a:gd name="connsiteY84" fmla="*/ 749832 h 6887378"/>
              <a:gd name="connsiteX85" fmla="*/ 5607500 w 6887277"/>
              <a:gd name="connsiteY85" fmla="*/ 1279766 h 6887378"/>
              <a:gd name="connsiteX86" fmla="*/ 6137434 w 6887277"/>
              <a:gd name="connsiteY86" fmla="*/ 1499652 h 6887378"/>
              <a:gd name="connsiteX87" fmla="*/ 6137446 w 6887277"/>
              <a:gd name="connsiteY87" fmla="*/ 444354 h 6887378"/>
              <a:gd name="connsiteX88" fmla="*/ 6353472 w 6887277"/>
              <a:gd name="connsiteY88" fmla="*/ 533818 h 6887378"/>
              <a:gd name="connsiteX89" fmla="*/ 6442936 w 6887277"/>
              <a:gd name="connsiteY89" fmla="*/ 749844 h 6887378"/>
              <a:gd name="connsiteX90" fmla="*/ 6353472 w 6887277"/>
              <a:gd name="connsiteY90" fmla="*/ 965870 h 6887378"/>
              <a:gd name="connsiteX91" fmla="*/ 6137446 w 6887277"/>
              <a:gd name="connsiteY91" fmla="*/ 1055333 h 6887378"/>
              <a:gd name="connsiteX92" fmla="*/ 5921420 w 6887277"/>
              <a:gd name="connsiteY92" fmla="*/ 965870 h 6887378"/>
              <a:gd name="connsiteX93" fmla="*/ 5831956 w 6887277"/>
              <a:gd name="connsiteY93" fmla="*/ 749844 h 6887378"/>
              <a:gd name="connsiteX94" fmla="*/ 5921519 w 6887277"/>
              <a:gd name="connsiteY94" fmla="*/ 533919 h 6887378"/>
              <a:gd name="connsiteX95" fmla="*/ 6137444 w 6887277"/>
              <a:gd name="connsiteY95" fmla="*/ 444356 h 6887378"/>
              <a:gd name="connsiteX96" fmla="*/ 6137446 w 6887277"/>
              <a:gd name="connsiteY96" fmla="*/ 5387714 h 6887378"/>
              <a:gd name="connsiteX97" fmla="*/ 5607258 w 6887277"/>
              <a:gd name="connsiteY97" fmla="*/ 5607358 h 6887378"/>
              <a:gd name="connsiteX98" fmla="*/ 5387614 w 6887277"/>
              <a:gd name="connsiteY98" fmla="*/ 6137546 h 6887378"/>
              <a:gd name="connsiteX99" fmla="*/ 5607258 w 6887277"/>
              <a:gd name="connsiteY99" fmla="*/ 6667734 h 6887378"/>
              <a:gd name="connsiteX100" fmla="*/ 6137446 w 6887277"/>
              <a:gd name="connsiteY100" fmla="*/ 6887379 h 6887378"/>
              <a:gd name="connsiteX101" fmla="*/ 6667634 w 6887277"/>
              <a:gd name="connsiteY101" fmla="*/ 6667734 h 6887378"/>
              <a:gd name="connsiteX102" fmla="*/ 6887278 w 6887277"/>
              <a:gd name="connsiteY102" fmla="*/ 6137546 h 6887378"/>
              <a:gd name="connsiteX103" fmla="*/ 6667393 w 6887277"/>
              <a:gd name="connsiteY103" fmla="*/ 5607612 h 6887378"/>
              <a:gd name="connsiteX104" fmla="*/ 6137458 w 6887277"/>
              <a:gd name="connsiteY104" fmla="*/ 5387727 h 6887378"/>
              <a:gd name="connsiteX105" fmla="*/ 6137446 w 6887277"/>
              <a:gd name="connsiteY105" fmla="*/ 6443024 h 6887378"/>
              <a:gd name="connsiteX106" fmla="*/ 5921420 w 6887277"/>
              <a:gd name="connsiteY106" fmla="*/ 6353561 h 6887378"/>
              <a:gd name="connsiteX107" fmla="*/ 5831956 w 6887277"/>
              <a:gd name="connsiteY107" fmla="*/ 6137535 h 6887378"/>
              <a:gd name="connsiteX108" fmla="*/ 5921420 w 6887277"/>
              <a:gd name="connsiteY108" fmla="*/ 5921509 h 6887378"/>
              <a:gd name="connsiteX109" fmla="*/ 6137446 w 6887277"/>
              <a:gd name="connsiteY109" fmla="*/ 5832045 h 6887378"/>
              <a:gd name="connsiteX110" fmla="*/ 6353472 w 6887277"/>
              <a:gd name="connsiteY110" fmla="*/ 5921509 h 6887378"/>
              <a:gd name="connsiteX111" fmla="*/ 6442936 w 6887277"/>
              <a:gd name="connsiteY111" fmla="*/ 6137535 h 6887378"/>
              <a:gd name="connsiteX112" fmla="*/ 6353373 w 6887277"/>
              <a:gd name="connsiteY112" fmla="*/ 6353459 h 6887378"/>
              <a:gd name="connsiteX113" fmla="*/ 6137448 w 6887277"/>
              <a:gd name="connsiteY113" fmla="*/ 6443022 h 6887378"/>
              <a:gd name="connsiteX114" fmla="*/ 6137446 w 6887277"/>
              <a:gd name="connsiteY114" fmla="*/ 2693927 h 6887378"/>
              <a:gd name="connsiteX115" fmla="*/ 5607258 w 6887277"/>
              <a:gd name="connsiteY115" fmla="*/ 2913571 h 6887378"/>
              <a:gd name="connsiteX116" fmla="*/ 5387614 w 6887277"/>
              <a:gd name="connsiteY116" fmla="*/ 3443759 h 6887378"/>
              <a:gd name="connsiteX117" fmla="*/ 5607258 w 6887277"/>
              <a:gd name="connsiteY117" fmla="*/ 3973947 h 6887378"/>
              <a:gd name="connsiteX118" fmla="*/ 6137446 w 6887277"/>
              <a:gd name="connsiteY118" fmla="*/ 4193591 h 6887378"/>
              <a:gd name="connsiteX119" fmla="*/ 6667634 w 6887277"/>
              <a:gd name="connsiteY119" fmla="*/ 3973947 h 6887378"/>
              <a:gd name="connsiteX120" fmla="*/ 6887278 w 6887277"/>
              <a:gd name="connsiteY120" fmla="*/ 3443759 h 6887378"/>
              <a:gd name="connsiteX121" fmla="*/ 6667393 w 6887277"/>
              <a:gd name="connsiteY121" fmla="*/ 2913825 h 6887378"/>
              <a:gd name="connsiteX122" fmla="*/ 6137458 w 6887277"/>
              <a:gd name="connsiteY122" fmla="*/ 2693940 h 6887378"/>
              <a:gd name="connsiteX123" fmla="*/ 6137446 w 6887277"/>
              <a:gd name="connsiteY123" fmla="*/ 3749237 h 6887378"/>
              <a:gd name="connsiteX124" fmla="*/ 5921420 w 6887277"/>
              <a:gd name="connsiteY124" fmla="*/ 3659774 h 6887378"/>
              <a:gd name="connsiteX125" fmla="*/ 5831956 w 6887277"/>
              <a:gd name="connsiteY125" fmla="*/ 3443748 h 6887378"/>
              <a:gd name="connsiteX126" fmla="*/ 5921420 w 6887277"/>
              <a:gd name="connsiteY126" fmla="*/ 3227722 h 6887378"/>
              <a:gd name="connsiteX127" fmla="*/ 6137446 w 6887277"/>
              <a:gd name="connsiteY127" fmla="*/ 3138258 h 6887378"/>
              <a:gd name="connsiteX128" fmla="*/ 6353472 w 6887277"/>
              <a:gd name="connsiteY128" fmla="*/ 3227722 h 6887378"/>
              <a:gd name="connsiteX129" fmla="*/ 6442936 w 6887277"/>
              <a:gd name="connsiteY129" fmla="*/ 3443748 h 6887378"/>
              <a:gd name="connsiteX130" fmla="*/ 6353373 w 6887277"/>
              <a:gd name="connsiteY130" fmla="*/ 3659672 h 6887378"/>
              <a:gd name="connsiteX131" fmla="*/ 6137448 w 6887277"/>
              <a:gd name="connsiteY131" fmla="*/ 3749235 h 68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887277" h="6887378">
                <a:moveTo>
                  <a:pt x="1513504" y="3506170"/>
                </a:moveTo>
                <a:cubicBezTo>
                  <a:pt x="1772618" y="3506170"/>
                  <a:pt x="2021068" y="3403267"/>
                  <a:pt x="2204315" y="3220027"/>
                </a:cubicBezTo>
                <a:cubicBezTo>
                  <a:pt x="2387510" y="3036831"/>
                  <a:pt x="2490458" y="2788330"/>
                  <a:pt x="2490458" y="2529267"/>
                </a:cubicBezTo>
                <a:cubicBezTo>
                  <a:pt x="2490458" y="2270152"/>
                  <a:pt x="2387505" y="2021651"/>
                  <a:pt x="2204315" y="1838456"/>
                </a:cubicBezTo>
                <a:cubicBezTo>
                  <a:pt x="2021068" y="1655209"/>
                  <a:pt x="1772618" y="1552313"/>
                  <a:pt x="1513504" y="1552313"/>
                </a:cubicBezTo>
                <a:cubicBezTo>
                  <a:pt x="1254389" y="1552313"/>
                  <a:pt x="1005939" y="1655216"/>
                  <a:pt x="822693" y="1838456"/>
                </a:cubicBezTo>
                <a:cubicBezTo>
                  <a:pt x="639497" y="2021651"/>
                  <a:pt x="536550" y="2270152"/>
                  <a:pt x="536550" y="2529267"/>
                </a:cubicBezTo>
                <a:cubicBezTo>
                  <a:pt x="536847" y="2788279"/>
                  <a:pt x="639898" y="3036590"/>
                  <a:pt x="823035" y="3219735"/>
                </a:cubicBezTo>
                <a:cubicBezTo>
                  <a:pt x="1006180" y="3402880"/>
                  <a:pt x="1254478" y="3505878"/>
                  <a:pt x="1513504" y="3506170"/>
                </a:cubicBezTo>
                <a:close/>
                <a:moveTo>
                  <a:pt x="1513504" y="1996679"/>
                </a:moveTo>
                <a:cubicBezTo>
                  <a:pt x="1654741" y="1996679"/>
                  <a:pt x="1790227" y="2052817"/>
                  <a:pt x="1890102" y="2152694"/>
                </a:cubicBezTo>
                <a:cubicBezTo>
                  <a:pt x="1989980" y="2252572"/>
                  <a:pt x="2046117" y="2388004"/>
                  <a:pt x="2046117" y="2529292"/>
                </a:cubicBezTo>
                <a:cubicBezTo>
                  <a:pt x="2046117" y="2670529"/>
                  <a:pt x="1989979" y="2806015"/>
                  <a:pt x="1890102" y="2905890"/>
                </a:cubicBezTo>
                <a:cubicBezTo>
                  <a:pt x="1790224" y="3005768"/>
                  <a:pt x="1654741" y="3061854"/>
                  <a:pt x="1513504" y="3061854"/>
                </a:cubicBezTo>
                <a:cubicBezTo>
                  <a:pt x="1372216" y="3061854"/>
                  <a:pt x="1236781" y="3005766"/>
                  <a:pt x="1136906" y="2905890"/>
                </a:cubicBezTo>
                <a:cubicBezTo>
                  <a:pt x="1037028" y="2805963"/>
                  <a:pt x="980891" y="2670529"/>
                  <a:pt x="980891" y="2529241"/>
                </a:cubicBezTo>
                <a:cubicBezTo>
                  <a:pt x="981089" y="2388055"/>
                  <a:pt x="1037227" y="2252671"/>
                  <a:pt x="1137109" y="2152846"/>
                </a:cubicBezTo>
                <a:cubicBezTo>
                  <a:pt x="1236937" y="2053018"/>
                  <a:pt x="1372318" y="1996832"/>
                  <a:pt x="1513504" y="1996679"/>
                </a:cubicBezTo>
                <a:close/>
                <a:moveTo>
                  <a:pt x="3027057" y="4663616"/>
                </a:moveTo>
                <a:lnTo>
                  <a:pt x="3027057" y="5112667"/>
                </a:lnTo>
                <a:cubicBezTo>
                  <a:pt x="3027057" y="5192063"/>
                  <a:pt x="2984706" y="5265406"/>
                  <a:pt x="2915972" y="5305079"/>
                </a:cubicBezTo>
                <a:cubicBezTo>
                  <a:pt x="2847237" y="5344753"/>
                  <a:pt x="2762535" y="5344753"/>
                  <a:pt x="2693801" y="5305079"/>
                </a:cubicBezTo>
                <a:cubicBezTo>
                  <a:pt x="2625068" y="5265406"/>
                  <a:pt x="2582716" y="5192060"/>
                  <a:pt x="2582716" y="5112667"/>
                </a:cubicBezTo>
                <a:lnTo>
                  <a:pt x="2582716" y="4663616"/>
                </a:lnTo>
                <a:cubicBezTo>
                  <a:pt x="2583113" y="4485727"/>
                  <a:pt x="2502328" y="4317372"/>
                  <a:pt x="2363326" y="4206325"/>
                </a:cubicBezTo>
                <a:cubicBezTo>
                  <a:pt x="2292509" y="4149393"/>
                  <a:pt x="2223625" y="4086264"/>
                  <a:pt x="2092658" y="4049561"/>
                </a:cubicBezTo>
                <a:cubicBezTo>
                  <a:pt x="1857741" y="4527622"/>
                  <a:pt x="1169660" y="4528218"/>
                  <a:pt x="934451" y="4049561"/>
                </a:cubicBezTo>
                <a:cubicBezTo>
                  <a:pt x="803827" y="4086209"/>
                  <a:pt x="735043" y="4149142"/>
                  <a:pt x="663784" y="4206325"/>
                </a:cubicBezTo>
                <a:lnTo>
                  <a:pt x="663734" y="4206325"/>
                </a:lnTo>
                <a:cubicBezTo>
                  <a:pt x="524732" y="4317361"/>
                  <a:pt x="443950" y="4485727"/>
                  <a:pt x="444344" y="4663616"/>
                </a:cubicBezTo>
                <a:lnTo>
                  <a:pt x="444344" y="5112667"/>
                </a:lnTo>
                <a:cubicBezTo>
                  <a:pt x="444344" y="5192063"/>
                  <a:pt x="401993" y="5265406"/>
                  <a:pt x="333258" y="5305079"/>
                </a:cubicBezTo>
                <a:cubicBezTo>
                  <a:pt x="264524" y="5344753"/>
                  <a:pt x="179821" y="5344753"/>
                  <a:pt x="111088" y="5305079"/>
                </a:cubicBezTo>
                <a:cubicBezTo>
                  <a:pt x="42355" y="5265406"/>
                  <a:pt x="3" y="5192060"/>
                  <a:pt x="3" y="5112667"/>
                </a:cubicBezTo>
                <a:lnTo>
                  <a:pt x="3" y="4663616"/>
                </a:lnTo>
                <a:cubicBezTo>
                  <a:pt x="-692" y="4350888"/>
                  <a:pt x="141290" y="4054931"/>
                  <a:pt x="385678" y="3859789"/>
                </a:cubicBezTo>
                <a:lnTo>
                  <a:pt x="447519" y="3810199"/>
                </a:lnTo>
                <a:lnTo>
                  <a:pt x="447519" y="3810149"/>
                </a:lnTo>
                <a:cubicBezTo>
                  <a:pt x="630562" y="3663656"/>
                  <a:pt x="857989" y="3583713"/>
                  <a:pt x="1092461" y="3583421"/>
                </a:cubicBezTo>
                <a:cubicBezTo>
                  <a:pt x="1147608" y="3583421"/>
                  <a:pt x="1200769" y="3603902"/>
                  <a:pt x="1241633" y="3640897"/>
                </a:cubicBezTo>
                <a:cubicBezTo>
                  <a:pt x="1282497" y="3677942"/>
                  <a:pt x="1308135" y="3728823"/>
                  <a:pt x="1313591" y="3783670"/>
                </a:cubicBezTo>
                <a:cubicBezTo>
                  <a:pt x="1320335" y="3850321"/>
                  <a:pt x="1359859" y="3909236"/>
                  <a:pt x="1419023" y="3940776"/>
                </a:cubicBezTo>
                <a:cubicBezTo>
                  <a:pt x="1478136" y="3972268"/>
                  <a:pt x="1549050" y="3972268"/>
                  <a:pt x="1608160" y="3940776"/>
                </a:cubicBezTo>
                <a:cubicBezTo>
                  <a:pt x="1667272" y="3909236"/>
                  <a:pt x="1706797" y="3850321"/>
                  <a:pt x="1713592" y="3783670"/>
                </a:cubicBezTo>
                <a:cubicBezTo>
                  <a:pt x="1718997" y="3728822"/>
                  <a:pt x="1744636" y="3677941"/>
                  <a:pt x="1785500" y="3640897"/>
                </a:cubicBezTo>
                <a:cubicBezTo>
                  <a:pt x="1826364" y="3603901"/>
                  <a:pt x="1879525" y="3583421"/>
                  <a:pt x="1934672" y="3583421"/>
                </a:cubicBezTo>
                <a:cubicBezTo>
                  <a:pt x="2169145" y="3583718"/>
                  <a:pt x="2396520" y="3663709"/>
                  <a:pt x="2579563" y="3810200"/>
                </a:cubicBezTo>
                <a:lnTo>
                  <a:pt x="2641405" y="3859841"/>
                </a:lnTo>
                <a:cubicBezTo>
                  <a:pt x="2885792" y="4054983"/>
                  <a:pt x="3027778" y="4350953"/>
                  <a:pt x="3027080" y="4663617"/>
                </a:cubicBezTo>
                <a:close/>
                <a:moveTo>
                  <a:pt x="3915740" y="1680181"/>
                </a:moveTo>
                <a:lnTo>
                  <a:pt x="3915740" y="3221538"/>
                </a:lnTo>
                <a:lnTo>
                  <a:pt x="4623906" y="3221538"/>
                </a:lnTo>
                <a:cubicBezTo>
                  <a:pt x="4703302" y="3221538"/>
                  <a:pt x="4776645" y="3263888"/>
                  <a:pt x="4816318" y="3332623"/>
                </a:cubicBezTo>
                <a:cubicBezTo>
                  <a:pt x="4855991" y="3401358"/>
                  <a:pt x="4855991" y="3486060"/>
                  <a:pt x="4816318" y="3554794"/>
                </a:cubicBezTo>
                <a:cubicBezTo>
                  <a:pt x="4776645" y="3623527"/>
                  <a:pt x="4703299" y="3665879"/>
                  <a:pt x="4623906" y="3665879"/>
                </a:cubicBezTo>
                <a:lnTo>
                  <a:pt x="3915740" y="3665879"/>
                </a:lnTo>
                <a:lnTo>
                  <a:pt x="3915740" y="5207236"/>
                </a:lnTo>
                <a:cubicBezTo>
                  <a:pt x="3915938" y="5394989"/>
                  <a:pt x="3990623" y="5575010"/>
                  <a:pt x="4123374" y="5707767"/>
                </a:cubicBezTo>
                <a:cubicBezTo>
                  <a:pt x="4256125" y="5840523"/>
                  <a:pt x="4436152" y="5915211"/>
                  <a:pt x="4623906" y="5915401"/>
                </a:cubicBezTo>
                <a:cubicBezTo>
                  <a:pt x="4703302" y="5915401"/>
                  <a:pt x="4776645" y="5957752"/>
                  <a:pt x="4816318" y="6026486"/>
                </a:cubicBezTo>
                <a:cubicBezTo>
                  <a:pt x="4855991" y="6095221"/>
                  <a:pt x="4855991" y="6179924"/>
                  <a:pt x="4816318" y="6248657"/>
                </a:cubicBezTo>
                <a:cubicBezTo>
                  <a:pt x="4776645" y="6317390"/>
                  <a:pt x="4703299" y="6359742"/>
                  <a:pt x="4623906" y="6359742"/>
                </a:cubicBezTo>
                <a:cubicBezTo>
                  <a:pt x="4318326" y="6359395"/>
                  <a:pt x="4025378" y="6237845"/>
                  <a:pt x="3809314" y="6021827"/>
                </a:cubicBezTo>
                <a:cubicBezTo>
                  <a:pt x="3593287" y="5805750"/>
                  <a:pt x="3471741" y="5512815"/>
                  <a:pt x="3471398" y="5207236"/>
                </a:cubicBezTo>
                <a:lnTo>
                  <a:pt x="3471398" y="3665879"/>
                </a:lnTo>
                <a:lnTo>
                  <a:pt x="3207574" y="3665879"/>
                </a:lnTo>
                <a:cubicBezTo>
                  <a:pt x="3128178" y="3665879"/>
                  <a:pt x="3054835" y="3623528"/>
                  <a:pt x="3015161" y="3554794"/>
                </a:cubicBezTo>
                <a:cubicBezTo>
                  <a:pt x="2975488" y="3486059"/>
                  <a:pt x="2975488" y="3401356"/>
                  <a:pt x="3015161" y="3332623"/>
                </a:cubicBezTo>
                <a:cubicBezTo>
                  <a:pt x="3054835" y="3263890"/>
                  <a:pt x="3128180" y="3221538"/>
                  <a:pt x="3207574" y="3221538"/>
                </a:cubicBezTo>
                <a:lnTo>
                  <a:pt x="3471398" y="3221538"/>
                </a:lnTo>
                <a:lnTo>
                  <a:pt x="3471398" y="1680181"/>
                </a:lnTo>
                <a:cubicBezTo>
                  <a:pt x="3471746" y="1374601"/>
                  <a:pt x="3593295" y="1081654"/>
                  <a:pt x="3809314" y="865589"/>
                </a:cubicBezTo>
                <a:cubicBezTo>
                  <a:pt x="4025390" y="649563"/>
                  <a:pt x="4318326" y="528017"/>
                  <a:pt x="4623906" y="527674"/>
                </a:cubicBezTo>
                <a:cubicBezTo>
                  <a:pt x="4703302" y="527674"/>
                  <a:pt x="4776645" y="570025"/>
                  <a:pt x="4816318" y="638760"/>
                </a:cubicBezTo>
                <a:cubicBezTo>
                  <a:pt x="4855991" y="707494"/>
                  <a:pt x="4855991" y="792197"/>
                  <a:pt x="4816318" y="860930"/>
                </a:cubicBezTo>
                <a:cubicBezTo>
                  <a:pt x="4776645" y="929664"/>
                  <a:pt x="4703299" y="972016"/>
                  <a:pt x="4623906" y="972016"/>
                </a:cubicBezTo>
                <a:cubicBezTo>
                  <a:pt x="4436152" y="972214"/>
                  <a:pt x="4256131" y="1046898"/>
                  <a:pt x="4123374" y="1179650"/>
                </a:cubicBezTo>
                <a:cubicBezTo>
                  <a:pt x="3990618" y="1312401"/>
                  <a:pt x="3915930" y="1492428"/>
                  <a:pt x="3915740" y="1680181"/>
                </a:cubicBezTo>
                <a:close/>
                <a:moveTo>
                  <a:pt x="6137446" y="1499664"/>
                </a:moveTo>
                <a:cubicBezTo>
                  <a:pt x="6336308" y="1499664"/>
                  <a:pt x="6527044" y="1420664"/>
                  <a:pt x="6667634" y="1280020"/>
                </a:cubicBezTo>
                <a:cubicBezTo>
                  <a:pt x="6808275" y="1139431"/>
                  <a:pt x="6887278" y="948694"/>
                  <a:pt x="6887278" y="749832"/>
                </a:cubicBezTo>
                <a:cubicBezTo>
                  <a:pt x="6887278" y="550970"/>
                  <a:pt x="6808278" y="360234"/>
                  <a:pt x="6667634" y="219644"/>
                </a:cubicBezTo>
                <a:cubicBezTo>
                  <a:pt x="6527044" y="79004"/>
                  <a:pt x="6336308" y="0"/>
                  <a:pt x="6137446" y="0"/>
                </a:cubicBezTo>
                <a:cubicBezTo>
                  <a:pt x="5938584" y="0"/>
                  <a:pt x="5747848" y="79000"/>
                  <a:pt x="5607258" y="219644"/>
                </a:cubicBezTo>
                <a:cubicBezTo>
                  <a:pt x="5466618" y="360234"/>
                  <a:pt x="5387614" y="550970"/>
                  <a:pt x="5387614" y="749832"/>
                </a:cubicBezTo>
                <a:cubicBezTo>
                  <a:pt x="5387862" y="948643"/>
                  <a:pt x="5466911" y="1139228"/>
                  <a:pt x="5607500" y="1279766"/>
                </a:cubicBezTo>
                <a:cubicBezTo>
                  <a:pt x="5748038" y="1420356"/>
                  <a:pt x="5938622" y="1499411"/>
                  <a:pt x="6137434" y="1499652"/>
                </a:cubicBezTo>
                <a:close/>
                <a:moveTo>
                  <a:pt x="6137446" y="444354"/>
                </a:moveTo>
                <a:cubicBezTo>
                  <a:pt x="6218479" y="444354"/>
                  <a:pt x="6296190" y="476539"/>
                  <a:pt x="6353472" y="533818"/>
                </a:cubicBezTo>
                <a:cubicBezTo>
                  <a:pt x="6410754" y="591096"/>
                  <a:pt x="6442936" y="668809"/>
                  <a:pt x="6442936" y="749844"/>
                </a:cubicBezTo>
                <a:cubicBezTo>
                  <a:pt x="6442936" y="830879"/>
                  <a:pt x="6410750" y="908588"/>
                  <a:pt x="6353472" y="965870"/>
                </a:cubicBezTo>
                <a:cubicBezTo>
                  <a:pt x="6296194" y="1023152"/>
                  <a:pt x="6218481" y="1055333"/>
                  <a:pt x="6137446" y="1055333"/>
                </a:cubicBezTo>
                <a:cubicBezTo>
                  <a:pt x="6056411" y="1055333"/>
                  <a:pt x="5978702" y="1023148"/>
                  <a:pt x="5921420" y="965870"/>
                </a:cubicBezTo>
                <a:cubicBezTo>
                  <a:pt x="5864138" y="908592"/>
                  <a:pt x="5831956" y="830879"/>
                  <a:pt x="5831956" y="749844"/>
                </a:cubicBezTo>
                <a:cubicBezTo>
                  <a:pt x="5832055" y="668861"/>
                  <a:pt x="5864241" y="591201"/>
                  <a:pt x="5921519" y="533919"/>
                </a:cubicBezTo>
                <a:cubicBezTo>
                  <a:pt x="5978797" y="476641"/>
                  <a:pt x="6056459" y="444456"/>
                  <a:pt x="6137444" y="444356"/>
                </a:cubicBezTo>
                <a:close/>
                <a:moveTo>
                  <a:pt x="6137446" y="5387714"/>
                </a:moveTo>
                <a:cubicBezTo>
                  <a:pt x="5938584" y="5387714"/>
                  <a:pt x="5747848" y="5466714"/>
                  <a:pt x="5607258" y="5607358"/>
                </a:cubicBezTo>
                <a:cubicBezTo>
                  <a:pt x="5466618" y="5747948"/>
                  <a:pt x="5387614" y="5938685"/>
                  <a:pt x="5387614" y="6137546"/>
                </a:cubicBezTo>
                <a:cubicBezTo>
                  <a:pt x="5387614" y="6336408"/>
                  <a:pt x="5466614" y="6527145"/>
                  <a:pt x="5607258" y="6667734"/>
                </a:cubicBezTo>
                <a:cubicBezTo>
                  <a:pt x="5747848" y="6808375"/>
                  <a:pt x="5938584" y="6887379"/>
                  <a:pt x="6137446" y="6887379"/>
                </a:cubicBezTo>
                <a:cubicBezTo>
                  <a:pt x="6336308" y="6887379"/>
                  <a:pt x="6527044" y="6808379"/>
                  <a:pt x="6667634" y="6667734"/>
                </a:cubicBezTo>
                <a:cubicBezTo>
                  <a:pt x="6808275" y="6527145"/>
                  <a:pt x="6887278" y="6336408"/>
                  <a:pt x="6887278" y="6137546"/>
                </a:cubicBezTo>
                <a:cubicBezTo>
                  <a:pt x="6887030" y="5938735"/>
                  <a:pt x="6807981" y="5748151"/>
                  <a:pt x="6667393" y="5607612"/>
                </a:cubicBezTo>
                <a:cubicBezTo>
                  <a:pt x="6526854" y="5467023"/>
                  <a:pt x="6336270" y="5387968"/>
                  <a:pt x="6137458" y="5387727"/>
                </a:cubicBezTo>
                <a:close/>
                <a:moveTo>
                  <a:pt x="6137446" y="6443024"/>
                </a:moveTo>
                <a:cubicBezTo>
                  <a:pt x="6056413" y="6443024"/>
                  <a:pt x="5978702" y="6410839"/>
                  <a:pt x="5921420" y="6353561"/>
                </a:cubicBezTo>
                <a:cubicBezTo>
                  <a:pt x="5864138" y="6296283"/>
                  <a:pt x="5831956" y="6218570"/>
                  <a:pt x="5831956" y="6137535"/>
                </a:cubicBezTo>
                <a:cubicBezTo>
                  <a:pt x="5831956" y="6056500"/>
                  <a:pt x="5864142" y="5978791"/>
                  <a:pt x="5921420" y="5921509"/>
                </a:cubicBezTo>
                <a:cubicBezTo>
                  <a:pt x="5978699" y="5864227"/>
                  <a:pt x="6056411" y="5832045"/>
                  <a:pt x="6137446" y="5832045"/>
                </a:cubicBezTo>
                <a:cubicBezTo>
                  <a:pt x="6218481" y="5832045"/>
                  <a:pt x="6296190" y="5864231"/>
                  <a:pt x="6353472" y="5921509"/>
                </a:cubicBezTo>
                <a:cubicBezTo>
                  <a:pt x="6410754" y="5978787"/>
                  <a:pt x="6442936" y="6056500"/>
                  <a:pt x="6442936" y="6137535"/>
                </a:cubicBezTo>
                <a:cubicBezTo>
                  <a:pt x="6442837" y="6218518"/>
                  <a:pt x="6410651" y="6296177"/>
                  <a:pt x="6353373" y="6353459"/>
                </a:cubicBezTo>
                <a:cubicBezTo>
                  <a:pt x="6296095" y="6410737"/>
                  <a:pt x="6218433" y="6442923"/>
                  <a:pt x="6137448" y="6443022"/>
                </a:cubicBezTo>
                <a:close/>
                <a:moveTo>
                  <a:pt x="6137446" y="2693927"/>
                </a:moveTo>
                <a:cubicBezTo>
                  <a:pt x="5938584" y="2693927"/>
                  <a:pt x="5747848" y="2772927"/>
                  <a:pt x="5607258" y="2913571"/>
                </a:cubicBezTo>
                <a:cubicBezTo>
                  <a:pt x="5466618" y="3054161"/>
                  <a:pt x="5387614" y="3244897"/>
                  <a:pt x="5387614" y="3443759"/>
                </a:cubicBezTo>
                <a:cubicBezTo>
                  <a:pt x="5387614" y="3642621"/>
                  <a:pt x="5466614" y="3833357"/>
                  <a:pt x="5607258" y="3973947"/>
                </a:cubicBezTo>
                <a:cubicBezTo>
                  <a:pt x="5747848" y="4114587"/>
                  <a:pt x="5938584" y="4193591"/>
                  <a:pt x="6137446" y="4193591"/>
                </a:cubicBezTo>
                <a:cubicBezTo>
                  <a:pt x="6336308" y="4193591"/>
                  <a:pt x="6527044" y="4114591"/>
                  <a:pt x="6667634" y="3973947"/>
                </a:cubicBezTo>
                <a:cubicBezTo>
                  <a:pt x="6808275" y="3833357"/>
                  <a:pt x="6887278" y="3642621"/>
                  <a:pt x="6887278" y="3443759"/>
                </a:cubicBezTo>
                <a:cubicBezTo>
                  <a:pt x="6887030" y="3244948"/>
                  <a:pt x="6807981" y="3054364"/>
                  <a:pt x="6667393" y="2913825"/>
                </a:cubicBezTo>
                <a:cubicBezTo>
                  <a:pt x="6526854" y="2773235"/>
                  <a:pt x="6336270" y="2694181"/>
                  <a:pt x="6137458" y="2693940"/>
                </a:cubicBezTo>
                <a:close/>
                <a:moveTo>
                  <a:pt x="6137446" y="3749237"/>
                </a:moveTo>
                <a:cubicBezTo>
                  <a:pt x="6056413" y="3749237"/>
                  <a:pt x="5978702" y="3717052"/>
                  <a:pt x="5921420" y="3659774"/>
                </a:cubicBezTo>
                <a:cubicBezTo>
                  <a:pt x="5864138" y="3602495"/>
                  <a:pt x="5831956" y="3524783"/>
                  <a:pt x="5831956" y="3443748"/>
                </a:cubicBezTo>
                <a:cubicBezTo>
                  <a:pt x="5831956" y="3362712"/>
                  <a:pt x="5864142" y="3285003"/>
                  <a:pt x="5921420" y="3227722"/>
                </a:cubicBezTo>
                <a:cubicBezTo>
                  <a:pt x="5978699" y="3170440"/>
                  <a:pt x="6056411" y="3138258"/>
                  <a:pt x="6137446" y="3138258"/>
                </a:cubicBezTo>
                <a:cubicBezTo>
                  <a:pt x="6218481" y="3138258"/>
                  <a:pt x="6296190" y="3170444"/>
                  <a:pt x="6353472" y="3227722"/>
                </a:cubicBezTo>
                <a:cubicBezTo>
                  <a:pt x="6410754" y="3285000"/>
                  <a:pt x="6442936" y="3362712"/>
                  <a:pt x="6442936" y="3443748"/>
                </a:cubicBezTo>
                <a:cubicBezTo>
                  <a:pt x="6442837" y="3524731"/>
                  <a:pt x="6410651" y="3602390"/>
                  <a:pt x="6353373" y="3659672"/>
                </a:cubicBezTo>
                <a:cubicBezTo>
                  <a:pt x="6296095" y="3716950"/>
                  <a:pt x="6218433" y="3749136"/>
                  <a:pt x="6137448" y="3749235"/>
                </a:cubicBezTo>
                <a:close/>
              </a:path>
            </a:pathLst>
          </a:custGeom>
          <a:solidFill>
            <a:srgbClr val="74BC1F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9447154-02CC-0C66-7444-1ADFC45CA4DE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C67C908A-5088-5E8A-0601-274DFEA72B8B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BD94694-82F5-86F0-3818-5BD7B8808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F0C16AD5-1813-25C6-C2B3-77749FABF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4475" y="905"/>
            <a:ext cx="871745" cy="137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: Cantos Superiores Arredondados 30">
            <a:extLst>
              <a:ext uri="{FF2B5EF4-FFF2-40B4-BE49-F238E27FC236}">
                <a16:creationId xmlns:a16="http://schemas.microsoft.com/office/drawing/2014/main" id="{D4FCF1E3-BBAC-03EE-19DB-6EF88FED7996}"/>
              </a:ext>
            </a:extLst>
          </p:cNvPr>
          <p:cNvSpPr/>
          <p:nvPr/>
        </p:nvSpPr>
        <p:spPr>
          <a:xfrm rot="5400000">
            <a:off x="10184304" y="-9637453"/>
            <a:ext cx="3430914" cy="237995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02A2D">
              <a:alpha val="89804"/>
            </a:srgbClr>
          </a:solidFill>
          <a:ln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C2B7154F-5B5C-94A7-1DDF-BABC70A7963F}"/>
              </a:ext>
            </a:extLst>
          </p:cNvPr>
          <p:cNvGrpSpPr/>
          <p:nvPr/>
        </p:nvGrpSpPr>
        <p:grpSpPr>
          <a:xfrm>
            <a:off x="13838424" y="1416268"/>
            <a:ext cx="7809946" cy="2016344"/>
            <a:chOff x="12200129" y="2632806"/>
            <a:chExt cx="7809946" cy="201634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70545E2-B638-A5F0-4D0A-0F9C408807AC}"/>
                </a:ext>
              </a:extLst>
            </p:cNvPr>
            <p:cNvSpPr txBox="1"/>
            <p:nvPr/>
          </p:nvSpPr>
          <p:spPr>
            <a:xfrm>
              <a:off x="12200130" y="2632806"/>
              <a:ext cx="24447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240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Estimativa de Lucro Bruto por Pacote</a:t>
              </a:r>
              <a:endPara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1AE314F-AFD2-3D5E-42F2-2AEAADF11E08}"/>
                </a:ext>
              </a:extLst>
            </p:cNvPr>
            <p:cNvSpPr txBox="1"/>
            <p:nvPr/>
          </p:nvSpPr>
          <p:spPr>
            <a:xfrm>
              <a:off x="12200129" y="3725820"/>
              <a:ext cx="31622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R$ </a:t>
              </a:r>
              <a:r>
                <a:rPr lang="pt-B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80,00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B67107E-242B-CCFF-854E-FAB165C2DE10}"/>
                </a:ext>
              </a:extLst>
            </p:cNvPr>
            <p:cNvSpPr txBox="1"/>
            <p:nvPr/>
          </p:nvSpPr>
          <p:spPr>
            <a:xfrm>
              <a:off x="16819105" y="2632806"/>
              <a:ext cx="31909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240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Estimativa de Pontos de Volume por Pacote</a:t>
              </a:r>
              <a:endPara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897053B-E3E0-F907-9154-F5A04DD7B127}"/>
                </a:ext>
              </a:extLst>
            </p:cNvPr>
            <p:cNvSpPr txBox="1"/>
            <p:nvPr/>
          </p:nvSpPr>
          <p:spPr>
            <a:xfrm>
              <a:off x="16819105" y="3725820"/>
              <a:ext cx="27395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663">
                <a:defRPr/>
              </a:pPr>
              <a:r>
                <a:rPr lang="pt-B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/>
                </a:rPr>
                <a:t>53</a:t>
              </a:r>
            </a:p>
          </p:txBody>
        </p: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F94FB08E-A3CC-5CC4-2905-1B7C6196C08F}"/>
                </a:ext>
              </a:extLst>
            </p:cNvPr>
            <p:cNvCxnSpPr/>
            <p:nvPr/>
          </p:nvCxnSpPr>
          <p:spPr>
            <a:xfrm>
              <a:off x="16028014" y="2743200"/>
              <a:ext cx="0" cy="1686821"/>
            </a:xfrm>
            <a:prstGeom prst="line">
              <a:avLst/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2BA4C3B-1491-D598-41ED-CF2F2755A59B}"/>
              </a:ext>
            </a:extLst>
          </p:cNvPr>
          <p:cNvSpPr/>
          <p:nvPr/>
        </p:nvSpPr>
        <p:spPr>
          <a:xfrm>
            <a:off x="1138604" y="4811189"/>
            <a:ext cx="13206046" cy="7452654"/>
          </a:xfrm>
          <a:prstGeom prst="roundRect">
            <a:avLst>
              <a:gd name="adj" fmla="val 5867"/>
            </a:avLst>
          </a:prstGeom>
          <a:solidFill>
            <a:srgbClr val="F1E3BE"/>
          </a:solidFill>
          <a:ln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pic>
        <p:nvPicPr>
          <p:cNvPr id="54" name="Picture 6">
            <a:extLst>
              <a:ext uri="{FF2B5EF4-FFF2-40B4-BE49-F238E27FC236}">
                <a16:creationId xmlns:a16="http://schemas.microsoft.com/office/drawing/2014/main" id="{215A7471-FC1C-24AF-5471-EEC48C0B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8" t="36186" b="1"/>
          <a:stretch/>
        </p:blipFill>
        <p:spPr>
          <a:xfrm>
            <a:off x="13633299" y="4092383"/>
            <a:ext cx="10756228" cy="8754659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1B432F8D-4903-50BF-7F0F-1C3BCFDB0C3C}"/>
              </a:ext>
            </a:extLst>
          </p:cNvPr>
          <p:cNvGrpSpPr/>
          <p:nvPr/>
        </p:nvGrpSpPr>
        <p:grpSpPr>
          <a:xfrm>
            <a:off x="-1" y="546851"/>
            <a:ext cx="13166561" cy="3430915"/>
            <a:chOff x="-1" y="1801489"/>
            <a:chExt cx="13166561" cy="343091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0E9EAE25-6A94-C70B-A19E-32D63DC411D7}"/>
                </a:ext>
              </a:extLst>
            </p:cNvPr>
            <p:cNvGrpSpPr/>
            <p:nvPr/>
          </p:nvGrpSpPr>
          <p:grpSpPr>
            <a:xfrm>
              <a:off x="-1" y="1801489"/>
              <a:ext cx="12494696" cy="3430915"/>
              <a:chOff x="-1" y="1801489"/>
              <a:chExt cx="12494696" cy="3430915"/>
            </a:xfrm>
          </p:grpSpPr>
          <p:sp>
            <p:nvSpPr>
              <p:cNvPr id="34" name="Retângulo: Cantos Superiores Arredondados 33">
                <a:extLst>
                  <a:ext uri="{FF2B5EF4-FFF2-40B4-BE49-F238E27FC236}">
                    <a16:creationId xmlns:a16="http://schemas.microsoft.com/office/drawing/2014/main" id="{B42363C3-E24D-F0A3-DE49-5517E9EAF1B3}"/>
                  </a:ext>
                </a:extLst>
              </p:cNvPr>
              <p:cNvSpPr/>
              <p:nvPr/>
            </p:nvSpPr>
            <p:spPr>
              <a:xfrm rot="5400000">
                <a:off x="4531889" y="-2730401"/>
                <a:ext cx="3430915" cy="124946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6C92FF0-D48C-C7F3-E368-924BC18BF4CA}"/>
                  </a:ext>
                </a:extLst>
              </p:cNvPr>
              <p:cNvSpPr txBox="1"/>
              <p:nvPr/>
            </p:nvSpPr>
            <p:spPr>
              <a:xfrm>
                <a:off x="1060953" y="2156073"/>
                <a:ext cx="8025896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pt-BR" sz="3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PROJEÇÃO MENSAL DE</a:t>
                </a:r>
                <a:endParaRPr lang="pt-BR" sz="3800" b="1" dirty="0">
                  <a:solidFill>
                    <a:srgbClr val="74BC1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AED6FAB-6DE5-BFEE-AD47-83B4078CC074}"/>
                  </a:ext>
                </a:extLst>
              </p:cNvPr>
              <p:cNvSpPr txBox="1"/>
              <p:nvPr/>
            </p:nvSpPr>
            <p:spPr>
              <a:xfrm>
                <a:off x="1029931" y="2846269"/>
                <a:ext cx="10334381" cy="21852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85000"/>
                  </a:lnSpc>
                  <a:defRPr/>
                </a:pPr>
                <a:r>
                  <a:rPr lang="pt-BR" sz="6000" b="1" dirty="0">
                    <a:solidFill>
                      <a:srgbClr val="FB7634"/>
                    </a:solidFill>
                    <a:latin typeface="Arial" panose="020B0604020202020204" pitchFamily="34" charset="0"/>
                  </a:rPr>
                  <a:t>GANHOS COM PRODUTOS FECHADOS </a:t>
                </a:r>
                <a:br>
                  <a:rPr lang="pt-BR" sz="4800" b="1" dirty="0">
                    <a:solidFill>
                      <a:srgbClr val="FB7634"/>
                    </a:solidFill>
                    <a:latin typeface="Arial" panose="020B0604020202020204" pitchFamily="34" charset="0"/>
                  </a:rPr>
                </a:br>
                <a:r>
                  <a:rPr lang="pt-BR" sz="4000" dirty="0">
                    <a:solidFill>
                      <a:srgbClr val="FB7634"/>
                    </a:solidFill>
                    <a:latin typeface="Arial" panose="020B0604020202020204" pitchFamily="34" charset="0"/>
                  </a:rPr>
                  <a:t>(GANHO BRUTO R$ E PV)</a:t>
                </a:r>
                <a:endParaRPr lang="pt-BR" sz="4800" dirty="0">
                  <a:solidFill>
                    <a:srgbClr val="FB7634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1BE1AFF3-4F0A-5056-E837-CAAD1B41673A}"/>
                </a:ext>
              </a:extLst>
            </p:cNvPr>
            <p:cNvGrpSpPr/>
            <p:nvPr/>
          </p:nvGrpSpPr>
          <p:grpSpPr>
            <a:xfrm>
              <a:off x="11206994" y="2508555"/>
              <a:ext cx="1959566" cy="1959566"/>
              <a:chOff x="9204710" y="2508555"/>
              <a:chExt cx="1959566" cy="1959566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274E7954-379F-E5DF-6651-373FEA08B433}"/>
                  </a:ext>
                </a:extLst>
              </p:cNvPr>
              <p:cNvSpPr/>
              <p:nvPr/>
            </p:nvSpPr>
            <p:spPr>
              <a:xfrm>
                <a:off x="9204710" y="2508555"/>
                <a:ext cx="1959566" cy="1959566"/>
              </a:xfrm>
              <a:prstGeom prst="ellipse">
                <a:avLst/>
              </a:prstGeom>
              <a:solidFill>
                <a:srgbClr val="202A2D">
                  <a:alpha val="89804"/>
                </a:srgbClr>
              </a:solidFill>
              <a:ln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25" name="Agrupar 24">
                <a:extLst>
                  <a:ext uri="{FF2B5EF4-FFF2-40B4-BE49-F238E27FC236}">
                    <a16:creationId xmlns:a16="http://schemas.microsoft.com/office/drawing/2014/main" id="{6C000955-5928-8BCE-01A9-3A6A8D546C33}"/>
                  </a:ext>
                </a:extLst>
              </p:cNvPr>
              <p:cNvGrpSpPr/>
              <p:nvPr/>
            </p:nvGrpSpPr>
            <p:grpSpPr>
              <a:xfrm>
                <a:off x="9863252" y="2951402"/>
                <a:ext cx="641658" cy="1064210"/>
                <a:chOff x="9423918" y="6958822"/>
                <a:chExt cx="305405" cy="506524"/>
              </a:xfrm>
            </p:grpSpPr>
            <p:sp>
              <p:nvSpPr>
                <p:cNvPr id="11" name="Retângulo: Cantos Arredondados 10">
                  <a:extLst>
                    <a:ext uri="{FF2B5EF4-FFF2-40B4-BE49-F238E27FC236}">
                      <a16:creationId xmlns:a16="http://schemas.microsoft.com/office/drawing/2014/main" id="{B935AFB8-3A90-7A85-D346-CFD5DED4FACE}"/>
                    </a:ext>
                  </a:extLst>
                </p:cNvPr>
                <p:cNvSpPr/>
                <p:nvPr/>
              </p:nvSpPr>
              <p:spPr>
                <a:xfrm>
                  <a:off x="9482923" y="7202465"/>
                  <a:ext cx="187396" cy="125672"/>
                </a:xfrm>
                <a:prstGeom prst="roundRect">
                  <a:avLst>
                    <a:gd name="adj" fmla="val 0"/>
                  </a:avLst>
                </a:prstGeom>
                <a:noFill/>
                <a:ln w="57150">
                  <a:solidFill>
                    <a:srgbClr val="FB7634"/>
                  </a:solidFill>
                </a:ln>
                <a:effectLst>
                  <a:outerShdw blurRad="12700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Retângulo: Cantos Arredondados 14">
                  <a:extLst>
                    <a:ext uri="{FF2B5EF4-FFF2-40B4-BE49-F238E27FC236}">
                      <a16:creationId xmlns:a16="http://schemas.microsoft.com/office/drawing/2014/main" id="{7D854D4B-5CC1-EB0A-F0DC-FE8BF8164C1E}"/>
                    </a:ext>
                  </a:extLst>
                </p:cNvPr>
                <p:cNvSpPr/>
                <p:nvPr/>
              </p:nvSpPr>
              <p:spPr>
                <a:xfrm>
                  <a:off x="9458603" y="6958822"/>
                  <a:ext cx="236036" cy="102879"/>
                </a:xfrm>
                <a:prstGeom prst="roundRect">
                  <a:avLst/>
                </a:prstGeom>
                <a:noFill/>
                <a:ln w="57150">
                  <a:solidFill>
                    <a:srgbClr val="FB7634"/>
                  </a:solidFill>
                </a:ln>
                <a:effectLst>
                  <a:outerShdw blurRad="12700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Retângulo: Cantos Arredondados 23">
                  <a:extLst>
                    <a:ext uri="{FF2B5EF4-FFF2-40B4-BE49-F238E27FC236}">
                      <a16:creationId xmlns:a16="http://schemas.microsoft.com/office/drawing/2014/main" id="{CD8C88F8-65E2-A2A9-2B1A-D0A918A71AF9}"/>
                    </a:ext>
                  </a:extLst>
                </p:cNvPr>
                <p:cNvSpPr/>
                <p:nvPr/>
              </p:nvSpPr>
              <p:spPr>
                <a:xfrm>
                  <a:off x="9423918" y="7065257"/>
                  <a:ext cx="305405" cy="400089"/>
                </a:xfrm>
                <a:prstGeom prst="roundRect">
                  <a:avLst/>
                </a:prstGeom>
                <a:noFill/>
                <a:ln w="57150">
                  <a:solidFill>
                    <a:srgbClr val="FB7634"/>
                  </a:solidFill>
                </a:ln>
                <a:effectLst>
                  <a:outerShdw blurRad="12700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60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" name="Gráfico 19">
            <a:extLst>
              <a:ext uri="{FF2B5EF4-FFF2-40B4-BE49-F238E27FC236}">
                <a16:creationId xmlns:a16="http://schemas.microsoft.com/office/drawing/2014/main" id="{D3715E18-9972-BF47-9EB8-9E3BC51610FA}"/>
              </a:ext>
            </a:extLst>
          </p:cNvPr>
          <p:cNvSpPr/>
          <p:nvPr/>
        </p:nvSpPr>
        <p:spPr>
          <a:xfrm rot="5400000">
            <a:off x="22247403" y="1186754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F1E3BE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4E6EF3C-220B-9678-43EE-C8016333A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839577"/>
              </p:ext>
            </p:extLst>
          </p:nvPr>
        </p:nvGraphicFramePr>
        <p:xfrm>
          <a:off x="1612351" y="5100007"/>
          <a:ext cx="12258552" cy="6810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020">
                  <a:extLst>
                    <a:ext uri="{9D8B030D-6E8A-4147-A177-3AD203B41FA5}">
                      <a16:colId xmlns:a16="http://schemas.microsoft.com/office/drawing/2014/main" val="3662045228"/>
                    </a:ext>
                  </a:extLst>
                </a:gridCol>
                <a:gridCol w="3849806">
                  <a:extLst>
                    <a:ext uri="{9D8B030D-6E8A-4147-A177-3AD203B41FA5}">
                      <a16:colId xmlns:a16="http://schemas.microsoft.com/office/drawing/2014/main" val="2323717213"/>
                    </a:ext>
                  </a:extLst>
                </a:gridCol>
                <a:gridCol w="3827721">
                  <a:extLst>
                    <a:ext uri="{9D8B030D-6E8A-4147-A177-3AD203B41FA5}">
                      <a16:colId xmlns:a16="http://schemas.microsoft.com/office/drawing/2014/main" val="1180271352"/>
                    </a:ext>
                  </a:extLst>
                </a:gridCol>
                <a:gridCol w="4368005">
                  <a:extLst>
                    <a:ext uri="{9D8B030D-6E8A-4147-A177-3AD203B41FA5}">
                      <a16:colId xmlns:a16="http://schemas.microsoft.com/office/drawing/2014/main" val="59504770"/>
                    </a:ext>
                  </a:extLst>
                </a:gridCol>
              </a:tblGrid>
              <a:tr h="1507404">
                <a:tc>
                  <a:txBody>
                    <a:bodyPr/>
                    <a:lstStyle/>
                    <a:p>
                      <a:pPr marL="0" algn="ctr" defTabSz="1828709" rtl="0" eaLnBrk="1" fontAlgn="ctr" latinLnBrk="0" hangingPunct="1"/>
                      <a:endParaRPr lang="pt-BR" sz="2800" b="1" u="none" strike="noStrike" kern="1200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Qtd clientes mês</a:t>
                      </a:r>
                    </a:p>
                    <a:p>
                      <a:pPr algn="ctr" fontAlgn="ctr"/>
                      <a:r>
                        <a:rPr lang="pt-BR" sz="2000" b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(30% acessos)</a:t>
                      </a:r>
                      <a:endParaRPr lang="pt-BR" sz="24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Pontos de Volume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Ganhos R$ </a:t>
                      </a:r>
                    </a:p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(Ganho Bruto)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64482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320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R$360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434348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R$600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72343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477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R$720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347139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1.193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R$1.800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10226"/>
                  </a:ext>
                </a:extLst>
              </a:tr>
              <a:tr h="883819">
                <a:tc rowSpan="2">
                  <a:txBody>
                    <a:bodyPr/>
                    <a:lstStyle/>
                    <a:p>
                      <a:pPr algn="l" fontAlgn="ctr"/>
                      <a:endParaRPr lang="pt-BR" sz="24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1.272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R$1.920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319296"/>
                  </a:ext>
                </a:extLst>
              </a:tr>
              <a:tr h="88381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2.067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R$3.210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296445"/>
                  </a:ext>
                </a:extLst>
              </a:tr>
            </a:tbl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DD6C0D-AFDD-E446-29A6-FFE541C84DB6}"/>
              </a:ext>
            </a:extLst>
          </p:cNvPr>
          <p:cNvSpPr txBox="1"/>
          <p:nvPr/>
        </p:nvSpPr>
        <p:spPr>
          <a:xfrm>
            <a:off x="9939130" y="13132809"/>
            <a:ext cx="14450397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24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informações fornecidas são apenas para </a:t>
            </a:r>
            <a:r>
              <a:rPr lang="pt-BR" sz="24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referência, não representam </a:t>
            </a:r>
            <a:r>
              <a:rPr lang="pt-BR" sz="24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nenhum </a:t>
            </a:r>
            <a:r>
              <a:rPr lang="pt-BR" sz="24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lucro automático.</a:t>
            </a:r>
            <a:endParaRPr lang="pt-BR" sz="3200" i="1" dirty="0">
              <a:solidFill>
                <a:srgbClr val="F1E3B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4D2E7E8-7EAB-E760-7C96-D4AD1E4D8AE3}"/>
              </a:ext>
            </a:extLst>
          </p:cNvPr>
          <p:cNvSpPr/>
          <p:nvPr/>
        </p:nvSpPr>
        <p:spPr>
          <a:xfrm>
            <a:off x="10079664" y="4933508"/>
            <a:ext cx="3086895" cy="7208874"/>
          </a:xfrm>
          <a:prstGeom prst="roundRect">
            <a:avLst>
              <a:gd name="adj" fmla="val 17123"/>
            </a:avLst>
          </a:prstGeom>
          <a:noFill/>
          <a:ln w="57150">
            <a:solidFill>
              <a:srgbClr val="FB7634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B76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89AAFAD-326E-439E-DF8A-22176C368A1C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1FE66BB0-8B34-9946-C632-4CEA4012DAB7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FB33B21-3033-F328-869C-747D50DD6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9BA47C37-1613-A27B-DB77-32ED9C1EA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AB30D64D-6154-D86F-A918-51BD98A26C3D}"/>
              </a:ext>
            </a:extLst>
          </p:cNvPr>
          <p:cNvSpPr/>
          <p:nvPr/>
        </p:nvSpPr>
        <p:spPr>
          <a:xfrm>
            <a:off x="0" y="3351887"/>
            <a:ext cx="24382413" cy="7692119"/>
          </a:xfrm>
          <a:prstGeom prst="rect">
            <a:avLst/>
          </a:prstGeom>
          <a:solidFill>
            <a:srgbClr val="F1E3BE"/>
          </a:solidFill>
          <a:ln>
            <a:solidFill>
              <a:srgbClr val="F1E3BE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graphicFrame>
        <p:nvGraphicFramePr>
          <p:cNvPr id="50" name="Tabela 49">
            <a:extLst>
              <a:ext uri="{FF2B5EF4-FFF2-40B4-BE49-F238E27FC236}">
                <a16:creationId xmlns:a16="http://schemas.microsoft.com/office/drawing/2014/main" id="{1295E928-82D2-6FC6-6BBB-3C5F00DAF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56618"/>
              </p:ext>
            </p:extLst>
          </p:nvPr>
        </p:nvGraphicFramePr>
        <p:xfrm>
          <a:off x="968007" y="3763132"/>
          <a:ext cx="23187601" cy="6245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020">
                  <a:extLst>
                    <a:ext uri="{9D8B030D-6E8A-4147-A177-3AD203B41FA5}">
                      <a16:colId xmlns:a16="http://schemas.microsoft.com/office/drawing/2014/main" val="3662045228"/>
                    </a:ext>
                  </a:extLst>
                </a:gridCol>
                <a:gridCol w="2750690">
                  <a:extLst>
                    <a:ext uri="{9D8B030D-6E8A-4147-A177-3AD203B41FA5}">
                      <a16:colId xmlns:a16="http://schemas.microsoft.com/office/drawing/2014/main" val="2323717213"/>
                    </a:ext>
                  </a:extLst>
                </a:gridCol>
                <a:gridCol w="2977116">
                  <a:extLst>
                    <a:ext uri="{9D8B030D-6E8A-4147-A177-3AD203B41FA5}">
                      <a16:colId xmlns:a16="http://schemas.microsoft.com/office/drawing/2014/main" val="1180271352"/>
                    </a:ext>
                  </a:extLst>
                </a:gridCol>
                <a:gridCol w="2913321">
                  <a:extLst>
                    <a:ext uri="{9D8B030D-6E8A-4147-A177-3AD203B41FA5}">
                      <a16:colId xmlns:a16="http://schemas.microsoft.com/office/drawing/2014/main" val="59504770"/>
                    </a:ext>
                  </a:extLst>
                </a:gridCol>
                <a:gridCol w="817157">
                  <a:extLst>
                    <a:ext uri="{9D8B030D-6E8A-4147-A177-3AD203B41FA5}">
                      <a16:colId xmlns:a16="http://schemas.microsoft.com/office/drawing/2014/main" val="3837238397"/>
                    </a:ext>
                  </a:extLst>
                </a:gridCol>
                <a:gridCol w="2110968">
                  <a:extLst>
                    <a:ext uri="{9D8B030D-6E8A-4147-A177-3AD203B41FA5}">
                      <a16:colId xmlns:a16="http://schemas.microsoft.com/office/drawing/2014/main" val="2417744122"/>
                    </a:ext>
                  </a:extLst>
                </a:gridCol>
                <a:gridCol w="2039813">
                  <a:extLst>
                    <a:ext uri="{9D8B030D-6E8A-4147-A177-3AD203B41FA5}">
                      <a16:colId xmlns:a16="http://schemas.microsoft.com/office/drawing/2014/main" val="2035175139"/>
                    </a:ext>
                  </a:extLst>
                </a:gridCol>
                <a:gridCol w="2893686">
                  <a:extLst>
                    <a:ext uri="{9D8B030D-6E8A-4147-A177-3AD203B41FA5}">
                      <a16:colId xmlns:a16="http://schemas.microsoft.com/office/drawing/2014/main" val="3232352235"/>
                    </a:ext>
                  </a:extLst>
                </a:gridCol>
                <a:gridCol w="479588">
                  <a:extLst>
                    <a:ext uri="{9D8B030D-6E8A-4147-A177-3AD203B41FA5}">
                      <a16:colId xmlns:a16="http://schemas.microsoft.com/office/drawing/2014/main" val="4265401192"/>
                    </a:ext>
                  </a:extLst>
                </a:gridCol>
                <a:gridCol w="2484782">
                  <a:extLst>
                    <a:ext uri="{9D8B030D-6E8A-4147-A177-3AD203B41FA5}">
                      <a16:colId xmlns:a16="http://schemas.microsoft.com/office/drawing/2014/main" val="2814540049"/>
                    </a:ext>
                  </a:extLst>
                </a:gridCol>
                <a:gridCol w="3507460">
                  <a:extLst>
                    <a:ext uri="{9D8B030D-6E8A-4147-A177-3AD203B41FA5}">
                      <a16:colId xmlns:a16="http://schemas.microsoft.com/office/drawing/2014/main" val="2701571045"/>
                    </a:ext>
                  </a:extLst>
                </a:gridCol>
              </a:tblGrid>
              <a:tr h="1362667">
                <a:tc>
                  <a:txBody>
                    <a:bodyPr/>
                    <a:lstStyle/>
                    <a:p>
                      <a:pPr algn="l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Acessos Diários 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Pontos de Volume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Ganhos R$ (Ganho Bruto)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24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Qtd</a:t>
                      </a:r>
                      <a:br>
                        <a:rPr lang="pt-BR" sz="24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4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clientes mês</a:t>
                      </a:r>
                      <a:br>
                        <a:rPr lang="pt-BR" sz="24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000" b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(30% acessos)</a:t>
                      </a:r>
                      <a:endParaRPr lang="pt-BR" sz="24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Pontos de Volume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Ganhos R$ (Ganho Bruto)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Total Pontos de Volume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Total Ganhos R$ (Ganho Bruto)</a:t>
                      </a:r>
                      <a:endParaRPr lang="pt-BR" sz="28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64482"/>
                  </a:ext>
                </a:extLst>
              </a:tr>
              <a:tr h="813885">
                <a:tc rowSpan="2">
                  <a:txBody>
                    <a:bodyPr/>
                    <a:lstStyle/>
                    <a:p>
                      <a:pPr algn="l" fontAlgn="ctr"/>
                      <a:endParaRPr lang="pt-BR" sz="320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660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R$3.630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R$360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899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R$3.990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434348"/>
                  </a:ext>
                </a:extLst>
              </a:tr>
              <a:tr h="813885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1.100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R$6.050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R$600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1.498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R$6.650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72343"/>
                  </a:ext>
                </a:extLst>
              </a:tr>
              <a:tr h="813885">
                <a:tc rowSpan="2">
                  <a:txBody>
                    <a:bodyPr/>
                    <a:lstStyle/>
                    <a:p>
                      <a:pPr algn="l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1.320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R$7.260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477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R$720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1.797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R$7.980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347139"/>
                  </a:ext>
                </a:extLst>
              </a:tr>
              <a:tr h="813885">
                <a:tc vMerge="1">
                  <a:txBody>
                    <a:bodyPr/>
                    <a:lstStyle/>
                    <a:p>
                      <a:pPr algn="l" fontAlgn="ctr"/>
                      <a:r>
                        <a:rPr lang="pt-BR" sz="3200" u="none" strike="noStrike" dirty="0">
                          <a:effectLst/>
                          <a:latin typeface="Montserrat" panose="00000500000000000000" pitchFamily="50" charset="0"/>
                        </a:rPr>
                        <a:t> </a:t>
                      </a:r>
                      <a:endParaRPr lang="pt-BR" sz="3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3.300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R$18.150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1.193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R$1.800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4.493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R$19.950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10226"/>
                  </a:ext>
                </a:extLst>
              </a:tr>
              <a:tr h="813885">
                <a:tc rowSpan="2">
                  <a:txBody>
                    <a:bodyPr/>
                    <a:lstStyle/>
                    <a:p>
                      <a:pPr algn="l" fontAlgn="ctr"/>
                      <a:endParaRPr lang="pt-BR" sz="24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000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3.520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R$19.360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1.272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R$1.920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4.792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R$21.280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319296"/>
                  </a:ext>
                </a:extLst>
              </a:tr>
              <a:tr h="8138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lang="pt-BR" sz="3200" b="0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5.720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R$31.460 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2.067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 R$3.210</a:t>
                      </a:r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3200" b="1" i="0" u="none" strike="noStrike" dirty="0">
                        <a:solidFill>
                          <a:srgbClr val="1F292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0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7.787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rgbClr val="1F292B"/>
                          </a:solidFill>
                          <a:effectLst/>
                          <a:latin typeface="Arial" panose="020B0604020202020204" pitchFamily="34" charset="0"/>
                        </a:rPr>
                        <a:t>R$34.580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679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296445"/>
                  </a:ext>
                </a:extLst>
              </a:tr>
            </a:tbl>
          </a:graphicData>
        </a:graphic>
      </p:graphicFrame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A15DDC8-BB09-B701-98A0-25EEB03F474D}"/>
              </a:ext>
            </a:extLst>
          </p:cNvPr>
          <p:cNvGrpSpPr/>
          <p:nvPr/>
        </p:nvGrpSpPr>
        <p:grpSpPr>
          <a:xfrm>
            <a:off x="10458515" y="3692555"/>
            <a:ext cx="13557907" cy="6654991"/>
            <a:chOff x="10411623" y="3669110"/>
            <a:chExt cx="13557907" cy="6467492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59A8661D-3CD6-09F2-3E4F-6D457FC29C1F}"/>
                </a:ext>
              </a:extLst>
            </p:cNvPr>
            <p:cNvSpPr/>
            <p:nvPr/>
          </p:nvSpPr>
          <p:spPr>
            <a:xfrm>
              <a:off x="10411623" y="3669110"/>
              <a:ext cx="7244861" cy="6467492"/>
            </a:xfrm>
            <a:prstGeom prst="roundRect">
              <a:avLst>
                <a:gd name="adj" fmla="val 4791"/>
              </a:avLst>
            </a:prstGeom>
            <a:noFill/>
            <a:ln w="57150">
              <a:solidFill>
                <a:srgbClr val="FB76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BDD8A00E-0847-01F0-01B8-1FE71B5A808A}"/>
                </a:ext>
              </a:extLst>
            </p:cNvPr>
            <p:cNvSpPr/>
            <p:nvPr/>
          </p:nvSpPr>
          <p:spPr>
            <a:xfrm>
              <a:off x="17863984" y="3669110"/>
              <a:ext cx="6105546" cy="6467492"/>
            </a:xfrm>
            <a:prstGeom prst="roundRect">
              <a:avLst>
                <a:gd name="adj" fmla="val 4791"/>
              </a:avLst>
            </a:prstGeom>
            <a:noFill/>
            <a:ln w="57150">
              <a:solidFill>
                <a:srgbClr val="74BC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7" name="Imagem 46">
            <a:extLst>
              <a:ext uri="{FF2B5EF4-FFF2-40B4-BE49-F238E27FC236}">
                <a16:creationId xmlns:a16="http://schemas.microsoft.com/office/drawing/2014/main" id="{A277773F-830B-65D6-B5E7-92DF9B48D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0"/>
          <a:stretch/>
        </p:blipFill>
        <p:spPr>
          <a:xfrm>
            <a:off x="0" y="9823937"/>
            <a:ext cx="24380951" cy="389074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C0BAD70-2AEF-40A3-924E-9CA4E02F5B41}"/>
              </a:ext>
            </a:extLst>
          </p:cNvPr>
          <p:cNvSpPr txBox="1"/>
          <p:nvPr/>
        </p:nvSpPr>
        <p:spPr>
          <a:xfrm>
            <a:off x="12309471" y="2906031"/>
            <a:ext cx="11945527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informações fornecidas são apenas para </a:t>
            </a:r>
            <a:r>
              <a:rPr lang="pt-BR" sz="20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referência, não representam </a:t>
            </a:r>
            <a:r>
              <a:rPr lang="pt-BR" sz="2000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nenhum </a:t>
            </a:r>
            <a:r>
              <a:rPr lang="pt-BR" sz="2000" b="1" i="1" dirty="0">
                <a:solidFill>
                  <a:srgbClr val="F1E3B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lucro automático.</a:t>
            </a:r>
            <a:endParaRPr lang="pt-BR" sz="2800" i="1" dirty="0">
              <a:solidFill>
                <a:srgbClr val="F1E3B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6A92FBA-A64A-82C7-5002-BC2C5FB9A58E}"/>
              </a:ext>
            </a:extLst>
          </p:cNvPr>
          <p:cNvSpPr/>
          <p:nvPr/>
        </p:nvSpPr>
        <p:spPr>
          <a:xfrm>
            <a:off x="741202" y="3692555"/>
            <a:ext cx="9590704" cy="6654991"/>
          </a:xfrm>
          <a:prstGeom prst="roundRect">
            <a:avLst>
              <a:gd name="adj" fmla="val 4791"/>
            </a:avLst>
          </a:prstGeom>
          <a:noFill/>
          <a:ln w="57150">
            <a:solidFill>
              <a:srgbClr val="5AB7E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7F32CF4-98EC-D313-CC44-87517002DCCD}"/>
              </a:ext>
            </a:extLst>
          </p:cNvPr>
          <p:cNvGrpSpPr/>
          <p:nvPr/>
        </p:nvGrpSpPr>
        <p:grpSpPr>
          <a:xfrm>
            <a:off x="0" y="390707"/>
            <a:ext cx="15948838" cy="2176888"/>
            <a:chOff x="8936" y="1801489"/>
            <a:chExt cx="10395956" cy="3430914"/>
          </a:xfrm>
        </p:grpSpPr>
        <p:sp>
          <p:nvSpPr>
            <p:cNvPr id="17" name="Retângulo: Cantos Superiores Arredondados 16">
              <a:extLst>
                <a:ext uri="{FF2B5EF4-FFF2-40B4-BE49-F238E27FC236}">
                  <a16:creationId xmlns:a16="http://schemas.microsoft.com/office/drawing/2014/main" id="{6724AF8A-2D9A-94CA-F218-197120B6467F}"/>
                </a:ext>
              </a:extLst>
            </p:cNvPr>
            <p:cNvSpPr/>
            <p:nvPr/>
          </p:nvSpPr>
          <p:spPr>
            <a:xfrm rot="5400000">
              <a:off x="3491457" y="-1681032"/>
              <a:ext cx="3430914" cy="103959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2D">
                <a:alpha val="89804"/>
              </a:srgbClr>
            </a:solidFill>
            <a:ln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latin typeface="Arial" panose="020B0604020202020204" pitchFamily="34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808A24B-A13B-22B2-06BF-CB637279023A}"/>
                </a:ext>
              </a:extLst>
            </p:cNvPr>
            <p:cNvSpPr txBox="1"/>
            <p:nvPr/>
          </p:nvSpPr>
          <p:spPr>
            <a:xfrm>
              <a:off x="639914" y="2259335"/>
              <a:ext cx="8025896" cy="1067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sz="3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PROJEÇÃO MENSAL DE</a:t>
              </a:r>
              <a:endParaRPr lang="pt-BR" sz="3800" b="1" dirty="0">
                <a:solidFill>
                  <a:srgbClr val="74BC1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32B2DBE-B109-539E-8ED4-9B90D77E1A59}"/>
              </a:ext>
            </a:extLst>
          </p:cNvPr>
          <p:cNvSpPr txBox="1"/>
          <p:nvPr/>
        </p:nvSpPr>
        <p:spPr>
          <a:xfrm>
            <a:off x="946742" y="1425509"/>
            <a:ext cx="17447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5000" b="1" dirty="0">
                <a:solidFill>
                  <a:srgbClr val="74BC1F"/>
                </a:solidFill>
                <a:latin typeface="Arial" panose="020B0604020202020204" pitchFamily="34" charset="0"/>
              </a:rPr>
              <a:t>GANHOS TOTAIS ( LUCRO BRUTO R$ E PV )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1EE3FB-297B-0CE8-5F82-FB060DC234B0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E7DB4FE4-9C8F-9D9D-8E7F-4CECDDC82FF9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D21DA02-4A97-E6CC-A9BB-E779E1EBC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E13CD854-52D7-449A-0161-1FEB93642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E5358-575F-BAAB-20AE-1ADD7B43F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9"/>
          <a:stretch/>
        </p:blipFill>
        <p:spPr>
          <a:xfrm>
            <a:off x="12274834" y="-1"/>
            <a:ext cx="12104525" cy="13713390"/>
          </a:xfrm>
          <a:prstGeom prst="rect">
            <a:avLst/>
          </a:prstGeom>
        </p:spPr>
      </p:pic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>
            <a:off x="21433684" y="564869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134D38-E57E-773D-E714-1EBBAD01FA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1DF511FE-6099-FBD6-FA3D-35BF3B164684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5045B416-A0BF-D537-14C3-8968039E4262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91A71FC-FDB9-911B-4358-17132962A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6504709-20D4-119C-288F-94B8B318BCD6}"/>
              </a:ext>
            </a:extLst>
          </p:cNvPr>
          <p:cNvGrpSpPr/>
          <p:nvPr/>
        </p:nvGrpSpPr>
        <p:grpSpPr>
          <a:xfrm>
            <a:off x="1145062" y="8593052"/>
            <a:ext cx="22552510" cy="2739796"/>
            <a:chOff x="1145062" y="8593052"/>
            <a:chExt cx="22552510" cy="2739796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52"/>
              <a:ext cx="22552510" cy="2739796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1120" y="9498007"/>
                <a:ext cx="13670212" cy="10064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600" b="1" i="0" u="none" strike="noStrike" kern="1200" cap="none" normalizeH="0" noProof="0" dirty="0">
                    <a:ln>
                      <a:noFill/>
                    </a:ln>
                    <a:solidFill>
                      <a:srgbClr val="F1E3B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</a:rPr>
                  <a:t>DIFERENCIAL DO MODELO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35438BE7-2E47-3457-3D0F-8E525461733B}"/>
                </a:ext>
              </a:extLst>
            </p:cNvPr>
            <p:cNvGrpSpPr/>
            <p:nvPr/>
          </p:nvGrpSpPr>
          <p:grpSpPr>
            <a:xfrm>
              <a:off x="1420277" y="8787221"/>
              <a:ext cx="2233868" cy="2335974"/>
              <a:chOff x="1420277" y="8787221"/>
              <a:chExt cx="2233868" cy="2335974"/>
            </a:xfrm>
          </p:grpSpPr>
          <p:sp>
            <p:nvSpPr>
              <p:cNvPr id="14" name="Retângulo: Cantos Superiores Arredondados 13">
                <a:extLst>
                  <a:ext uri="{FF2B5EF4-FFF2-40B4-BE49-F238E27FC236}">
                    <a16:creationId xmlns:a16="http://schemas.microsoft.com/office/drawing/2014/main" id="{197FFBD3-28A3-6C24-8C87-7B7A49B4702A}"/>
                  </a:ext>
                </a:extLst>
              </p:cNvPr>
              <p:cNvSpPr/>
              <p:nvPr/>
            </p:nvSpPr>
            <p:spPr>
              <a:xfrm rot="16200000">
                <a:off x="1369224" y="8838274"/>
                <a:ext cx="2335974" cy="223386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D83F"/>
              </a:solidFill>
              <a:ln w="38100">
                <a:noFill/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A1628DBC-90E8-3731-921F-E24165857E3D}"/>
                  </a:ext>
                </a:extLst>
              </p:cNvPr>
              <p:cNvSpPr/>
              <p:nvPr/>
            </p:nvSpPr>
            <p:spPr>
              <a:xfrm>
                <a:off x="1886055" y="9245888"/>
                <a:ext cx="1420503" cy="1347041"/>
              </a:xfrm>
              <a:custGeom>
                <a:avLst/>
                <a:gdLst>
                  <a:gd name="connsiteX0" fmla="*/ 3285159 w 4639377"/>
                  <a:gd name="connsiteY0" fmla="*/ 2264536 h 4399450"/>
                  <a:gd name="connsiteX1" fmla="*/ 3076387 w 4639377"/>
                  <a:gd name="connsiteY1" fmla="*/ 2904450 h 4399450"/>
                  <a:gd name="connsiteX2" fmla="*/ 2996398 w 4639377"/>
                  <a:gd name="connsiteY2" fmla="*/ 2959642 h 4399450"/>
                  <a:gd name="connsiteX3" fmla="*/ 2319689 w 4639377"/>
                  <a:gd name="connsiteY3" fmla="*/ 2959642 h 4399450"/>
                  <a:gd name="connsiteX4" fmla="*/ 2865216 w 4639377"/>
                  <a:gd name="connsiteY4" fmla="*/ 3359589 h 4399450"/>
                  <a:gd name="connsiteX5" fmla="*/ 2894012 w 4639377"/>
                  <a:gd name="connsiteY5" fmla="*/ 3449177 h 4399450"/>
                  <a:gd name="connsiteX6" fmla="*/ 2685240 w 4639377"/>
                  <a:gd name="connsiteY6" fmla="*/ 4089091 h 4399450"/>
                  <a:gd name="connsiteX7" fmla="*/ 3232366 w 4639377"/>
                  <a:gd name="connsiteY7" fmla="*/ 3689144 h 4399450"/>
                  <a:gd name="connsiteX8" fmla="*/ 3326754 w 4639377"/>
                  <a:gd name="connsiteY8" fmla="*/ 3689144 h 4399450"/>
                  <a:gd name="connsiteX9" fmla="*/ 3873880 w 4639377"/>
                  <a:gd name="connsiteY9" fmla="*/ 4089091 h 4399450"/>
                  <a:gd name="connsiteX10" fmla="*/ 3665108 w 4639377"/>
                  <a:gd name="connsiteY10" fmla="*/ 3449177 h 4399450"/>
                  <a:gd name="connsiteX11" fmla="*/ 3693904 w 4639377"/>
                  <a:gd name="connsiteY11" fmla="*/ 3359589 h 4399450"/>
                  <a:gd name="connsiteX12" fmla="*/ 4239431 w 4639377"/>
                  <a:gd name="connsiteY12" fmla="*/ 2959642 h 4399450"/>
                  <a:gd name="connsiteX13" fmla="*/ 3573920 w 4639377"/>
                  <a:gd name="connsiteY13" fmla="*/ 2959642 h 4399450"/>
                  <a:gd name="connsiteX14" fmla="*/ 3493931 w 4639377"/>
                  <a:gd name="connsiteY14" fmla="*/ 2904450 h 4399450"/>
                  <a:gd name="connsiteX15" fmla="*/ 3290124 w 4639377"/>
                  <a:gd name="connsiteY15" fmla="*/ 1922611 h 4399450"/>
                  <a:gd name="connsiteX16" fmla="*/ 3359549 w 4639377"/>
                  <a:gd name="connsiteY16" fmla="*/ 1977374 h 4399450"/>
                  <a:gd name="connsiteX17" fmla="*/ 3622714 w 4639377"/>
                  <a:gd name="connsiteY17" fmla="*/ 2799664 h 4399450"/>
                  <a:gd name="connsiteX18" fmla="*/ 4487397 w 4639377"/>
                  <a:gd name="connsiteY18" fmla="*/ 2799664 h 4399450"/>
                  <a:gd name="connsiteX19" fmla="*/ 4563387 w 4639377"/>
                  <a:gd name="connsiteY19" fmla="*/ 2854857 h 4399450"/>
                  <a:gd name="connsiteX20" fmla="*/ 4534591 w 4639377"/>
                  <a:gd name="connsiteY20" fmla="*/ 2944445 h 4399450"/>
                  <a:gd name="connsiteX21" fmla="*/ 3834685 w 4639377"/>
                  <a:gd name="connsiteY21" fmla="*/ 3452376 h 4399450"/>
                  <a:gd name="connsiteX22" fmla="*/ 4105849 w 4639377"/>
                  <a:gd name="connsiteY22" fmla="*/ 4274666 h 4399450"/>
                  <a:gd name="connsiteX23" fmla="*/ 4109723 w 4639377"/>
                  <a:gd name="connsiteY23" fmla="*/ 4303534 h 4399450"/>
                  <a:gd name="connsiteX24" fmla="*/ 4025860 w 4639377"/>
                  <a:gd name="connsiteY24" fmla="*/ 4379452 h 4399450"/>
                  <a:gd name="connsiteX25" fmla="*/ 3978666 w 4639377"/>
                  <a:gd name="connsiteY25" fmla="*/ 4364254 h 4399450"/>
                  <a:gd name="connsiteX26" fmla="*/ 3279560 w 4639377"/>
                  <a:gd name="connsiteY26" fmla="*/ 3856322 h 4399450"/>
                  <a:gd name="connsiteX27" fmla="*/ 2580454 w 4639377"/>
                  <a:gd name="connsiteY27" fmla="*/ 4364254 h 4399450"/>
                  <a:gd name="connsiteX28" fmla="*/ 2486067 w 4639377"/>
                  <a:gd name="connsiteY28" fmla="*/ 4364254 h 4399450"/>
                  <a:gd name="connsiteX29" fmla="*/ 2457270 w 4639377"/>
                  <a:gd name="connsiteY29" fmla="*/ 4274666 h 4399450"/>
                  <a:gd name="connsiteX30" fmla="*/ 2724435 w 4639377"/>
                  <a:gd name="connsiteY30" fmla="*/ 3452376 h 4399450"/>
                  <a:gd name="connsiteX31" fmla="*/ 2024528 w 4639377"/>
                  <a:gd name="connsiteY31" fmla="*/ 2944444 h 4399450"/>
                  <a:gd name="connsiteX32" fmla="*/ 1995732 w 4639377"/>
                  <a:gd name="connsiteY32" fmla="*/ 2854856 h 4399450"/>
                  <a:gd name="connsiteX33" fmla="*/ 2071722 w 4639377"/>
                  <a:gd name="connsiteY33" fmla="*/ 2799664 h 4399450"/>
                  <a:gd name="connsiteX34" fmla="*/ 2936406 w 4639377"/>
                  <a:gd name="connsiteY34" fmla="*/ 2799664 h 4399450"/>
                  <a:gd name="connsiteX35" fmla="*/ 3207570 w 4639377"/>
                  <a:gd name="connsiteY35" fmla="*/ 1977374 h 4399450"/>
                  <a:gd name="connsiteX36" fmla="*/ 3258583 w 4639377"/>
                  <a:gd name="connsiteY36" fmla="*/ 1926361 h 4399450"/>
                  <a:gd name="connsiteX37" fmla="*/ 3290124 w 4639377"/>
                  <a:gd name="connsiteY37" fmla="*/ 1922611 h 4399450"/>
                  <a:gd name="connsiteX38" fmla="*/ 4319419 w 4639377"/>
                  <a:gd name="connsiteY38" fmla="*/ 1919783 h 4399450"/>
                  <a:gd name="connsiteX39" fmla="*/ 4399409 w 4639377"/>
                  <a:gd name="connsiteY39" fmla="*/ 1999772 h 4399450"/>
                  <a:gd name="connsiteX40" fmla="*/ 4399409 w 4639377"/>
                  <a:gd name="connsiteY40" fmla="*/ 2479708 h 4399450"/>
                  <a:gd name="connsiteX41" fmla="*/ 4319419 w 4639377"/>
                  <a:gd name="connsiteY41" fmla="*/ 2559697 h 4399450"/>
                  <a:gd name="connsiteX42" fmla="*/ 4239430 w 4639377"/>
                  <a:gd name="connsiteY42" fmla="*/ 2479708 h 4399450"/>
                  <a:gd name="connsiteX43" fmla="*/ 4239430 w 4639377"/>
                  <a:gd name="connsiteY43" fmla="*/ 1999772 h 4399450"/>
                  <a:gd name="connsiteX44" fmla="*/ 4319419 w 4639377"/>
                  <a:gd name="connsiteY44" fmla="*/ 1919783 h 4399450"/>
                  <a:gd name="connsiteX45" fmla="*/ 3759495 w 4639377"/>
                  <a:gd name="connsiteY45" fmla="*/ 1919783 h 4399450"/>
                  <a:gd name="connsiteX46" fmla="*/ 3839485 w 4639377"/>
                  <a:gd name="connsiteY46" fmla="*/ 1999772 h 4399450"/>
                  <a:gd name="connsiteX47" fmla="*/ 3839485 w 4639377"/>
                  <a:gd name="connsiteY47" fmla="*/ 2479708 h 4399450"/>
                  <a:gd name="connsiteX48" fmla="*/ 3759495 w 4639377"/>
                  <a:gd name="connsiteY48" fmla="*/ 2559697 h 4399450"/>
                  <a:gd name="connsiteX49" fmla="*/ 3679506 w 4639377"/>
                  <a:gd name="connsiteY49" fmla="*/ 2479708 h 4399450"/>
                  <a:gd name="connsiteX50" fmla="*/ 3679506 w 4639377"/>
                  <a:gd name="connsiteY50" fmla="*/ 1999772 h 4399450"/>
                  <a:gd name="connsiteX51" fmla="*/ 3759495 w 4639377"/>
                  <a:gd name="connsiteY51" fmla="*/ 1919783 h 4399450"/>
                  <a:gd name="connsiteX52" fmla="*/ 879882 w 4639377"/>
                  <a:gd name="connsiteY52" fmla="*/ 1919783 h 4399450"/>
                  <a:gd name="connsiteX53" fmla="*/ 959872 w 4639377"/>
                  <a:gd name="connsiteY53" fmla="*/ 1999772 h 4399450"/>
                  <a:gd name="connsiteX54" fmla="*/ 959872 w 4639377"/>
                  <a:gd name="connsiteY54" fmla="*/ 3039633 h 4399450"/>
                  <a:gd name="connsiteX55" fmla="*/ 1199839 w 4639377"/>
                  <a:gd name="connsiteY55" fmla="*/ 3279600 h 4399450"/>
                  <a:gd name="connsiteX56" fmla="*/ 2159710 w 4639377"/>
                  <a:gd name="connsiteY56" fmla="*/ 3279600 h 4399450"/>
                  <a:gd name="connsiteX57" fmla="*/ 2239700 w 4639377"/>
                  <a:gd name="connsiteY57" fmla="*/ 3359590 h 4399450"/>
                  <a:gd name="connsiteX58" fmla="*/ 2159710 w 4639377"/>
                  <a:gd name="connsiteY58" fmla="*/ 3439579 h 4399450"/>
                  <a:gd name="connsiteX59" fmla="*/ 1199839 w 4639377"/>
                  <a:gd name="connsiteY59" fmla="*/ 3439579 h 4399450"/>
                  <a:gd name="connsiteX60" fmla="*/ 799893 w 4639377"/>
                  <a:gd name="connsiteY60" fmla="*/ 3039633 h 4399450"/>
                  <a:gd name="connsiteX61" fmla="*/ 799893 w 4639377"/>
                  <a:gd name="connsiteY61" fmla="*/ 1999772 h 4399450"/>
                  <a:gd name="connsiteX62" fmla="*/ 879882 w 4639377"/>
                  <a:gd name="connsiteY62" fmla="*/ 1919783 h 4399450"/>
                  <a:gd name="connsiteX63" fmla="*/ 319957 w 4639377"/>
                  <a:gd name="connsiteY63" fmla="*/ 1919783 h 4399450"/>
                  <a:gd name="connsiteX64" fmla="*/ 399947 w 4639377"/>
                  <a:gd name="connsiteY64" fmla="*/ 1999772 h 4399450"/>
                  <a:gd name="connsiteX65" fmla="*/ 399947 w 4639377"/>
                  <a:gd name="connsiteY65" fmla="*/ 3999504 h 4399450"/>
                  <a:gd name="connsiteX66" fmla="*/ 639914 w 4639377"/>
                  <a:gd name="connsiteY66" fmla="*/ 4239471 h 4399450"/>
                  <a:gd name="connsiteX67" fmla="*/ 2159710 w 4639377"/>
                  <a:gd name="connsiteY67" fmla="*/ 4239471 h 4399450"/>
                  <a:gd name="connsiteX68" fmla="*/ 2239699 w 4639377"/>
                  <a:gd name="connsiteY68" fmla="*/ 4319461 h 4399450"/>
                  <a:gd name="connsiteX69" fmla="*/ 2159710 w 4639377"/>
                  <a:gd name="connsiteY69" fmla="*/ 4399450 h 4399450"/>
                  <a:gd name="connsiteX70" fmla="*/ 639914 w 4639377"/>
                  <a:gd name="connsiteY70" fmla="*/ 4399450 h 4399450"/>
                  <a:gd name="connsiteX71" fmla="*/ 239968 w 4639377"/>
                  <a:gd name="connsiteY71" fmla="*/ 3999504 h 4399450"/>
                  <a:gd name="connsiteX72" fmla="*/ 239968 w 4639377"/>
                  <a:gd name="connsiteY72" fmla="*/ 1999772 h 4399450"/>
                  <a:gd name="connsiteX73" fmla="*/ 319957 w 4639377"/>
                  <a:gd name="connsiteY73" fmla="*/ 1919783 h 4399450"/>
                  <a:gd name="connsiteX74" fmla="*/ 301559 w 4639377"/>
                  <a:gd name="connsiteY74" fmla="*/ 479976 h 4399450"/>
                  <a:gd name="connsiteX75" fmla="*/ 159979 w 4639377"/>
                  <a:gd name="connsiteY75" fmla="*/ 1119890 h 4399450"/>
                  <a:gd name="connsiteX76" fmla="*/ 639914 w 4639377"/>
                  <a:gd name="connsiteY76" fmla="*/ 1599825 h 4399450"/>
                  <a:gd name="connsiteX77" fmla="*/ 1119850 w 4639377"/>
                  <a:gd name="connsiteY77" fmla="*/ 1119890 h 4399450"/>
                  <a:gd name="connsiteX78" fmla="*/ 1199839 w 4639377"/>
                  <a:gd name="connsiteY78" fmla="*/ 1039901 h 4399450"/>
                  <a:gd name="connsiteX79" fmla="*/ 1279828 w 4639377"/>
                  <a:gd name="connsiteY79" fmla="*/ 1119890 h 4399450"/>
                  <a:gd name="connsiteX80" fmla="*/ 1759764 w 4639377"/>
                  <a:gd name="connsiteY80" fmla="*/ 1599825 h 4399450"/>
                  <a:gd name="connsiteX81" fmla="*/ 2239699 w 4639377"/>
                  <a:gd name="connsiteY81" fmla="*/ 1119890 h 4399450"/>
                  <a:gd name="connsiteX82" fmla="*/ 2319688 w 4639377"/>
                  <a:gd name="connsiteY82" fmla="*/ 1039901 h 4399450"/>
                  <a:gd name="connsiteX83" fmla="*/ 2399678 w 4639377"/>
                  <a:gd name="connsiteY83" fmla="*/ 1119890 h 4399450"/>
                  <a:gd name="connsiteX84" fmla="*/ 2879613 w 4639377"/>
                  <a:gd name="connsiteY84" fmla="*/ 1599825 h 4399450"/>
                  <a:gd name="connsiteX85" fmla="*/ 3359549 w 4639377"/>
                  <a:gd name="connsiteY85" fmla="*/ 1119890 h 4399450"/>
                  <a:gd name="connsiteX86" fmla="*/ 3439538 w 4639377"/>
                  <a:gd name="connsiteY86" fmla="*/ 1039901 h 4399450"/>
                  <a:gd name="connsiteX87" fmla="*/ 3519527 w 4639377"/>
                  <a:gd name="connsiteY87" fmla="*/ 1119890 h 4399450"/>
                  <a:gd name="connsiteX88" fmla="*/ 3999463 w 4639377"/>
                  <a:gd name="connsiteY88" fmla="*/ 1599825 h 4399450"/>
                  <a:gd name="connsiteX89" fmla="*/ 4479398 w 4639377"/>
                  <a:gd name="connsiteY89" fmla="*/ 1119890 h 4399450"/>
                  <a:gd name="connsiteX90" fmla="*/ 4290624 w 4639377"/>
                  <a:gd name="connsiteY90" fmla="*/ 479976 h 4399450"/>
                  <a:gd name="connsiteX91" fmla="*/ 381549 w 4639377"/>
                  <a:gd name="connsiteY91" fmla="*/ 160019 h 4399450"/>
                  <a:gd name="connsiteX92" fmla="*/ 341554 w 4639377"/>
                  <a:gd name="connsiteY92" fmla="*/ 319997 h 4399450"/>
                  <a:gd name="connsiteX93" fmla="*/ 4237031 w 4639377"/>
                  <a:gd name="connsiteY93" fmla="*/ 319997 h 4399450"/>
                  <a:gd name="connsiteX94" fmla="*/ 4182638 w 4639377"/>
                  <a:gd name="connsiteY94" fmla="*/ 160019 h 4399450"/>
                  <a:gd name="connsiteX95" fmla="*/ 319957 w 4639377"/>
                  <a:gd name="connsiteY95" fmla="*/ 40 h 4399450"/>
                  <a:gd name="connsiteX96" fmla="*/ 4239430 w 4639377"/>
                  <a:gd name="connsiteY96" fmla="*/ 40 h 4399450"/>
                  <a:gd name="connsiteX97" fmla="*/ 4314620 w 4639377"/>
                  <a:gd name="connsiteY97" fmla="*/ 53633 h 4399450"/>
                  <a:gd name="connsiteX98" fmla="*/ 4639377 w 4639377"/>
                  <a:gd name="connsiteY98" fmla="*/ 1119890 h 4399450"/>
                  <a:gd name="connsiteX99" fmla="*/ 4309260 w 4639377"/>
                  <a:gd name="connsiteY99" fmla="*/ 1679576 h 4399450"/>
                  <a:gd name="connsiteX100" fmla="*/ 3439538 w 4639377"/>
                  <a:gd name="connsiteY100" fmla="*/ 1429448 h 4399450"/>
                  <a:gd name="connsiteX101" fmla="*/ 3189410 w 4639377"/>
                  <a:gd name="connsiteY101" fmla="*/ 1679576 h 4399450"/>
                  <a:gd name="connsiteX102" fmla="*/ 2319688 w 4639377"/>
                  <a:gd name="connsiteY102" fmla="*/ 1429448 h 4399450"/>
                  <a:gd name="connsiteX103" fmla="*/ 2069561 w 4639377"/>
                  <a:gd name="connsiteY103" fmla="*/ 1679576 h 4399450"/>
                  <a:gd name="connsiteX104" fmla="*/ 1199839 w 4639377"/>
                  <a:gd name="connsiteY104" fmla="*/ 1429448 h 4399450"/>
                  <a:gd name="connsiteX105" fmla="*/ 640153 w 4639377"/>
                  <a:gd name="connsiteY105" fmla="*/ 1759565 h 4399450"/>
                  <a:gd name="connsiteX106" fmla="*/ 0 w 4639377"/>
                  <a:gd name="connsiteY106" fmla="*/ 1119890 h 4399450"/>
                  <a:gd name="connsiteX107" fmla="*/ 239968 w 4639377"/>
                  <a:gd name="connsiteY107" fmla="*/ 60032 h 4399450"/>
                  <a:gd name="connsiteX108" fmla="*/ 319957 w 4639377"/>
                  <a:gd name="connsiteY108" fmla="*/ 40 h 439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639377" h="4399450">
                    <a:moveTo>
                      <a:pt x="3285159" y="2264536"/>
                    </a:moveTo>
                    <a:lnTo>
                      <a:pt x="3076387" y="2904450"/>
                    </a:lnTo>
                    <a:cubicBezTo>
                      <a:pt x="3065237" y="2938792"/>
                      <a:pt x="3032462" y="2961407"/>
                      <a:pt x="2996398" y="2959642"/>
                    </a:cubicBezTo>
                    <a:lnTo>
                      <a:pt x="2319689" y="2959642"/>
                    </a:lnTo>
                    <a:lnTo>
                      <a:pt x="2865216" y="3359589"/>
                    </a:lnTo>
                    <a:cubicBezTo>
                      <a:pt x="2893223" y="3380049"/>
                      <a:pt x="2904852" y="3416229"/>
                      <a:pt x="2894012" y="3449177"/>
                    </a:cubicBezTo>
                    <a:lnTo>
                      <a:pt x="2685240" y="4089091"/>
                    </a:lnTo>
                    <a:lnTo>
                      <a:pt x="3232366" y="3689144"/>
                    </a:lnTo>
                    <a:cubicBezTo>
                      <a:pt x="3260476" y="3668604"/>
                      <a:pt x="3298644" y="3668604"/>
                      <a:pt x="3326754" y="3689144"/>
                    </a:cubicBezTo>
                    <a:lnTo>
                      <a:pt x="3873880" y="4089091"/>
                    </a:lnTo>
                    <a:lnTo>
                      <a:pt x="3665108" y="3449177"/>
                    </a:lnTo>
                    <a:cubicBezTo>
                      <a:pt x="3654268" y="3416229"/>
                      <a:pt x="3665897" y="3380049"/>
                      <a:pt x="3693904" y="3359589"/>
                    </a:cubicBezTo>
                    <a:lnTo>
                      <a:pt x="4239431" y="2959642"/>
                    </a:lnTo>
                    <a:lnTo>
                      <a:pt x="3573920" y="2959642"/>
                    </a:lnTo>
                    <a:cubicBezTo>
                      <a:pt x="3537856" y="2961407"/>
                      <a:pt x="3505081" y="2938793"/>
                      <a:pt x="3493931" y="2904450"/>
                    </a:cubicBezTo>
                    <a:close/>
                    <a:moveTo>
                      <a:pt x="3290124" y="1922611"/>
                    </a:moveTo>
                    <a:cubicBezTo>
                      <a:pt x="3321190" y="1925182"/>
                      <a:pt x="3349203" y="1945898"/>
                      <a:pt x="3359549" y="1977374"/>
                    </a:cubicBezTo>
                    <a:lnTo>
                      <a:pt x="3622714" y="2799664"/>
                    </a:lnTo>
                    <a:lnTo>
                      <a:pt x="4487397" y="2799664"/>
                    </a:lnTo>
                    <a:cubicBezTo>
                      <a:pt x="4521999" y="2799690"/>
                      <a:pt x="4552661" y="2821960"/>
                      <a:pt x="4563387" y="2854857"/>
                    </a:cubicBezTo>
                    <a:cubicBezTo>
                      <a:pt x="4574227" y="2887804"/>
                      <a:pt x="4562598" y="2923984"/>
                      <a:pt x="4534591" y="2944445"/>
                    </a:cubicBezTo>
                    <a:lnTo>
                      <a:pt x="3834685" y="3452376"/>
                    </a:lnTo>
                    <a:lnTo>
                      <a:pt x="4105849" y="4274666"/>
                    </a:lnTo>
                    <a:cubicBezTo>
                      <a:pt x="4108896" y="4283970"/>
                      <a:pt x="4110209" y="4293755"/>
                      <a:pt x="4109723" y="4303534"/>
                    </a:cubicBezTo>
                    <a:cubicBezTo>
                      <a:pt x="4107529" y="4347656"/>
                      <a:pt x="4069982" y="4381646"/>
                      <a:pt x="4025860" y="4379452"/>
                    </a:cubicBezTo>
                    <a:cubicBezTo>
                      <a:pt x="4008916" y="4379512"/>
                      <a:pt x="3992390" y="4374191"/>
                      <a:pt x="3978666" y="4364254"/>
                    </a:cubicBezTo>
                    <a:lnTo>
                      <a:pt x="3279560" y="3856322"/>
                    </a:lnTo>
                    <a:lnTo>
                      <a:pt x="2580454" y="4364254"/>
                    </a:lnTo>
                    <a:cubicBezTo>
                      <a:pt x="2552344" y="4384794"/>
                      <a:pt x="2514177" y="4384794"/>
                      <a:pt x="2486067" y="4364254"/>
                    </a:cubicBezTo>
                    <a:cubicBezTo>
                      <a:pt x="2458060" y="4343793"/>
                      <a:pt x="2446430" y="4307613"/>
                      <a:pt x="2457270" y="4274666"/>
                    </a:cubicBezTo>
                    <a:lnTo>
                      <a:pt x="2724435" y="3452376"/>
                    </a:lnTo>
                    <a:lnTo>
                      <a:pt x="2024528" y="2944444"/>
                    </a:lnTo>
                    <a:cubicBezTo>
                      <a:pt x="1996521" y="2923983"/>
                      <a:pt x="1984892" y="2887804"/>
                      <a:pt x="1995732" y="2854856"/>
                    </a:cubicBezTo>
                    <a:cubicBezTo>
                      <a:pt x="2006459" y="2821960"/>
                      <a:pt x="2037121" y="2799690"/>
                      <a:pt x="2071722" y="2799664"/>
                    </a:cubicBezTo>
                    <a:lnTo>
                      <a:pt x="2936406" y="2799664"/>
                    </a:lnTo>
                    <a:lnTo>
                      <a:pt x="3207570" y="1977374"/>
                    </a:lnTo>
                    <a:cubicBezTo>
                      <a:pt x="3215505" y="1953232"/>
                      <a:pt x="3234440" y="1934296"/>
                      <a:pt x="3258583" y="1926361"/>
                    </a:cubicBezTo>
                    <a:cubicBezTo>
                      <a:pt x="3269075" y="1922913"/>
                      <a:pt x="3279769" y="1921754"/>
                      <a:pt x="3290124" y="1922611"/>
                    </a:cubicBezTo>
                    <a:close/>
                    <a:moveTo>
                      <a:pt x="4319419" y="1919783"/>
                    </a:moveTo>
                    <a:cubicBezTo>
                      <a:pt x="4363596" y="1919783"/>
                      <a:pt x="4399409" y="1955595"/>
                      <a:pt x="4399409" y="1999772"/>
                    </a:cubicBezTo>
                    <a:lnTo>
                      <a:pt x="4399409" y="2479708"/>
                    </a:lnTo>
                    <a:cubicBezTo>
                      <a:pt x="4399409" y="2523885"/>
                      <a:pt x="4363596" y="2559697"/>
                      <a:pt x="4319419" y="2559697"/>
                    </a:cubicBezTo>
                    <a:cubicBezTo>
                      <a:pt x="4275242" y="2559697"/>
                      <a:pt x="4239430" y="2523885"/>
                      <a:pt x="4239430" y="2479708"/>
                    </a:cubicBezTo>
                    <a:lnTo>
                      <a:pt x="4239430" y="1999772"/>
                    </a:lnTo>
                    <a:cubicBezTo>
                      <a:pt x="4239430" y="1955595"/>
                      <a:pt x="4275242" y="1919783"/>
                      <a:pt x="4319419" y="1919783"/>
                    </a:cubicBezTo>
                    <a:close/>
                    <a:moveTo>
                      <a:pt x="3759495" y="1919783"/>
                    </a:moveTo>
                    <a:cubicBezTo>
                      <a:pt x="3803672" y="1919783"/>
                      <a:pt x="3839485" y="1955595"/>
                      <a:pt x="3839485" y="1999772"/>
                    </a:cubicBezTo>
                    <a:lnTo>
                      <a:pt x="3839485" y="2479708"/>
                    </a:lnTo>
                    <a:cubicBezTo>
                      <a:pt x="3839485" y="2523885"/>
                      <a:pt x="3803672" y="2559697"/>
                      <a:pt x="3759495" y="2559697"/>
                    </a:cubicBezTo>
                    <a:cubicBezTo>
                      <a:pt x="3715318" y="2559697"/>
                      <a:pt x="3679506" y="2523885"/>
                      <a:pt x="3679506" y="2479708"/>
                    </a:cubicBezTo>
                    <a:lnTo>
                      <a:pt x="3679506" y="1999772"/>
                    </a:lnTo>
                    <a:cubicBezTo>
                      <a:pt x="3679506" y="1955595"/>
                      <a:pt x="3715318" y="1919783"/>
                      <a:pt x="3759495" y="1919783"/>
                    </a:cubicBezTo>
                    <a:close/>
                    <a:moveTo>
                      <a:pt x="879882" y="1919783"/>
                    </a:moveTo>
                    <a:cubicBezTo>
                      <a:pt x="924059" y="1919783"/>
                      <a:pt x="959872" y="1955595"/>
                      <a:pt x="959872" y="1999772"/>
                    </a:cubicBezTo>
                    <a:lnTo>
                      <a:pt x="959872" y="3039633"/>
                    </a:lnTo>
                    <a:cubicBezTo>
                      <a:pt x="959872" y="3172163"/>
                      <a:pt x="1067309" y="3279600"/>
                      <a:pt x="1199839" y="3279600"/>
                    </a:cubicBezTo>
                    <a:lnTo>
                      <a:pt x="2159710" y="3279600"/>
                    </a:lnTo>
                    <a:cubicBezTo>
                      <a:pt x="2203887" y="3279600"/>
                      <a:pt x="2239700" y="3315413"/>
                      <a:pt x="2239700" y="3359590"/>
                    </a:cubicBezTo>
                    <a:cubicBezTo>
                      <a:pt x="2239700" y="3403766"/>
                      <a:pt x="2203887" y="3439579"/>
                      <a:pt x="2159710" y="3439579"/>
                    </a:cubicBezTo>
                    <a:lnTo>
                      <a:pt x="1199839" y="3439579"/>
                    </a:lnTo>
                    <a:cubicBezTo>
                      <a:pt x="978955" y="3439579"/>
                      <a:pt x="799893" y="3260517"/>
                      <a:pt x="799893" y="3039633"/>
                    </a:cubicBezTo>
                    <a:lnTo>
                      <a:pt x="799893" y="1999772"/>
                    </a:lnTo>
                    <a:cubicBezTo>
                      <a:pt x="799893" y="1955595"/>
                      <a:pt x="835705" y="1919783"/>
                      <a:pt x="879882" y="1919783"/>
                    </a:cubicBezTo>
                    <a:close/>
                    <a:moveTo>
                      <a:pt x="319957" y="1919783"/>
                    </a:moveTo>
                    <a:cubicBezTo>
                      <a:pt x="364134" y="1919783"/>
                      <a:pt x="399947" y="1955595"/>
                      <a:pt x="399947" y="1999772"/>
                    </a:cubicBezTo>
                    <a:lnTo>
                      <a:pt x="399947" y="3999504"/>
                    </a:lnTo>
                    <a:cubicBezTo>
                      <a:pt x="399947" y="4132034"/>
                      <a:pt x="507384" y="4239471"/>
                      <a:pt x="639914" y="4239471"/>
                    </a:cubicBezTo>
                    <a:lnTo>
                      <a:pt x="2159710" y="4239471"/>
                    </a:lnTo>
                    <a:cubicBezTo>
                      <a:pt x="2203887" y="4239471"/>
                      <a:pt x="2239699" y="4275284"/>
                      <a:pt x="2239699" y="4319461"/>
                    </a:cubicBezTo>
                    <a:cubicBezTo>
                      <a:pt x="2239699" y="4363637"/>
                      <a:pt x="2203887" y="4399450"/>
                      <a:pt x="2159710" y="4399450"/>
                    </a:cubicBezTo>
                    <a:lnTo>
                      <a:pt x="639914" y="4399450"/>
                    </a:lnTo>
                    <a:cubicBezTo>
                      <a:pt x="419030" y="4399450"/>
                      <a:pt x="239968" y="4220388"/>
                      <a:pt x="239968" y="3999504"/>
                    </a:cubicBezTo>
                    <a:lnTo>
                      <a:pt x="239968" y="1999772"/>
                    </a:lnTo>
                    <a:cubicBezTo>
                      <a:pt x="239968" y="1955595"/>
                      <a:pt x="275780" y="1919783"/>
                      <a:pt x="319957" y="1919783"/>
                    </a:cubicBezTo>
                    <a:close/>
                    <a:moveTo>
                      <a:pt x="301559" y="479976"/>
                    </a:moveTo>
                    <a:cubicBezTo>
                      <a:pt x="227169" y="779936"/>
                      <a:pt x="159979" y="1069497"/>
                      <a:pt x="159979" y="1119890"/>
                    </a:cubicBezTo>
                    <a:cubicBezTo>
                      <a:pt x="159979" y="1384951"/>
                      <a:pt x="374853" y="1599825"/>
                      <a:pt x="639914" y="1599825"/>
                    </a:cubicBezTo>
                    <a:cubicBezTo>
                      <a:pt x="904975" y="1599825"/>
                      <a:pt x="1119850" y="1384951"/>
                      <a:pt x="1119850" y="1119890"/>
                    </a:cubicBezTo>
                    <a:cubicBezTo>
                      <a:pt x="1119850" y="1075713"/>
                      <a:pt x="1155662" y="1039901"/>
                      <a:pt x="1199839" y="1039901"/>
                    </a:cubicBezTo>
                    <a:cubicBezTo>
                      <a:pt x="1244016" y="1039901"/>
                      <a:pt x="1279828" y="1075713"/>
                      <a:pt x="1279828" y="1119890"/>
                    </a:cubicBezTo>
                    <a:cubicBezTo>
                      <a:pt x="1279828" y="1384951"/>
                      <a:pt x="1494702" y="1599825"/>
                      <a:pt x="1759764" y="1599825"/>
                    </a:cubicBezTo>
                    <a:cubicBezTo>
                      <a:pt x="2024825" y="1599825"/>
                      <a:pt x="2239699" y="1384951"/>
                      <a:pt x="2239699" y="1119890"/>
                    </a:cubicBezTo>
                    <a:cubicBezTo>
                      <a:pt x="2239699" y="1075713"/>
                      <a:pt x="2275512" y="1039901"/>
                      <a:pt x="2319688" y="1039901"/>
                    </a:cubicBezTo>
                    <a:cubicBezTo>
                      <a:pt x="2363865" y="1039901"/>
                      <a:pt x="2399678" y="1075713"/>
                      <a:pt x="2399678" y="1119890"/>
                    </a:cubicBezTo>
                    <a:cubicBezTo>
                      <a:pt x="2399678" y="1384951"/>
                      <a:pt x="2614552" y="1599825"/>
                      <a:pt x="2879613" y="1599825"/>
                    </a:cubicBezTo>
                    <a:cubicBezTo>
                      <a:pt x="3144674" y="1599825"/>
                      <a:pt x="3359549" y="1384951"/>
                      <a:pt x="3359549" y="1119890"/>
                    </a:cubicBezTo>
                    <a:cubicBezTo>
                      <a:pt x="3359549" y="1075713"/>
                      <a:pt x="3395361" y="1039901"/>
                      <a:pt x="3439538" y="1039901"/>
                    </a:cubicBezTo>
                    <a:cubicBezTo>
                      <a:pt x="3483715" y="1039901"/>
                      <a:pt x="3519527" y="1075713"/>
                      <a:pt x="3519527" y="1119890"/>
                    </a:cubicBezTo>
                    <a:cubicBezTo>
                      <a:pt x="3519527" y="1384951"/>
                      <a:pt x="3734402" y="1599825"/>
                      <a:pt x="3999463" y="1599825"/>
                    </a:cubicBezTo>
                    <a:cubicBezTo>
                      <a:pt x="4264524" y="1599825"/>
                      <a:pt x="4479398" y="1384951"/>
                      <a:pt x="4479398" y="1119890"/>
                    </a:cubicBezTo>
                    <a:cubicBezTo>
                      <a:pt x="4430009" y="902823"/>
                      <a:pt x="4366959" y="689093"/>
                      <a:pt x="4290624" y="479976"/>
                    </a:cubicBezTo>
                    <a:close/>
                    <a:moveTo>
                      <a:pt x="381549" y="160019"/>
                    </a:moveTo>
                    <a:lnTo>
                      <a:pt x="341554" y="319997"/>
                    </a:lnTo>
                    <a:lnTo>
                      <a:pt x="4237031" y="319997"/>
                    </a:lnTo>
                    <a:cubicBezTo>
                      <a:pt x="4219433" y="266405"/>
                      <a:pt x="4201036" y="212812"/>
                      <a:pt x="4182638" y="160019"/>
                    </a:cubicBezTo>
                    <a:close/>
                    <a:moveTo>
                      <a:pt x="319957" y="40"/>
                    </a:moveTo>
                    <a:lnTo>
                      <a:pt x="4239430" y="40"/>
                    </a:lnTo>
                    <a:cubicBezTo>
                      <a:pt x="4273315" y="175"/>
                      <a:pt x="4303438" y="21646"/>
                      <a:pt x="4314620" y="53633"/>
                    </a:cubicBezTo>
                    <a:cubicBezTo>
                      <a:pt x="4391410" y="272004"/>
                      <a:pt x="4639377" y="993507"/>
                      <a:pt x="4639377" y="1119890"/>
                    </a:cubicBezTo>
                    <a:cubicBezTo>
                      <a:pt x="4639290" y="1352599"/>
                      <a:pt x="4512880" y="1566917"/>
                      <a:pt x="4309260" y="1679576"/>
                    </a:cubicBezTo>
                    <a:cubicBezTo>
                      <a:pt x="4000022" y="1850672"/>
                      <a:pt x="3610634" y="1738686"/>
                      <a:pt x="3439538" y="1429448"/>
                    </a:cubicBezTo>
                    <a:cubicBezTo>
                      <a:pt x="3381320" y="1534670"/>
                      <a:pt x="3294632" y="1621359"/>
                      <a:pt x="3189410" y="1679576"/>
                    </a:cubicBezTo>
                    <a:cubicBezTo>
                      <a:pt x="2880172" y="1850672"/>
                      <a:pt x="2490784" y="1738686"/>
                      <a:pt x="2319688" y="1429448"/>
                    </a:cubicBezTo>
                    <a:cubicBezTo>
                      <a:pt x="2261471" y="1534670"/>
                      <a:pt x="2174783" y="1621359"/>
                      <a:pt x="2069561" y="1679576"/>
                    </a:cubicBezTo>
                    <a:cubicBezTo>
                      <a:pt x="1760323" y="1850672"/>
                      <a:pt x="1370935" y="1738686"/>
                      <a:pt x="1199839" y="1429448"/>
                    </a:cubicBezTo>
                    <a:cubicBezTo>
                      <a:pt x="1087179" y="1633068"/>
                      <a:pt x="872861" y="1759479"/>
                      <a:pt x="640153" y="1759565"/>
                    </a:cubicBezTo>
                    <a:cubicBezTo>
                      <a:pt x="286738" y="1759697"/>
                      <a:pt x="132" y="1473305"/>
                      <a:pt x="0" y="1119890"/>
                    </a:cubicBezTo>
                    <a:cubicBezTo>
                      <a:pt x="0" y="1000706"/>
                      <a:pt x="202373" y="216011"/>
                      <a:pt x="239968" y="60032"/>
                    </a:cubicBezTo>
                    <a:cubicBezTo>
                      <a:pt x="249308" y="23781"/>
                      <a:pt x="282541" y="-1143"/>
                      <a:pt x="319957" y="40"/>
                    </a:cubicBezTo>
                    <a:close/>
                  </a:path>
                </a:pathLst>
              </a:custGeom>
              <a:solidFill>
                <a:srgbClr val="303B41"/>
              </a:solidFill>
              <a:ln w="3175" cap="flat">
                <a:solidFill>
                  <a:srgbClr val="303B4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16200000">
            <a:off x="12508174" y="7617621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1769E-7 4.07407E-6 L 3.71769E-7 0.09664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94238E-6 -3.7037E-7 L -4.94238E-6 -0.11053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4" grpId="1" animBg="1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95A294-5ACF-11F0-73DD-949377FD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" y="-7743"/>
            <a:ext cx="24379365" cy="13715107"/>
          </a:xfrm>
          <a:prstGeom prst="rect">
            <a:avLst/>
          </a:prstGeom>
        </p:spPr>
      </p:pic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2EC0FB6-31F4-060B-DF1C-C07296AB829E}"/>
              </a:ext>
            </a:extLst>
          </p:cNvPr>
          <p:cNvGrpSpPr/>
          <p:nvPr/>
        </p:nvGrpSpPr>
        <p:grpSpPr>
          <a:xfrm>
            <a:off x="21535903" y="408314"/>
            <a:ext cx="2469057" cy="1010890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365DEAA2-177A-B14D-9976-819A6472F1D5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5A71AF46-B0C9-3FE3-57F4-A78CACBB6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91" name="CaixaDeTexto 12">
            <a:extLst>
              <a:ext uri="{FF2B5EF4-FFF2-40B4-BE49-F238E27FC236}">
                <a16:creationId xmlns:a16="http://schemas.microsoft.com/office/drawing/2014/main" id="{7523636E-70DD-23C2-5E56-0690A30125FA}"/>
              </a:ext>
            </a:extLst>
          </p:cNvPr>
          <p:cNvSpPr txBox="1"/>
          <p:nvPr/>
        </p:nvSpPr>
        <p:spPr>
          <a:xfrm>
            <a:off x="1011852" y="297788"/>
            <a:ext cx="14056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MKT MULTINÍVEL E GANHOS EXPONENCIAIS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8FA0A0B-33D9-2324-CB07-CBAF426CE948}"/>
              </a:ext>
            </a:extLst>
          </p:cNvPr>
          <p:cNvSpPr/>
          <p:nvPr/>
        </p:nvSpPr>
        <p:spPr>
          <a:xfrm>
            <a:off x="805162" y="7376909"/>
            <a:ext cx="16872941" cy="2719625"/>
          </a:xfrm>
          <a:prstGeom prst="roundRect">
            <a:avLst>
              <a:gd name="adj" fmla="val 14129"/>
            </a:avLst>
          </a:prstGeom>
          <a:solidFill>
            <a:srgbClr val="F6EDD6"/>
          </a:solidFill>
          <a:ln w="38100">
            <a:solidFill>
              <a:srgbClr val="74BC1F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7310673-9E0A-0EA6-E863-EAD4CDB508F5}"/>
              </a:ext>
            </a:extLst>
          </p:cNvPr>
          <p:cNvSpPr/>
          <p:nvPr/>
        </p:nvSpPr>
        <p:spPr>
          <a:xfrm>
            <a:off x="17994207" y="7990952"/>
            <a:ext cx="6122933" cy="1368211"/>
          </a:xfrm>
          <a:prstGeom prst="roundRect">
            <a:avLst>
              <a:gd name="adj" fmla="val 26376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1E3B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o 62">
            <a:extLst>
              <a:ext uri="{FF2B5EF4-FFF2-40B4-BE49-F238E27FC236}">
                <a16:creationId xmlns:a16="http://schemas.microsoft.com/office/drawing/2014/main" id="{9007AF66-F166-A51C-174A-61F8AFAD4894}"/>
              </a:ext>
            </a:extLst>
          </p:cNvPr>
          <p:cNvGrpSpPr>
            <a:grpSpLocks/>
          </p:cNvGrpSpPr>
          <p:nvPr/>
        </p:nvGrpSpPr>
        <p:grpSpPr bwMode="auto">
          <a:xfrm>
            <a:off x="805161" y="6490223"/>
            <a:ext cx="2999989" cy="646330"/>
            <a:chOff x="428596" y="4083093"/>
            <a:chExt cx="1500449" cy="322722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6C28E755-6F95-D4D8-3EBD-D1BD66E10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96" y="4083093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31E0E217-F231-3F40-A96E-ABFD7E55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86" y="4083093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0542C443-FA96-9DF0-91A3-CE2FD633D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88" y="4083093"/>
              <a:ext cx="303265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2C0E609C-B003-9981-BDD4-F2F0A501B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277" y="4083093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2B4101A7-CAD3-2D96-F51D-2ADE79BA1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368" y="4083093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</p:grpSp>
      <p:grpSp>
        <p:nvGrpSpPr>
          <p:cNvPr id="16" name="Grupo 63">
            <a:extLst>
              <a:ext uri="{FF2B5EF4-FFF2-40B4-BE49-F238E27FC236}">
                <a16:creationId xmlns:a16="http://schemas.microsoft.com/office/drawing/2014/main" id="{E96C21B8-B240-F862-612A-19DDF5030C7D}"/>
              </a:ext>
            </a:extLst>
          </p:cNvPr>
          <p:cNvGrpSpPr>
            <a:grpSpLocks/>
          </p:cNvGrpSpPr>
          <p:nvPr/>
        </p:nvGrpSpPr>
        <p:grpSpPr bwMode="auto">
          <a:xfrm>
            <a:off x="4303559" y="6490223"/>
            <a:ext cx="2999989" cy="646330"/>
            <a:chOff x="2177446" y="4083437"/>
            <a:chExt cx="1500449" cy="322722"/>
          </a:xfrm>
        </p:grpSpPr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42A04E57-2FFF-8FDB-7B1F-243202156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446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71914102-361A-C7F0-07B4-91C98C69E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536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E20A1DE-DCAC-BA24-697D-3CEC3B883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038" y="4083437"/>
              <a:ext cx="303265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B04C1411-7413-C246-E70C-537D64D22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127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A540DFE0-1DB7-8368-8EB8-F350B6689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218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</p:grpSp>
      <p:grpSp>
        <p:nvGrpSpPr>
          <p:cNvPr id="22" name="Grupo 64">
            <a:extLst>
              <a:ext uri="{FF2B5EF4-FFF2-40B4-BE49-F238E27FC236}">
                <a16:creationId xmlns:a16="http://schemas.microsoft.com/office/drawing/2014/main" id="{4DAB1D12-8D9D-A65D-27ED-82A94C1E04F5}"/>
              </a:ext>
            </a:extLst>
          </p:cNvPr>
          <p:cNvGrpSpPr>
            <a:grpSpLocks/>
          </p:cNvGrpSpPr>
          <p:nvPr/>
        </p:nvGrpSpPr>
        <p:grpSpPr bwMode="auto">
          <a:xfrm>
            <a:off x="7754338" y="6490223"/>
            <a:ext cx="2999983" cy="646330"/>
            <a:chOff x="3903109" y="4083437"/>
            <a:chExt cx="1500449" cy="322722"/>
          </a:xfrm>
        </p:grpSpPr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02B40BE9-81B2-ADD4-81E2-23345F2DB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109" y="4083437"/>
              <a:ext cx="301678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4C445E7D-83CD-FF09-8A23-9D924A381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198" y="4083437"/>
              <a:ext cx="301678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072DDF57-D725-D5E9-721B-C1E936D59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701" y="4083437"/>
              <a:ext cx="303266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64ACF3BD-FD90-9F18-A796-08B056FAF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791" y="4083437"/>
              <a:ext cx="301678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35290AB3-B0CE-6069-3184-27571F945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880" y="4083437"/>
              <a:ext cx="301678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</p:grpSp>
      <p:grpSp>
        <p:nvGrpSpPr>
          <p:cNvPr id="44" name="Grupo 65">
            <a:extLst>
              <a:ext uri="{FF2B5EF4-FFF2-40B4-BE49-F238E27FC236}">
                <a16:creationId xmlns:a16="http://schemas.microsoft.com/office/drawing/2014/main" id="{FF1A35B1-0535-157C-8313-46F5DDAB91BA}"/>
              </a:ext>
            </a:extLst>
          </p:cNvPr>
          <p:cNvGrpSpPr>
            <a:grpSpLocks/>
          </p:cNvGrpSpPr>
          <p:nvPr/>
        </p:nvGrpSpPr>
        <p:grpSpPr bwMode="auto">
          <a:xfrm>
            <a:off x="11249559" y="6490223"/>
            <a:ext cx="2999989" cy="646330"/>
            <a:chOff x="5651959" y="4083781"/>
            <a:chExt cx="1500449" cy="322722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09F0ED9B-F886-25F6-8842-355DA15AC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959" y="4083781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8E7E5BD8-FB41-CC36-64CD-04677D923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2049" y="4083781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2E7A9F46-489B-9B6D-F4E5-62E7A0D5E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0551" y="4083781"/>
              <a:ext cx="303265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8" name="Rectangle 4">
              <a:extLst>
                <a:ext uri="{FF2B5EF4-FFF2-40B4-BE49-F238E27FC236}">
                  <a16:creationId xmlns:a16="http://schemas.microsoft.com/office/drawing/2014/main" id="{3EC3110D-5F4E-43DD-267D-0007DF8C4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0640" y="4083781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ADCDDCD6-904B-43B2-9316-3EF419349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731" y="4083781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</p:grpSp>
      <p:grpSp>
        <p:nvGrpSpPr>
          <p:cNvPr id="50" name="Grupo 66">
            <a:extLst>
              <a:ext uri="{FF2B5EF4-FFF2-40B4-BE49-F238E27FC236}">
                <a16:creationId xmlns:a16="http://schemas.microsoft.com/office/drawing/2014/main" id="{DFE64318-F0C7-5CA4-D24A-02217812B875}"/>
              </a:ext>
            </a:extLst>
          </p:cNvPr>
          <p:cNvGrpSpPr>
            <a:grpSpLocks/>
          </p:cNvGrpSpPr>
          <p:nvPr/>
        </p:nvGrpSpPr>
        <p:grpSpPr bwMode="auto">
          <a:xfrm>
            <a:off x="14678114" y="6490223"/>
            <a:ext cx="2999989" cy="646330"/>
            <a:chOff x="7365586" y="4083437"/>
            <a:chExt cx="1500449" cy="322722"/>
          </a:xfrm>
        </p:grpSpPr>
        <p:sp>
          <p:nvSpPr>
            <p:cNvPr id="51" name="Rectangle 4">
              <a:extLst>
                <a:ext uri="{FF2B5EF4-FFF2-40B4-BE49-F238E27FC236}">
                  <a16:creationId xmlns:a16="http://schemas.microsoft.com/office/drawing/2014/main" id="{9C9EFF1B-E85D-86C6-38B4-9C29E4278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5586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52" name="Rectangle 4">
              <a:extLst>
                <a:ext uri="{FF2B5EF4-FFF2-40B4-BE49-F238E27FC236}">
                  <a16:creationId xmlns:a16="http://schemas.microsoft.com/office/drawing/2014/main" id="{3ABC999B-841B-D786-7554-78F05D313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5676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53" name="Rectangle 4">
              <a:extLst>
                <a:ext uri="{FF2B5EF4-FFF2-40B4-BE49-F238E27FC236}">
                  <a16:creationId xmlns:a16="http://schemas.microsoft.com/office/drawing/2014/main" id="{23E7C58F-FD94-95DD-11DF-F6486EC60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178" y="4083437"/>
              <a:ext cx="303265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54" name="Rectangle 4">
              <a:extLst>
                <a:ext uri="{FF2B5EF4-FFF2-40B4-BE49-F238E27FC236}">
                  <a16:creationId xmlns:a16="http://schemas.microsoft.com/office/drawing/2014/main" id="{478F9E64-2873-E0A3-E5A3-A33218FC7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4267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  <p:sp>
          <p:nvSpPr>
            <p:cNvPr id="55" name="Rectangle 4">
              <a:extLst>
                <a:ext uri="{FF2B5EF4-FFF2-40B4-BE49-F238E27FC236}">
                  <a16:creationId xmlns:a16="http://schemas.microsoft.com/office/drawing/2014/main" id="{C0121872-02CA-D269-B528-F4C50055C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358" y="4083437"/>
              <a:ext cx="301677" cy="32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8286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de-DE" alt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+mn-cs"/>
                </a:rPr>
                <a:t>5</a:t>
              </a:r>
            </a:p>
          </p:txBody>
        </p:sp>
      </p:grp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7510F2DC-F015-C466-7E64-357A0FBDF5A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195611" y="4160079"/>
            <a:ext cx="4104741" cy="3174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7" name="Grupo 118">
            <a:extLst>
              <a:ext uri="{FF2B5EF4-FFF2-40B4-BE49-F238E27FC236}">
                <a16:creationId xmlns:a16="http://schemas.microsoft.com/office/drawing/2014/main" id="{0C5BEAF1-BAE6-0CDD-FF89-5AF7E7D3AFD7}"/>
              </a:ext>
            </a:extLst>
          </p:cNvPr>
          <p:cNvGrpSpPr>
            <a:grpSpLocks/>
          </p:cNvGrpSpPr>
          <p:nvPr/>
        </p:nvGrpSpPr>
        <p:grpSpPr bwMode="auto">
          <a:xfrm>
            <a:off x="1100399" y="5493398"/>
            <a:ext cx="2425384" cy="720631"/>
            <a:chOff x="576092" y="3846477"/>
            <a:chExt cx="1213200" cy="360000"/>
          </a:xfrm>
        </p:grpSpPr>
        <p:grpSp>
          <p:nvGrpSpPr>
            <p:cNvPr id="58" name="Grupo 81">
              <a:extLst>
                <a:ext uri="{FF2B5EF4-FFF2-40B4-BE49-F238E27FC236}">
                  <a16:creationId xmlns:a16="http://schemas.microsoft.com/office/drawing/2014/main" id="{7B417090-4225-ED97-5391-459768A6D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623" y="3846477"/>
              <a:ext cx="1203295" cy="360000"/>
              <a:chOff x="582623" y="3846477"/>
              <a:chExt cx="1203295" cy="360000"/>
            </a:xfrm>
          </p:grpSpPr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62E51209-7B47-A8BC-2EA9-98AC9212919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0341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DA7E2DE7-C7CE-D743-52C1-0294C9C49E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8732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BD56BB5A-F5DE-2671-2A7E-289E478558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8750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Conector reto 62">
                <a:extLst>
                  <a:ext uri="{FF2B5EF4-FFF2-40B4-BE49-F238E27FC236}">
                    <a16:creationId xmlns:a16="http://schemas.microsoft.com/office/drawing/2014/main" id="{5427A8BC-B6CE-9699-F48E-04497438C2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05124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209DD80D-6350-D91C-7C5C-5FF7BD3A16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92" y="3846477"/>
              <a:ext cx="1213200" cy="1588"/>
            </a:xfrm>
            <a:prstGeom prst="line">
              <a:avLst/>
            </a:prstGeom>
            <a:noFill/>
            <a:ln w="9525" algn="ctr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D84BEABD-5F47-987C-6BBD-2B305C362D9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9457" y="4310871"/>
            <a:ext cx="3815854" cy="3174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32CA4485-1B70-3E08-D736-BE585E0CDD9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898805" y="4310871"/>
            <a:ext cx="3815854" cy="3174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D9A07BB2-BE7C-4C9F-2F1F-6E7A4375B63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844800" y="4310871"/>
            <a:ext cx="3815854" cy="3174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304BAD27-B673-232C-A182-9906A041025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4263828" y="4310862"/>
            <a:ext cx="3815854" cy="3176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E539DAF0-98A9-7DC7-7463-EEF64D8070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09915" y="2391825"/>
            <a:ext cx="7126948" cy="3176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" name="Picture 4">
            <a:extLst>
              <a:ext uri="{FF2B5EF4-FFF2-40B4-BE49-F238E27FC236}">
                <a16:creationId xmlns:a16="http://schemas.microsoft.com/office/drawing/2014/main" id="{FEF94417-45C0-F5BB-64BB-90E9480D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38049" r="73170" b="46829"/>
          <a:stretch>
            <a:fillRect/>
          </a:stretch>
        </p:blipFill>
        <p:spPr bwMode="auto">
          <a:xfrm>
            <a:off x="827385" y="3252145"/>
            <a:ext cx="2920620" cy="20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id="{30723B0B-D205-8C2E-D50B-A2EB0F68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3841" r="78101" b="39072"/>
          <a:stretch>
            <a:fillRect/>
          </a:stretch>
        </p:blipFill>
        <p:spPr bwMode="auto">
          <a:xfrm>
            <a:off x="525806" y="5709275"/>
            <a:ext cx="3425381" cy="9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>
            <a:extLst>
              <a:ext uri="{FF2B5EF4-FFF2-40B4-BE49-F238E27FC236}">
                <a16:creationId xmlns:a16="http://schemas.microsoft.com/office/drawing/2014/main" id="{D74AEEA9-7361-F746-0D1C-22EBBB51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38049" r="73170" b="46829"/>
          <a:stretch>
            <a:fillRect/>
          </a:stretch>
        </p:blipFill>
        <p:spPr bwMode="auto">
          <a:xfrm>
            <a:off x="4325779" y="3252145"/>
            <a:ext cx="2920620" cy="20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6ECB8658-CC37-3880-54FB-87E7E67A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38049" r="73170" b="46829"/>
          <a:stretch>
            <a:fillRect/>
          </a:stretch>
        </p:blipFill>
        <p:spPr bwMode="auto">
          <a:xfrm>
            <a:off x="7776554" y="3252145"/>
            <a:ext cx="2920620" cy="20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F800734C-F88D-DE76-D447-29284E86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38049" r="73170" b="46829"/>
          <a:stretch>
            <a:fillRect/>
          </a:stretch>
        </p:blipFill>
        <p:spPr bwMode="auto">
          <a:xfrm>
            <a:off x="11274949" y="3255314"/>
            <a:ext cx="2920620" cy="207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4">
            <a:extLst>
              <a:ext uri="{FF2B5EF4-FFF2-40B4-BE49-F238E27FC236}">
                <a16:creationId xmlns:a16="http://schemas.microsoft.com/office/drawing/2014/main" id="{FC152A05-502A-3618-6E09-29668456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38049" r="73170" b="46829"/>
          <a:stretch>
            <a:fillRect/>
          </a:stretch>
        </p:blipFill>
        <p:spPr bwMode="auto">
          <a:xfrm>
            <a:off x="14700330" y="3252145"/>
            <a:ext cx="2920620" cy="20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Grupo 119">
            <a:extLst>
              <a:ext uri="{FF2B5EF4-FFF2-40B4-BE49-F238E27FC236}">
                <a16:creationId xmlns:a16="http://schemas.microsoft.com/office/drawing/2014/main" id="{F46247B5-1161-CF37-ACA0-5ED9B8467AFF}"/>
              </a:ext>
            </a:extLst>
          </p:cNvPr>
          <p:cNvGrpSpPr>
            <a:grpSpLocks/>
          </p:cNvGrpSpPr>
          <p:nvPr/>
        </p:nvGrpSpPr>
        <p:grpSpPr bwMode="auto">
          <a:xfrm>
            <a:off x="4601967" y="5493398"/>
            <a:ext cx="2425384" cy="720631"/>
            <a:chOff x="2327214" y="3846477"/>
            <a:chExt cx="1213200" cy="360000"/>
          </a:xfrm>
        </p:grpSpPr>
        <p:grpSp>
          <p:nvGrpSpPr>
            <p:cNvPr id="132" name="Grupo 82">
              <a:extLst>
                <a:ext uri="{FF2B5EF4-FFF2-40B4-BE49-F238E27FC236}">
                  <a16:creationId xmlns:a16="http://schemas.microsoft.com/office/drawing/2014/main" id="{A0F32377-4838-9E4F-5EA6-54D8DF759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0588" y="3846477"/>
              <a:ext cx="1203295" cy="360000"/>
              <a:chOff x="582623" y="3846477"/>
              <a:chExt cx="1203295" cy="360000"/>
            </a:xfrm>
          </p:grpSpPr>
          <p:cxnSp>
            <p:nvCxnSpPr>
              <p:cNvPr id="134" name="Conector reto 133">
                <a:extLst>
                  <a:ext uri="{FF2B5EF4-FFF2-40B4-BE49-F238E27FC236}">
                    <a16:creationId xmlns:a16="http://schemas.microsoft.com/office/drawing/2014/main" id="{734A1F21-4B38-C319-A269-F659969AAEE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0341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Conector reto 134">
                <a:extLst>
                  <a:ext uri="{FF2B5EF4-FFF2-40B4-BE49-F238E27FC236}">
                    <a16:creationId xmlns:a16="http://schemas.microsoft.com/office/drawing/2014/main" id="{A0BCF7FA-76C6-FC7B-5E42-D709B00D76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8732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Conector reto 135">
                <a:extLst>
                  <a:ext uri="{FF2B5EF4-FFF2-40B4-BE49-F238E27FC236}">
                    <a16:creationId xmlns:a16="http://schemas.microsoft.com/office/drawing/2014/main" id="{BA155863-50C3-212B-9099-5AD3EDF943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8750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" name="Conector reto 136">
                <a:extLst>
                  <a:ext uri="{FF2B5EF4-FFF2-40B4-BE49-F238E27FC236}">
                    <a16:creationId xmlns:a16="http://schemas.microsoft.com/office/drawing/2014/main" id="{B574E820-E51D-4E8C-8B9B-80993048E28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05124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3" name="Conector reto 132">
              <a:extLst>
                <a:ext uri="{FF2B5EF4-FFF2-40B4-BE49-F238E27FC236}">
                  <a16:creationId xmlns:a16="http://schemas.microsoft.com/office/drawing/2014/main" id="{EC11CEF1-E7DF-FF78-7A25-598EC66EEC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27214" y="3846477"/>
              <a:ext cx="1213200" cy="1588"/>
            </a:xfrm>
            <a:prstGeom prst="line">
              <a:avLst/>
            </a:prstGeom>
            <a:noFill/>
            <a:ln w="9525" algn="ctr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8" name="Grupo 120">
            <a:extLst>
              <a:ext uri="{FF2B5EF4-FFF2-40B4-BE49-F238E27FC236}">
                <a16:creationId xmlns:a16="http://schemas.microsoft.com/office/drawing/2014/main" id="{31C56012-857C-850D-4661-213A9429585B}"/>
              </a:ext>
            </a:extLst>
          </p:cNvPr>
          <p:cNvGrpSpPr>
            <a:grpSpLocks/>
          </p:cNvGrpSpPr>
          <p:nvPr/>
        </p:nvGrpSpPr>
        <p:grpSpPr bwMode="auto">
          <a:xfrm>
            <a:off x="8040045" y="5493398"/>
            <a:ext cx="2425384" cy="720631"/>
            <a:chOff x="4046258" y="3846477"/>
            <a:chExt cx="1213200" cy="360000"/>
          </a:xfrm>
        </p:grpSpPr>
        <p:grpSp>
          <p:nvGrpSpPr>
            <p:cNvPr id="139" name="Grupo 88">
              <a:extLst>
                <a:ext uri="{FF2B5EF4-FFF2-40B4-BE49-F238E27FC236}">
                  <a16:creationId xmlns:a16="http://schemas.microsoft.com/office/drawing/2014/main" id="{A9B1B9B1-E3CF-A15A-48AE-43E41299EA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9632" y="3846477"/>
              <a:ext cx="1203295" cy="360000"/>
              <a:chOff x="582623" y="3846477"/>
              <a:chExt cx="1203295" cy="360000"/>
            </a:xfrm>
          </p:grpSpPr>
          <p:cxnSp>
            <p:nvCxnSpPr>
              <p:cNvPr id="141" name="Conector reto 140">
                <a:extLst>
                  <a:ext uri="{FF2B5EF4-FFF2-40B4-BE49-F238E27FC236}">
                    <a16:creationId xmlns:a16="http://schemas.microsoft.com/office/drawing/2014/main" id="{D02F0397-46F6-FC7E-D4C7-31B94D9E60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0341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Conector reto 141">
                <a:extLst>
                  <a:ext uri="{FF2B5EF4-FFF2-40B4-BE49-F238E27FC236}">
                    <a16:creationId xmlns:a16="http://schemas.microsoft.com/office/drawing/2014/main" id="{48C4BDBD-15BC-61D9-F687-27818E452C7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8732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" name="Conector reto 142">
                <a:extLst>
                  <a:ext uri="{FF2B5EF4-FFF2-40B4-BE49-F238E27FC236}">
                    <a16:creationId xmlns:a16="http://schemas.microsoft.com/office/drawing/2014/main" id="{D43EAC03-A11F-AAFA-3316-4C04FBD3F9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8750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Conector reto 143">
                <a:extLst>
                  <a:ext uri="{FF2B5EF4-FFF2-40B4-BE49-F238E27FC236}">
                    <a16:creationId xmlns:a16="http://schemas.microsoft.com/office/drawing/2014/main" id="{437AABAD-B14E-CEF2-DD5E-EFDAFBB1B4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05124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19D964B1-4714-A433-2D1F-0BB8E5205A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46258" y="3846477"/>
              <a:ext cx="1213200" cy="1588"/>
            </a:xfrm>
            <a:prstGeom prst="line">
              <a:avLst/>
            </a:prstGeom>
            <a:noFill/>
            <a:ln w="9525" algn="ctr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5" name="Grupo 121">
            <a:extLst>
              <a:ext uri="{FF2B5EF4-FFF2-40B4-BE49-F238E27FC236}">
                <a16:creationId xmlns:a16="http://schemas.microsoft.com/office/drawing/2014/main" id="{0C745C7B-4493-C827-A9FD-EE56AED69C68}"/>
              </a:ext>
            </a:extLst>
          </p:cNvPr>
          <p:cNvGrpSpPr>
            <a:grpSpLocks/>
          </p:cNvGrpSpPr>
          <p:nvPr/>
        </p:nvGrpSpPr>
        <p:grpSpPr bwMode="auto">
          <a:xfrm>
            <a:off x="11535266" y="5493398"/>
            <a:ext cx="2425384" cy="720631"/>
            <a:chOff x="5794223" y="3846477"/>
            <a:chExt cx="1213200" cy="360000"/>
          </a:xfrm>
        </p:grpSpPr>
        <p:grpSp>
          <p:nvGrpSpPr>
            <p:cNvPr id="146" name="Grupo 94">
              <a:extLst>
                <a:ext uri="{FF2B5EF4-FFF2-40B4-BE49-F238E27FC236}">
                  <a16:creationId xmlns:a16="http://schemas.microsoft.com/office/drawing/2014/main" id="{759E71EB-3185-875C-A602-A078B9C41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7597" y="3846477"/>
              <a:ext cx="1203295" cy="360000"/>
              <a:chOff x="582623" y="3846477"/>
              <a:chExt cx="1203295" cy="360000"/>
            </a:xfrm>
          </p:grpSpPr>
          <p:cxnSp>
            <p:nvCxnSpPr>
              <p:cNvPr id="148" name="Conector reto 147">
                <a:extLst>
                  <a:ext uri="{FF2B5EF4-FFF2-40B4-BE49-F238E27FC236}">
                    <a16:creationId xmlns:a16="http://schemas.microsoft.com/office/drawing/2014/main" id="{2881C20B-2E29-67F5-7844-899D3E4301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0341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9" name="Conector reto 148">
                <a:extLst>
                  <a:ext uri="{FF2B5EF4-FFF2-40B4-BE49-F238E27FC236}">
                    <a16:creationId xmlns:a16="http://schemas.microsoft.com/office/drawing/2014/main" id="{E307E5FA-E9D7-13CB-27C2-50C789FC45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8732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0" name="Conector reto 149">
                <a:extLst>
                  <a:ext uri="{FF2B5EF4-FFF2-40B4-BE49-F238E27FC236}">
                    <a16:creationId xmlns:a16="http://schemas.microsoft.com/office/drawing/2014/main" id="{7B52D809-1A0E-BB3C-461B-E4A9794607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8750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31BE419F-AB83-EBF0-A70E-EE13E3A371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05124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7" name="Conector reto 146">
              <a:extLst>
                <a:ext uri="{FF2B5EF4-FFF2-40B4-BE49-F238E27FC236}">
                  <a16:creationId xmlns:a16="http://schemas.microsoft.com/office/drawing/2014/main" id="{AA343669-2918-A295-0BE2-FA2DAFC4C9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94223" y="3846477"/>
              <a:ext cx="1213200" cy="1588"/>
            </a:xfrm>
            <a:prstGeom prst="line">
              <a:avLst/>
            </a:prstGeom>
            <a:noFill/>
            <a:ln w="9525" algn="ctr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2" name="Grupo 122">
            <a:extLst>
              <a:ext uri="{FF2B5EF4-FFF2-40B4-BE49-F238E27FC236}">
                <a16:creationId xmlns:a16="http://schemas.microsoft.com/office/drawing/2014/main" id="{D63E00D0-AC37-D2DE-B144-D7EFAA140A58}"/>
              </a:ext>
            </a:extLst>
          </p:cNvPr>
          <p:cNvGrpSpPr>
            <a:grpSpLocks/>
          </p:cNvGrpSpPr>
          <p:nvPr/>
        </p:nvGrpSpPr>
        <p:grpSpPr bwMode="auto">
          <a:xfrm>
            <a:off x="14986041" y="5493398"/>
            <a:ext cx="2425384" cy="720631"/>
            <a:chOff x="7519886" y="3846477"/>
            <a:chExt cx="1213200" cy="360000"/>
          </a:xfrm>
        </p:grpSpPr>
        <p:grpSp>
          <p:nvGrpSpPr>
            <p:cNvPr id="153" name="Grupo 100">
              <a:extLst>
                <a:ext uri="{FF2B5EF4-FFF2-40B4-BE49-F238E27FC236}">
                  <a16:creationId xmlns:a16="http://schemas.microsoft.com/office/drawing/2014/main" id="{8498E961-6712-8811-B0DB-41C24663F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3260" y="3846477"/>
              <a:ext cx="1203295" cy="360000"/>
              <a:chOff x="582623" y="3846477"/>
              <a:chExt cx="1203295" cy="360000"/>
            </a:xfrm>
          </p:grpSpPr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1C84EA18-69D3-C52F-D50A-07CB951E36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0341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Conector reto 155">
                <a:extLst>
                  <a:ext uri="{FF2B5EF4-FFF2-40B4-BE49-F238E27FC236}">
                    <a16:creationId xmlns:a16="http://schemas.microsoft.com/office/drawing/2014/main" id="{688AF742-ADDA-6FFA-BE36-AD1D437637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8732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Conector reto 156">
                <a:extLst>
                  <a:ext uri="{FF2B5EF4-FFF2-40B4-BE49-F238E27FC236}">
                    <a16:creationId xmlns:a16="http://schemas.microsoft.com/office/drawing/2014/main" id="{E02E4C59-C237-D8AC-2042-B5606639DF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87507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Conector reto 157">
                <a:extLst>
                  <a:ext uri="{FF2B5EF4-FFF2-40B4-BE49-F238E27FC236}">
                    <a16:creationId xmlns:a16="http://schemas.microsoft.com/office/drawing/2014/main" id="{EC67C6C4-EBEB-10A8-CFCD-BC701F822B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05124" y="4025683"/>
                <a:ext cx="360000" cy="1588"/>
              </a:xfrm>
              <a:prstGeom prst="line">
                <a:avLst/>
              </a:prstGeom>
              <a:noFill/>
              <a:ln w="9525" algn="ctr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54" name="Conector reto 153">
              <a:extLst>
                <a:ext uri="{FF2B5EF4-FFF2-40B4-BE49-F238E27FC236}">
                  <a16:creationId xmlns:a16="http://schemas.microsoft.com/office/drawing/2014/main" id="{7EBDC772-F0C9-8D89-6C7A-D54B62FFDA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19886" y="3846477"/>
              <a:ext cx="1213200" cy="1588"/>
            </a:xfrm>
            <a:prstGeom prst="line">
              <a:avLst/>
            </a:prstGeom>
            <a:noFill/>
            <a:ln w="9525" algn="ctr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59" name="Conector reto 158">
            <a:extLst>
              <a:ext uri="{FF2B5EF4-FFF2-40B4-BE49-F238E27FC236}">
                <a16:creationId xmlns:a16="http://schemas.microsoft.com/office/drawing/2014/main" id="{BC336B9B-FC6E-9082-221D-627DA66F33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62262" y="2395007"/>
            <a:ext cx="6911076" cy="3174"/>
          </a:xfrm>
          <a:prstGeom prst="line">
            <a:avLst/>
          </a:prstGeom>
          <a:noFill/>
          <a:ln w="9525" algn="ctr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0" name="Picture 4">
            <a:extLst>
              <a:ext uri="{FF2B5EF4-FFF2-40B4-BE49-F238E27FC236}">
                <a16:creationId xmlns:a16="http://schemas.microsoft.com/office/drawing/2014/main" id="{716A4575-9732-02DA-4A8B-D5585459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23958" r="39844" b="62500"/>
          <a:stretch>
            <a:fillRect/>
          </a:stretch>
        </p:blipFill>
        <p:spPr bwMode="auto">
          <a:xfrm>
            <a:off x="7376556" y="1087079"/>
            <a:ext cx="3571411" cy="185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3">
            <a:extLst>
              <a:ext uri="{FF2B5EF4-FFF2-40B4-BE49-F238E27FC236}">
                <a16:creationId xmlns:a16="http://schemas.microsoft.com/office/drawing/2014/main" id="{2BFD5DD8-F943-010F-01E5-D91C2657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3841" r="78101" b="39072"/>
          <a:stretch>
            <a:fillRect/>
          </a:stretch>
        </p:blipFill>
        <p:spPr bwMode="auto">
          <a:xfrm>
            <a:off x="4024200" y="5709275"/>
            <a:ext cx="3425381" cy="9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3">
            <a:extLst>
              <a:ext uri="{FF2B5EF4-FFF2-40B4-BE49-F238E27FC236}">
                <a16:creationId xmlns:a16="http://schemas.microsoft.com/office/drawing/2014/main" id="{53F6B208-A6B7-5BD6-064E-DDD95CD3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3841" r="78101" b="39072"/>
          <a:stretch>
            <a:fillRect/>
          </a:stretch>
        </p:blipFill>
        <p:spPr bwMode="auto">
          <a:xfrm>
            <a:off x="7474970" y="5709275"/>
            <a:ext cx="3425379" cy="9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3">
            <a:extLst>
              <a:ext uri="{FF2B5EF4-FFF2-40B4-BE49-F238E27FC236}">
                <a16:creationId xmlns:a16="http://schemas.microsoft.com/office/drawing/2014/main" id="{C9348F45-9522-52E2-4B68-D222DBFB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3841" r="78101" b="39072"/>
          <a:stretch>
            <a:fillRect/>
          </a:stretch>
        </p:blipFill>
        <p:spPr bwMode="auto">
          <a:xfrm>
            <a:off x="10973364" y="5709275"/>
            <a:ext cx="3425379" cy="9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3">
            <a:extLst>
              <a:ext uri="{FF2B5EF4-FFF2-40B4-BE49-F238E27FC236}">
                <a16:creationId xmlns:a16="http://schemas.microsoft.com/office/drawing/2014/main" id="{280A78FC-D7A1-51F9-A5A5-BDC02A71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3841" r="78101" b="39072"/>
          <a:stretch>
            <a:fillRect/>
          </a:stretch>
        </p:blipFill>
        <p:spPr bwMode="auto">
          <a:xfrm>
            <a:off x="14398748" y="5709275"/>
            <a:ext cx="3425381" cy="9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" name="Rectangle 4">
            <a:extLst>
              <a:ext uri="{FF2B5EF4-FFF2-40B4-BE49-F238E27FC236}">
                <a16:creationId xmlns:a16="http://schemas.microsoft.com/office/drawing/2014/main" id="{01D11EBA-B40D-87F1-3CA9-74C6D864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253" y="7898687"/>
            <a:ext cx="699471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6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F6EDD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00</a:t>
            </a: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5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 EVS na </a:t>
            </a: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PRIMEIRA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linha</a:t>
            </a:r>
          </a:p>
          <a:p>
            <a:pPr marL="0" marR="0" lvl="0" indent="0" algn="l" defTabSz="18286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F6EDD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0</a:t>
            </a: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25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 EVS na </a:t>
            </a: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SEGUNDA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linha</a:t>
            </a:r>
          </a:p>
          <a:p>
            <a:pPr marL="0" marR="0" lvl="0" indent="0" algn="l" defTabSz="18286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125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 EVS na </a:t>
            </a:r>
            <a:r>
              <a:rPr kumimoji="0" lang="de-DE" alt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TERCEIRA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 linha</a:t>
            </a:r>
          </a:p>
        </p:txBody>
      </p:sp>
      <p:sp>
        <p:nvSpPr>
          <p:cNvPr id="166" name="Rectangle 4">
            <a:extLst>
              <a:ext uri="{FF2B5EF4-FFF2-40B4-BE49-F238E27FC236}">
                <a16:creationId xmlns:a16="http://schemas.microsoft.com/office/drawing/2014/main" id="{40E069EB-C8F6-51D6-BEF6-2F1652E10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6397" y="8124494"/>
            <a:ext cx="78904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619" rtl="0" eaLnBrk="1" fontAlgn="base" latinLnBrk="0" hangingPunct="1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de-DE" altLang="de-D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155 Espaços </a:t>
            </a:r>
          </a:p>
          <a:p>
            <a:pPr marL="0" marR="0" lvl="0" indent="0" algn="ctr" defTabSz="1828619" rtl="0" eaLnBrk="1" fontAlgn="base" latinLnBrk="0" hangingPunct="1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de-DE" altLang="de-DE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na sua organização!</a:t>
            </a:r>
          </a:p>
        </p:txBody>
      </p:sp>
      <p:cxnSp>
        <p:nvCxnSpPr>
          <p:cNvPr id="167" name="Conector reto 166">
            <a:extLst>
              <a:ext uri="{FF2B5EF4-FFF2-40B4-BE49-F238E27FC236}">
                <a16:creationId xmlns:a16="http://schemas.microsoft.com/office/drawing/2014/main" id="{34F3D918-3D38-491D-8792-4E2A02B2E6FE}"/>
              </a:ext>
            </a:extLst>
          </p:cNvPr>
          <p:cNvCxnSpPr/>
          <p:nvPr/>
        </p:nvCxnSpPr>
        <p:spPr bwMode="auto">
          <a:xfrm rot="16200000">
            <a:off x="7941088" y="8774203"/>
            <a:ext cx="2015863" cy="31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CaixaDeTexto 15">
            <a:extLst>
              <a:ext uri="{FF2B5EF4-FFF2-40B4-BE49-F238E27FC236}">
                <a16:creationId xmlns:a16="http://schemas.microsoft.com/office/drawing/2014/main" id="{038F02AB-5752-C03F-C1DD-48E66C3BB1F2}"/>
              </a:ext>
            </a:extLst>
          </p:cNvPr>
          <p:cNvSpPr txBox="1"/>
          <p:nvPr/>
        </p:nvSpPr>
        <p:spPr>
          <a:xfrm>
            <a:off x="17960789" y="2006733"/>
            <a:ext cx="6190265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R$ 5.000</a:t>
            </a: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R$ 25.000</a:t>
            </a: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R$ 125.000</a:t>
            </a: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R$ 155.000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" name="Retângulo: Cantos Superiores Arredondados 168">
            <a:extLst>
              <a:ext uri="{FF2B5EF4-FFF2-40B4-BE49-F238E27FC236}">
                <a16:creationId xmlns:a16="http://schemas.microsoft.com/office/drawing/2014/main" id="{7064AD51-2053-3D88-AB53-04A4933FC4AE}"/>
              </a:ext>
            </a:extLst>
          </p:cNvPr>
          <p:cNvSpPr/>
          <p:nvPr/>
        </p:nvSpPr>
        <p:spPr>
          <a:xfrm>
            <a:off x="822920" y="10811955"/>
            <a:ext cx="23182039" cy="3236793"/>
          </a:xfrm>
          <a:prstGeom prst="round2Same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CaixaDeTexto 40">
            <a:extLst>
              <a:ext uri="{FF2B5EF4-FFF2-40B4-BE49-F238E27FC236}">
                <a16:creationId xmlns:a16="http://schemas.microsoft.com/office/drawing/2014/main" id="{3D7AEB4D-E120-19F9-F9ED-47205D60C578}"/>
              </a:ext>
            </a:extLst>
          </p:cNvPr>
          <p:cNvSpPr txBox="1"/>
          <p:nvPr/>
        </p:nvSpPr>
        <p:spPr>
          <a:xfrm>
            <a:off x="1405159" y="11192757"/>
            <a:ext cx="105948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Vamos assumir que, conservadoramente, o seu EVS bem gerenciado poderia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lucrar R$ 10mil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" name="CaixaDeTexto 44">
            <a:extLst>
              <a:ext uri="{FF2B5EF4-FFF2-40B4-BE49-F238E27FC236}">
                <a16:creationId xmlns:a16="http://schemas.microsoft.com/office/drawing/2014/main" id="{F76E45BF-B6CF-D37D-FBC2-6484525B342E}"/>
              </a:ext>
            </a:extLst>
          </p:cNvPr>
          <p:cNvSpPr txBox="1"/>
          <p:nvPr/>
        </p:nvSpPr>
        <p:spPr>
          <a:xfrm>
            <a:off x="13325859" y="11369814"/>
            <a:ext cx="102336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03D42"/>
              </a:buClr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Imagine esse modelo gerando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R$ 1mil em Royalties em cada EVS duplicado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 as pessoas abaixo da sua organização.</a:t>
            </a:r>
          </a:p>
        </p:txBody>
      </p:sp>
      <p:sp>
        <p:nvSpPr>
          <p:cNvPr id="174" name="Forma Livre: Forma 173">
            <a:extLst>
              <a:ext uri="{FF2B5EF4-FFF2-40B4-BE49-F238E27FC236}">
                <a16:creationId xmlns:a16="http://schemas.microsoft.com/office/drawing/2014/main" id="{84465998-9114-B84E-7AF4-E5CCC162137A}"/>
              </a:ext>
            </a:extLst>
          </p:cNvPr>
          <p:cNvSpPr/>
          <p:nvPr/>
        </p:nvSpPr>
        <p:spPr>
          <a:xfrm>
            <a:off x="14151213" y="10910240"/>
            <a:ext cx="337984" cy="17187"/>
          </a:xfrm>
          <a:custGeom>
            <a:avLst/>
            <a:gdLst>
              <a:gd name="connsiteX0" fmla="*/ 4087914 w 4194581"/>
              <a:gd name="connsiteY0" fmla="*/ 0 h 213296"/>
              <a:gd name="connsiteX1" fmla="*/ 106616 w 4194581"/>
              <a:gd name="connsiteY1" fmla="*/ 0 h 213296"/>
              <a:gd name="connsiteX2" fmla="*/ 106667 w 4194581"/>
              <a:gd name="connsiteY2" fmla="*/ 0 h 213296"/>
              <a:gd name="connsiteX3" fmla="*/ 0 w 4194581"/>
              <a:gd name="connsiteY3" fmla="*/ 106617 h 213296"/>
              <a:gd name="connsiteX4" fmla="*/ 106667 w 4194581"/>
              <a:gd name="connsiteY4" fmla="*/ 213296 h 213296"/>
              <a:gd name="connsiteX5" fmla="*/ 4087965 w 4194581"/>
              <a:gd name="connsiteY5" fmla="*/ 213296 h 213296"/>
              <a:gd name="connsiteX6" fmla="*/ 4087914 w 4194581"/>
              <a:gd name="connsiteY6" fmla="*/ 213296 h 213296"/>
              <a:gd name="connsiteX7" fmla="*/ 4194582 w 4194581"/>
              <a:gd name="connsiteY7" fmla="*/ 106617 h 213296"/>
              <a:gd name="connsiteX8" fmla="*/ 4087914 w 4194581"/>
              <a:gd name="connsiteY8" fmla="*/ 0 h 21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4581" h="213296">
                <a:moveTo>
                  <a:pt x="4087914" y="0"/>
                </a:moveTo>
                <a:lnTo>
                  <a:pt x="106616" y="0"/>
                </a:lnTo>
                <a:lnTo>
                  <a:pt x="106667" y="0"/>
                </a:lnTo>
                <a:cubicBezTo>
                  <a:pt x="47748" y="0"/>
                  <a:pt x="0" y="47760"/>
                  <a:pt x="0" y="106617"/>
                </a:cubicBezTo>
                <a:cubicBezTo>
                  <a:pt x="0" y="165536"/>
                  <a:pt x="47748" y="213296"/>
                  <a:pt x="106667" y="213296"/>
                </a:cubicBezTo>
                <a:lnTo>
                  <a:pt x="4087965" y="213296"/>
                </a:lnTo>
                <a:lnTo>
                  <a:pt x="4087914" y="213296"/>
                </a:lnTo>
                <a:cubicBezTo>
                  <a:pt x="4146834" y="213296"/>
                  <a:pt x="4194582" y="165536"/>
                  <a:pt x="4194582" y="106617"/>
                </a:cubicBezTo>
                <a:cubicBezTo>
                  <a:pt x="4194582" y="47760"/>
                  <a:pt x="4146834" y="0"/>
                  <a:pt x="4087914" y="0"/>
                </a:cubicBezTo>
                <a:close/>
              </a:path>
            </a:pathLst>
          </a:custGeom>
          <a:solidFill>
            <a:srgbClr val="78BE20"/>
          </a:solidFill>
          <a:ln w="12695" cap="flat">
            <a:solidFill>
              <a:srgbClr val="78BE20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5" name="Agrupar 174">
            <a:extLst>
              <a:ext uri="{FF2B5EF4-FFF2-40B4-BE49-F238E27FC236}">
                <a16:creationId xmlns:a16="http://schemas.microsoft.com/office/drawing/2014/main" id="{2186C56F-FDB9-E9E3-2818-7312C9AA5485}"/>
              </a:ext>
            </a:extLst>
          </p:cNvPr>
          <p:cNvGrpSpPr/>
          <p:nvPr/>
        </p:nvGrpSpPr>
        <p:grpSpPr>
          <a:xfrm>
            <a:off x="13270236" y="10221251"/>
            <a:ext cx="1042012" cy="1042012"/>
            <a:chOff x="19510284" y="9886758"/>
            <a:chExt cx="1042080" cy="1042080"/>
          </a:xfrm>
        </p:grpSpPr>
        <p:sp>
          <p:nvSpPr>
            <p:cNvPr id="176" name="Elipse 175">
              <a:extLst>
                <a:ext uri="{FF2B5EF4-FFF2-40B4-BE49-F238E27FC236}">
                  <a16:creationId xmlns:a16="http://schemas.microsoft.com/office/drawing/2014/main" id="{1EE8140D-CF45-9B1D-A647-749B37D25EC7}"/>
                </a:ext>
              </a:extLst>
            </p:cNvPr>
            <p:cNvSpPr/>
            <p:nvPr/>
          </p:nvSpPr>
          <p:spPr>
            <a:xfrm>
              <a:off x="19510284" y="9886758"/>
              <a:ext cx="1042080" cy="1042080"/>
            </a:xfrm>
            <a:prstGeom prst="ellipse">
              <a:avLst/>
            </a:prstGeom>
            <a:solidFill>
              <a:srgbClr val="202A2D"/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7" name="Agrupar 176">
              <a:extLst>
                <a:ext uri="{FF2B5EF4-FFF2-40B4-BE49-F238E27FC236}">
                  <a16:creationId xmlns:a16="http://schemas.microsoft.com/office/drawing/2014/main" id="{94ACFB5E-2ADA-D16D-C829-CAB7C99C1C2D}"/>
                </a:ext>
              </a:extLst>
            </p:cNvPr>
            <p:cNvGrpSpPr/>
            <p:nvPr/>
          </p:nvGrpSpPr>
          <p:grpSpPr>
            <a:xfrm>
              <a:off x="19728438" y="10211783"/>
              <a:ext cx="607818" cy="396398"/>
              <a:chOff x="1873118" y="5181889"/>
              <a:chExt cx="936318" cy="610634"/>
            </a:xfrm>
            <a:solidFill>
              <a:srgbClr val="74BC1F"/>
            </a:solidFill>
          </p:grpSpPr>
          <p:sp>
            <p:nvSpPr>
              <p:cNvPr id="178" name="Forma Livre: Forma 177">
                <a:extLst>
                  <a:ext uri="{FF2B5EF4-FFF2-40B4-BE49-F238E27FC236}">
                    <a16:creationId xmlns:a16="http://schemas.microsoft.com/office/drawing/2014/main" id="{C19ECE0B-678B-06A1-2ABB-187ADBC7129F}"/>
                  </a:ext>
                </a:extLst>
              </p:cNvPr>
              <p:cNvSpPr/>
              <p:nvPr/>
            </p:nvSpPr>
            <p:spPr>
              <a:xfrm>
                <a:off x="1873118" y="5181889"/>
                <a:ext cx="936318" cy="610634"/>
              </a:xfrm>
              <a:custGeom>
                <a:avLst/>
                <a:gdLst>
                  <a:gd name="connsiteX0" fmla="*/ 6256300 w 6540703"/>
                  <a:gd name="connsiteY0" fmla="*/ 0 h 4265625"/>
                  <a:gd name="connsiteX1" fmla="*/ 284353 w 6540703"/>
                  <a:gd name="connsiteY1" fmla="*/ 0 h 4265625"/>
                  <a:gd name="connsiteX2" fmla="*/ 0 w 6540703"/>
                  <a:gd name="connsiteY2" fmla="*/ 284353 h 4265625"/>
                  <a:gd name="connsiteX3" fmla="*/ 0 w 6540703"/>
                  <a:gd name="connsiteY3" fmla="*/ 3981272 h 4265625"/>
                  <a:gd name="connsiteX4" fmla="*/ 284353 w 6540703"/>
                  <a:gd name="connsiteY4" fmla="*/ 4265625 h 4265625"/>
                  <a:gd name="connsiteX5" fmla="*/ 6256300 w 6540703"/>
                  <a:gd name="connsiteY5" fmla="*/ 4265625 h 4265625"/>
                  <a:gd name="connsiteX6" fmla="*/ 6540653 w 6540703"/>
                  <a:gd name="connsiteY6" fmla="*/ 3981272 h 4265625"/>
                  <a:gd name="connsiteX7" fmla="*/ 6540703 w 6540703"/>
                  <a:gd name="connsiteY7" fmla="*/ 284353 h 4265625"/>
                  <a:gd name="connsiteX8" fmla="*/ 6256300 w 6540703"/>
                  <a:gd name="connsiteY8" fmla="*/ 0 h 4265625"/>
                  <a:gd name="connsiteX9" fmla="*/ 6256300 w 6540703"/>
                  <a:gd name="connsiteY9" fmla="*/ 3910203 h 4265625"/>
                  <a:gd name="connsiteX10" fmla="*/ 6185180 w 6540703"/>
                  <a:gd name="connsiteY10" fmla="*/ 3981323 h 4265625"/>
                  <a:gd name="connsiteX11" fmla="*/ 355422 w 6540703"/>
                  <a:gd name="connsiteY11" fmla="*/ 3981272 h 4265625"/>
                  <a:gd name="connsiteX12" fmla="*/ 284315 w 6540703"/>
                  <a:gd name="connsiteY12" fmla="*/ 3910152 h 4265625"/>
                  <a:gd name="connsiteX13" fmla="*/ 284366 w 6540703"/>
                  <a:gd name="connsiteY13" fmla="*/ 355422 h 4265625"/>
                  <a:gd name="connsiteX14" fmla="*/ 355473 w 6540703"/>
                  <a:gd name="connsiteY14" fmla="*/ 284302 h 4265625"/>
                  <a:gd name="connsiteX15" fmla="*/ 6185230 w 6540703"/>
                  <a:gd name="connsiteY15" fmla="*/ 284302 h 4265625"/>
                  <a:gd name="connsiteX16" fmla="*/ 6256350 w 6540703"/>
                  <a:gd name="connsiteY16" fmla="*/ 355422 h 426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0703" h="4265625">
                    <a:moveTo>
                      <a:pt x="6256300" y="0"/>
                    </a:moveTo>
                    <a:lnTo>
                      <a:pt x="284353" y="0"/>
                    </a:lnTo>
                    <a:cubicBezTo>
                      <a:pt x="127297" y="0"/>
                      <a:pt x="0" y="127348"/>
                      <a:pt x="0" y="284353"/>
                    </a:cubicBezTo>
                    <a:lnTo>
                      <a:pt x="0" y="3981272"/>
                    </a:lnTo>
                    <a:cubicBezTo>
                      <a:pt x="0" y="4138328"/>
                      <a:pt x="127348" y="4265625"/>
                      <a:pt x="284353" y="4265625"/>
                    </a:cubicBezTo>
                    <a:lnTo>
                      <a:pt x="6256300" y="4265625"/>
                    </a:lnTo>
                    <a:cubicBezTo>
                      <a:pt x="6413355" y="4265625"/>
                      <a:pt x="6540653" y="4138277"/>
                      <a:pt x="6540653" y="3981272"/>
                    </a:cubicBezTo>
                    <a:lnTo>
                      <a:pt x="6540703" y="284353"/>
                    </a:lnTo>
                    <a:cubicBezTo>
                      <a:pt x="6540703" y="127297"/>
                      <a:pt x="6413355" y="0"/>
                      <a:pt x="6256300" y="0"/>
                    </a:cubicBezTo>
                    <a:close/>
                    <a:moveTo>
                      <a:pt x="6256300" y="3910203"/>
                    </a:moveTo>
                    <a:cubicBezTo>
                      <a:pt x="6256300" y="3949432"/>
                      <a:pt x="6224460" y="3981323"/>
                      <a:pt x="6185180" y="3981323"/>
                    </a:cubicBezTo>
                    <a:lnTo>
                      <a:pt x="355422" y="3981272"/>
                    </a:lnTo>
                    <a:cubicBezTo>
                      <a:pt x="316206" y="3981272"/>
                      <a:pt x="284315" y="3949432"/>
                      <a:pt x="284315" y="3910152"/>
                    </a:cubicBezTo>
                    <a:lnTo>
                      <a:pt x="284366" y="355422"/>
                    </a:lnTo>
                    <a:cubicBezTo>
                      <a:pt x="284366" y="316193"/>
                      <a:pt x="316206" y="284302"/>
                      <a:pt x="355473" y="284302"/>
                    </a:cubicBezTo>
                    <a:lnTo>
                      <a:pt x="6185230" y="284302"/>
                    </a:lnTo>
                    <a:cubicBezTo>
                      <a:pt x="6224460" y="284302"/>
                      <a:pt x="6256350" y="316142"/>
                      <a:pt x="6256350" y="355422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E28AD479-544A-5DA0-837B-A5141ABF8788}"/>
                  </a:ext>
                </a:extLst>
              </p:cNvPr>
              <p:cNvSpPr/>
              <p:nvPr/>
            </p:nvSpPr>
            <p:spPr>
              <a:xfrm>
                <a:off x="1954535" y="5263308"/>
                <a:ext cx="773484" cy="447800"/>
              </a:xfrm>
              <a:custGeom>
                <a:avLst/>
                <a:gdLst>
                  <a:gd name="connsiteX0" fmla="*/ 5260988 w 5403214"/>
                  <a:gd name="connsiteY0" fmla="*/ 710946 h 3128137"/>
                  <a:gd name="connsiteX1" fmla="*/ 4692219 w 5403214"/>
                  <a:gd name="connsiteY1" fmla="*/ 142177 h 3128137"/>
                  <a:gd name="connsiteX2" fmla="*/ 4550042 w 5403214"/>
                  <a:gd name="connsiteY2" fmla="*/ 0 h 3128137"/>
                  <a:gd name="connsiteX3" fmla="*/ 853122 w 5403214"/>
                  <a:gd name="connsiteY3" fmla="*/ 0 h 3128137"/>
                  <a:gd name="connsiteX4" fmla="*/ 710946 w 5403214"/>
                  <a:gd name="connsiteY4" fmla="*/ 142177 h 3128137"/>
                  <a:gd name="connsiteX5" fmla="*/ 142176 w 5403214"/>
                  <a:gd name="connsiteY5" fmla="*/ 710946 h 3128137"/>
                  <a:gd name="connsiteX6" fmla="*/ 0 w 5403214"/>
                  <a:gd name="connsiteY6" fmla="*/ 853123 h 3128137"/>
                  <a:gd name="connsiteX7" fmla="*/ 0 w 5403214"/>
                  <a:gd name="connsiteY7" fmla="*/ 2275015 h 3128137"/>
                  <a:gd name="connsiteX8" fmla="*/ 142176 w 5403214"/>
                  <a:gd name="connsiteY8" fmla="*/ 2417191 h 3128137"/>
                  <a:gd name="connsiteX9" fmla="*/ 710946 w 5403214"/>
                  <a:gd name="connsiteY9" fmla="*/ 2985961 h 3128137"/>
                  <a:gd name="connsiteX10" fmla="*/ 853122 w 5403214"/>
                  <a:gd name="connsiteY10" fmla="*/ 3128137 h 3128137"/>
                  <a:gd name="connsiteX11" fmla="*/ 4550042 w 5403214"/>
                  <a:gd name="connsiteY11" fmla="*/ 3128137 h 3128137"/>
                  <a:gd name="connsiteX12" fmla="*/ 4692219 w 5403214"/>
                  <a:gd name="connsiteY12" fmla="*/ 2985961 h 3128137"/>
                  <a:gd name="connsiteX13" fmla="*/ 5260988 w 5403214"/>
                  <a:gd name="connsiteY13" fmla="*/ 2417191 h 3128137"/>
                  <a:gd name="connsiteX14" fmla="*/ 5403165 w 5403214"/>
                  <a:gd name="connsiteY14" fmla="*/ 2275015 h 3128137"/>
                  <a:gd name="connsiteX15" fmla="*/ 5403215 w 5403214"/>
                  <a:gd name="connsiteY15" fmla="*/ 853123 h 3128137"/>
                  <a:gd name="connsiteX16" fmla="*/ 5261039 w 5403214"/>
                  <a:gd name="connsiteY16" fmla="*/ 710895 h 3128137"/>
                  <a:gd name="connsiteX17" fmla="*/ 5118760 w 5403214"/>
                  <a:gd name="connsiteY17" fmla="*/ 2144772 h 3128137"/>
                  <a:gd name="connsiteX18" fmla="*/ 4419672 w 5403214"/>
                  <a:gd name="connsiteY18" fmla="*/ 2843860 h 3128137"/>
                  <a:gd name="connsiteX19" fmla="*/ 983391 w 5403214"/>
                  <a:gd name="connsiteY19" fmla="*/ 2843810 h 3128137"/>
                  <a:gd name="connsiteX20" fmla="*/ 284302 w 5403214"/>
                  <a:gd name="connsiteY20" fmla="*/ 2144721 h 3128137"/>
                  <a:gd name="connsiteX21" fmla="*/ 284353 w 5403214"/>
                  <a:gd name="connsiteY21" fmla="*/ 983480 h 3128137"/>
                  <a:gd name="connsiteX22" fmla="*/ 983441 w 5403214"/>
                  <a:gd name="connsiteY22" fmla="*/ 284391 h 3128137"/>
                  <a:gd name="connsiteX23" fmla="*/ 4419723 w 5403214"/>
                  <a:gd name="connsiteY23" fmla="*/ 284391 h 3128137"/>
                  <a:gd name="connsiteX24" fmla="*/ 5118811 w 5403214"/>
                  <a:gd name="connsiteY24" fmla="*/ 983480 h 312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403214" h="3128137">
                    <a:moveTo>
                      <a:pt x="5260988" y="710946"/>
                    </a:moveTo>
                    <a:cubicBezTo>
                      <a:pt x="4947372" y="710946"/>
                      <a:pt x="4692219" y="455793"/>
                      <a:pt x="4692219" y="142177"/>
                    </a:cubicBezTo>
                    <a:cubicBezTo>
                      <a:pt x="4692219" y="63668"/>
                      <a:pt x="4628500" y="0"/>
                      <a:pt x="4550042" y="0"/>
                    </a:cubicBezTo>
                    <a:lnTo>
                      <a:pt x="853122" y="0"/>
                    </a:lnTo>
                    <a:cubicBezTo>
                      <a:pt x="774614" y="0"/>
                      <a:pt x="710946" y="63719"/>
                      <a:pt x="710946" y="142177"/>
                    </a:cubicBezTo>
                    <a:cubicBezTo>
                      <a:pt x="710946" y="455793"/>
                      <a:pt x="455792" y="710946"/>
                      <a:pt x="142176" y="710946"/>
                    </a:cubicBezTo>
                    <a:cubicBezTo>
                      <a:pt x="63668" y="710946"/>
                      <a:pt x="0" y="774665"/>
                      <a:pt x="0" y="853123"/>
                    </a:cubicBezTo>
                    <a:lnTo>
                      <a:pt x="0" y="2275015"/>
                    </a:lnTo>
                    <a:cubicBezTo>
                      <a:pt x="0" y="2353523"/>
                      <a:pt x="63731" y="2417191"/>
                      <a:pt x="142176" y="2417191"/>
                    </a:cubicBezTo>
                    <a:cubicBezTo>
                      <a:pt x="455792" y="2417191"/>
                      <a:pt x="710946" y="2672345"/>
                      <a:pt x="710946" y="2985961"/>
                    </a:cubicBezTo>
                    <a:cubicBezTo>
                      <a:pt x="710946" y="3064469"/>
                      <a:pt x="774677" y="3128137"/>
                      <a:pt x="853122" y="3128137"/>
                    </a:cubicBezTo>
                    <a:lnTo>
                      <a:pt x="4550042" y="3128137"/>
                    </a:lnTo>
                    <a:cubicBezTo>
                      <a:pt x="4628551" y="3128137"/>
                      <a:pt x="4692219" y="3064419"/>
                      <a:pt x="4692219" y="2985961"/>
                    </a:cubicBezTo>
                    <a:cubicBezTo>
                      <a:pt x="4692219" y="2672345"/>
                      <a:pt x="4947372" y="2417191"/>
                      <a:pt x="5260988" y="2417191"/>
                    </a:cubicBezTo>
                    <a:cubicBezTo>
                      <a:pt x="5339497" y="2417191"/>
                      <a:pt x="5403165" y="2353473"/>
                      <a:pt x="5403165" y="2275015"/>
                    </a:cubicBezTo>
                    <a:lnTo>
                      <a:pt x="5403215" y="853123"/>
                    </a:lnTo>
                    <a:cubicBezTo>
                      <a:pt x="5403215" y="774525"/>
                      <a:pt x="5339484" y="710895"/>
                      <a:pt x="5261039" y="710895"/>
                    </a:cubicBezTo>
                    <a:close/>
                    <a:moveTo>
                      <a:pt x="5118760" y="2144772"/>
                    </a:moveTo>
                    <a:cubicBezTo>
                      <a:pt x="4761992" y="2204822"/>
                      <a:pt x="4479773" y="2487105"/>
                      <a:pt x="4419672" y="2843860"/>
                    </a:cubicBezTo>
                    <a:lnTo>
                      <a:pt x="983391" y="2843810"/>
                    </a:lnTo>
                    <a:cubicBezTo>
                      <a:pt x="923328" y="2487042"/>
                      <a:pt x="641057" y="2204822"/>
                      <a:pt x="284302" y="2144721"/>
                    </a:cubicBezTo>
                    <a:lnTo>
                      <a:pt x="284353" y="983480"/>
                    </a:lnTo>
                    <a:cubicBezTo>
                      <a:pt x="641121" y="923430"/>
                      <a:pt x="923341" y="641146"/>
                      <a:pt x="983441" y="284391"/>
                    </a:cubicBezTo>
                    <a:lnTo>
                      <a:pt x="4419723" y="284391"/>
                    </a:lnTo>
                    <a:cubicBezTo>
                      <a:pt x="4479773" y="641159"/>
                      <a:pt x="4762056" y="923379"/>
                      <a:pt x="5118811" y="983480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C0430E01-2492-B1B9-0CBF-CD5198D44B58}"/>
                  </a:ext>
                </a:extLst>
              </p:cNvPr>
              <p:cNvSpPr/>
              <p:nvPr/>
            </p:nvSpPr>
            <p:spPr>
              <a:xfrm>
                <a:off x="2168260" y="5314194"/>
                <a:ext cx="346027" cy="346027"/>
              </a:xfrm>
              <a:custGeom>
                <a:avLst/>
                <a:gdLst>
                  <a:gd name="connsiteX0" fmla="*/ 1208596 w 2417191"/>
                  <a:gd name="connsiteY0" fmla="*/ 0 h 2417191"/>
                  <a:gd name="connsiteX1" fmla="*/ 0 w 2417191"/>
                  <a:gd name="connsiteY1" fmla="*/ 1208596 h 2417191"/>
                  <a:gd name="connsiteX2" fmla="*/ 1208596 w 2417191"/>
                  <a:gd name="connsiteY2" fmla="*/ 2417191 h 2417191"/>
                  <a:gd name="connsiteX3" fmla="*/ 2417191 w 2417191"/>
                  <a:gd name="connsiteY3" fmla="*/ 1208596 h 2417191"/>
                  <a:gd name="connsiteX4" fmla="*/ 1208596 w 2417191"/>
                  <a:gd name="connsiteY4" fmla="*/ 0 h 2417191"/>
                  <a:gd name="connsiteX5" fmla="*/ 1208596 w 2417191"/>
                  <a:gd name="connsiteY5" fmla="*/ 2132838 h 2417191"/>
                  <a:gd name="connsiteX6" fmla="*/ 284353 w 2417191"/>
                  <a:gd name="connsiteY6" fmla="*/ 1208596 h 2417191"/>
                  <a:gd name="connsiteX7" fmla="*/ 1208596 w 2417191"/>
                  <a:gd name="connsiteY7" fmla="*/ 284353 h 2417191"/>
                  <a:gd name="connsiteX8" fmla="*/ 2132838 w 2417191"/>
                  <a:gd name="connsiteY8" fmla="*/ 1208596 h 2417191"/>
                  <a:gd name="connsiteX9" fmla="*/ 1208596 w 2417191"/>
                  <a:gd name="connsiteY9" fmla="*/ 2132838 h 2417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7191" h="2417191">
                    <a:moveTo>
                      <a:pt x="1208596" y="0"/>
                    </a:moveTo>
                    <a:cubicBezTo>
                      <a:pt x="542134" y="0"/>
                      <a:pt x="0" y="542185"/>
                      <a:pt x="0" y="1208596"/>
                    </a:cubicBezTo>
                    <a:cubicBezTo>
                      <a:pt x="0" y="1875057"/>
                      <a:pt x="542185" y="2417191"/>
                      <a:pt x="1208596" y="2417191"/>
                    </a:cubicBezTo>
                    <a:cubicBezTo>
                      <a:pt x="1875057" y="2417191"/>
                      <a:pt x="2417191" y="1875006"/>
                      <a:pt x="2417191" y="1208596"/>
                    </a:cubicBezTo>
                    <a:cubicBezTo>
                      <a:pt x="2417191" y="542185"/>
                      <a:pt x="1875057" y="0"/>
                      <a:pt x="1208596" y="0"/>
                    </a:cubicBezTo>
                    <a:close/>
                    <a:moveTo>
                      <a:pt x="1208596" y="2132838"/>
                    </a:moveTo>
                    <a:cubicBezTo>
                      <a:pt x="698987" y="2132838"/>
                      <a:pt x="284353" y="1718204"/>
                      <a:pt x="284353" y="1208596"/>
                    </a:cubicBezTo>
                    <a:cubicBezTo>
                      <a:pt x="284353" y="698987"/>
                      <a:pt x="698987" y="284353"/>
                      <a:pt x="1208596" y="284353"/>
                    </a:cubicBezTo>
                    <a:cubicBezTo>
                      <a:pt x="1718204" y="284353"/>
                      <a:pt x="2132838" y="698987"/>
                      <a:pt x="2132838" y="1208596"/>
                    </a:cubicBezTo>
                    <a:cubicBezTo>
                      <a:pt x="2132838" y="1718255"/>
                      <a:pt x="1718204" y="2132838"/>
                      <a:pt x="1208596" y="2132838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orma Livre: Forma 180">
                <a:extLst>
                  <a:ext uri="{FF2B5EF4-FFF2-40B4-BE49-F238E27FC236}">
                    <a16:creationId xmlns:a16="http://schemas.microsoft.com/office/drawing/2014/main" id="{54C48BBB-B45A-15BA-6061-C8761A27DB2D}"/>
                  </a:ext>
                </a:extLst>
              </p:cNvPr>
              <p:cNvSpPr/>
              <p:nvPr/>
            </p:nvSpPr>
            <p:spPr>
              <a:xfrm>
                <a:off x="1954535" y="5263311"/>
                <a:ext cx="91593" cy="91593"/>
              </a:xfrm>
              <a:custGeom>
                <a:avLst/>
                <a:gdLst>
                  <a:gd name="connsiteX0" fmla="*/ 142176 w 639825"/>
                  <a:gd name="connsiteY0" fmla="*/ 639826 h 639826"/>
                  <a:gd name="connsiteX1" fmla="*/ 284353 w 639825"/>
                  <a:gd name="connsiteY1" fmla="*/ 497650 h 639826"/>
                  <a:gd name="connsiteX2" fmla="*/ 284353 w 639825"/>
                  <a:gd name="connsiteY2" fmla="*/ 284353 h 639826"/>
                  <a:gd name="connsiteX3" fmla="*/ 497649 w 639825"/>
                  <a:gd name="connsiteY3" fmla="*/ 284353 h 639826"/>
                  <a:gd name="connsiteX4" fmla="*/ 639826 w 639825"/>
                  <a:gd name="connsiteY4" fmla="*/ 142177 h 639826"/>
                  <a:gd name="connsiteX5" fmla="*/ 497649 w 639825"/>
                  <a:gd name="connsiteY5" fmla="*/ 0 h 639826"/>
                  <a:gd name="connsiteX6" fmla="*/ 142176 w 639825"/>
                  <a:gd name="connsiteY6" fmla="*/ 0 h 639826"/>
                  <a:gd name="connsiteX7" fmla="*/ 0 w 639825"/>
                  <a:gd name="connsiteY7" fmla="*/ 142177 h 639826"/>
                  <a:gd name="connsiteX8" fmla="*/ 0 w 639825"/>
                  <a:gd name="connsiteY8" fmla="*/ 497650 h 639826"/>
                  <a:gd name="connsiteX9" fmla="*/ 142176 w 639825"/>
                  <a:gd name="connsiteY9" fmla="*/ 639826 h 6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825" h="639826">
                    <a:moveTo>
                      <a:pt x="142176" y="639826"/>
                    </a:moveTo>
                    <a:cubicBezTo>
                      <a:pt x="220685" y="639826"/>
                      <a:pt x="284353" y="576108"/>
                      <a:pt x="284353" y="497650"/>
                    </a:cubicBezTo>
                    <a:lnTo>
                      <a:pt x="284353" y="284353"/>
                    </a:lnTo>
                    <a:lnTo>
                      <a:pt x="497649" y="284353"/>
                    </a:lnTo>
                    <a:cubicBezTo>
                      <a:pt x="576158" y="284353"/>
                      <a:pt x="639826" y="220635"/>
                      <a:pt x="639826" y="142177"/>
                    </a:cubicBezTo>
                    <a:cubicBezTo>
                      <a:pt x="639826" y="63668"/>
                      <a:pt x="576095" y="0"/>
                      <a:pt x="497649" y="0"/>
                    </a:cubicBezTo>
                    <a:lnTo>
                      <a:pt x="142176" y="0"/>
                    </a:lnTo>
                    <a:cubicBezTo>
                      <a:pt x="63668" y="0"/>
                      <a:pt x="0" y="63719"/>
                      <a:pt x="0" y="142177"/>
                    </a:cubicBezTo>
                    <a:lnTo>
                      <a:pt x="0" y="497650"/>
                    </a:lnTo>
                    <a:cubicBezTo>
                      <a:pt x="0" y="576108"/>
                      <a:pt x="63630" y="639826"/>
                      <a:pt x="142176" y="639826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4FED5BFB-BA9A-0363-1285-E36CA8402264}"/>
                  </a:ext>
                </a:extLst>
              </p:cNvPr>
              <p:cNvSpPr/>
              <p:nvPr/>
            </p:nvSpPr>
            <p:spPr>
              <a:xfrm>
                <a:off x="2636419" y="5263308"/>
                <a:ext cx="91593" cy="91593"/>
              </a:xfrm>
              <a:custGeom>
                <a:avLst/>
                <a:gdLst>
                  <a:gd name="connsiteX0" fmla="*/ 497649 w 639826"/>
                  <a:gd name="connsiteY0" fmla="*/ 0 h 639826"/>
                  <a:gd name="connsiteX1" fmla="*/ 142176 w 639826"/>
                  <a:gd name="connsiteY1" fmla="*/ 0 h 639826"/>
                  <a:gd name="connsiteX2" fmla="*/ 0 w 639826"/>
                  <a:gd name="connsiteY2" fmla="*/ 142177 h 639826"/>
                  <a:gd name="connsiteX3" fmla="*/ 142176 w 639826"/>
                  <a:gd name="connsiteY3" fmla="*/ 284353 h 639826"/>
                  <a:gd name="connsiteX4" fmla="*/ 355473 w 639826"/>
                  <a:gd name="connsiteY4" fmla="*/ 284353 h 639826"/>
                  <a:gd name="connsiteX5" fmla="*/ 355473 w 639826"/>
                  <a:gd name="connsiteY5" fmla="*/ 497650 h 639826"/>
                  <a:gd name="connsiteX6" fmla="*/ 497649 w 639826"/>
                  <a:gd name="connsiteY6" fmla="*/ 639826 h 639826"/>
                  <a:gd name="connsiteX7" fmla="*/ 639826 w 639826"/>
                  <a:gd name="connsiteY7" fmla="*/ 497650 h 639826"/>
                  <a:gd name="connsiteX8" fmla="*/ 639826 w 639826"/>
                  <a:gd name="connsiteY8" fmla="*/ 142177 h 639826"/>
                  <a:gd name="connsiteX9" fmla="*/ 497649 w 639826"/>
                  <a:gd name="connsiteY9" fmla="*/ 0 h 6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826" h="639826">
                    <a:moveTo>
                      <a:pt x="497649" y="0"/>
                    </a:moveTo>
                    <a:lnTo>
                      <a:pt x="142176" y="0"/>
                    </a:lnTo>
                    <a:cubicBezTo>
                      <a:pt x="63668" y="0"/>
                      <a:pt x="0" y="63719"/>
                      <a:pt x="0" y="142177"/>
                    </a:cubicBezTo>
                    <a:cubicBezTo>
                      <a:pt x="0" y="220685"/>
                      <a:pt x="63718" y="284353"/>
                      <a:pt x="142176" y="284353"/>
                    </a:cubicBezTo>
                    <a:lnTo>
                      <a:pt x="355473" y="284353"/>
                    </a:lnTo>
                    <a:lnTo>
                      <a:pt x="355473" y="497650"/>
                    </a:lnTo>
                    <a:cubicBezTo>
                      <a:pt x="355473" y="576158"/>
                      <a:pt x="419191" y="639826"/>
                      <a:pt x="497649" y="639826"/>
                    </a:cubicBezTo>
                    <a:cubicBezTo>
                      <a:pt x="576158" y="639826"/>
                      <a:pt x="639826" y="576108"/>
                      <a:pt x="639826" y="497650"/>
                    </a:cubicBezTo>
                    <a:lnTo>
                      <a:pt x="639826" y="142177"/>
                    </a:lnTo>
                    <a:cubicBezTo>
                      <a:pt x="639826" y="63617"/>
                      <a:pt x="576095" y="0"/>
                      <a:pt x="497649" y="0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B23DC9CD-9B66-3B0E-2A87-51A6D93BCA35}"/>
                  </a:ext>
                </a:extLst>
              </p:cNvPr>
              <p:cNvSpPr/>
              <p:nvPr/>
            </p:nvSpPr>
            <p:spPr>
              <a:xfrm>
                <a:off x="2636419" y="5619515"/>
                <a:ext cx="91593" cy="91593"/>
              </a:xfrm>
              <a:custGeom>
                <a:avLst/>
                <a:gdLst>
                  <a:gd name="connsiteX0" fmla="*/ 497649 w 639826"/>
                  <a:gd name="connsiteY0" fmla="*/ 0 h 639826"/>
                  <a:gd name="connsiteX1" fmla="*/ 355473 w 639826"/>
                  <a:gd name="connsiteY1" fmla="*/ 142177 h 639826"/>
                  <a:gd name="connsiteX2" fmla="*/ 355473 w 639826"/>
                  <a:gd name="connsiteY2" fmla="*/ 355473 h 639826"/>
                  <a:gd name="connsiteX3" fmla="*/ 142176 w 639826"/>
                  <a:gd name="connsiteY3" fmla="*/ 355473 h 639826"/>
                  <a:gd name="connsiteX4" fmla="*/ 0 w 639826"/>
                  <a:gd name="connsiteY4" fmla="*/ 497650 h 639826"/>
                  <a:gd name="connsiteX5" fmla="*/ 142176 w 639826"/>
                  <a:gd name="connsiteY5" fmla="*/ 639826 h 639826"/>
                  <a:gd name="connsiteX6" fmla="*/ 497649 w 639826"/>
                  <a:gd name="connsiteY6" fmla="*/ 639826 h 639826"/>
                  <a:gd name="connsiteX7" fmla="*/ 639826 w 639826"/>
                  <a:gd name="connsiteY7" fmla="*/ 497650 h 639826"/>
                  <a:gd name="connsiteX8" fmla="*/ 639826 w 639826"/>
                  <a:gd name="connsiteY8" fmla="*/ 142177 h 639826"/>
                  <a:gd name="connsiteX9" fmla="*/ 497649 w 639826"/>
                  <a:gd name="connsiteY9" fmla="*/ 0 h 6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826" h="639826">
                    <a:moveTo>
                      <a:pt x="497649" y="0"/>
                    </a:moveTo>
                    <a:cubicBezTo>
                      <a:pt x="419141" y="0"/>
                      <a:pt x="355473" y="63719"/>
                      <a:pt x="355473" y="142177"/>
                    </a:cubicBezTo>
                    <a:lnTo>
                      <a:pt x="355473" y="355473"/>
                    </a:lnTo>
                    <a:lnTo>
                      <a:pt x="142176" y="355473"/>
                    </a:lnTo>
                    <a:cubicBezTo>
                      <a:pt x="63668" y="355473"/>
                      <a:pt x="0" y="419192"/>
                      <a:pt x="0" y="497650"/>
                    </a:cubicBezTo>
                    <a:cubicBezTo>
                      <a:pt x="0" y="576158"/>
                      <a:pt x="63718" y="639826"/>
                      <a:pt x="142176" y="639826"/>
                    </a:cubicBezTo>
                    <a:lnTo>
                      <a:pt x="497649" y="639826"/>
                    </a:lnTo>
                    <a:cubicBezTo>
                      <a:pt x="576158" y="639826"/>
                      <a:pt x="639826" y="576107"/>
                      <a:pt x="639826" y="497650"/>
                    </a:cubicBezTo>
                    <a:lnTo>
                      <a:pt x="639826" y="142177"/>
                    </a:lnTo>
                    <a:cubicBezTo>
                      <a:pt x="639826" y="63617"/>
                      <a:pt x="576095" y="0"/>
                      <a:pt x="497649" y="0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A9B30553-583F-10E2-7A66-D2FEBC24DE9C}"/>
                  </a:ext>
                </a:extLst>
              </p:cNvPr>
              <p:cNvSpPr/>
              <p:nvPr/>
            </p:nvSpPr>
            <p:spPr>
              <a:xfrm>
                <a:off x="1954535" y="5619515"/>
                <a:ext cx="91593" cy="91593"/>
              </a:xfrm>
              <a:custGeom>
                <a:avLst/>
                <a:gdLst>
                  <a:gd name="connsiteX0" fmla="*/ 497649 w 639825"/>
                  <a:gd name="connsiteY0" fmla="*/ 355473 h 639826"/>
                  <a:gd name="connsiteX1" fmla="*/ 284353 w 639825"/>
                  <a:gd name="connsiteY1" fmla="*/ 355473 h 639826"/>
                  <a:gd name="connsiteX2" fmla="*/ 284353 w 639825"/>
                  <a:gd name="connsiteY2" fmla="*/ 142177 h 639826"/>
                  <a:gd name="connsiteX3" fmla="*/ 142176 w 639825"/>
                  <a:gd name="connsiteY3" fmla="*/ 0 h 639826"/>
                  <a:gd name="connsiteX4" fmla="*/ 0 w 639825"/>
                  <a:gd name="connsiteY4" fmla="*/ 142177 h 639826"/>
                  <a:gd name="connsiteX5" fmla="*/ 0 w 639825"/>
                  <a:gd name="connsiteY5" fmla="*/ 497650 h 639826"/>
                  <a:gd name="connsiteX6" fmla="*/ 142176 w 639825"/>
                  <a:gd name="connsiteY6" fmla="*/ 639826 h 639826"/>
                  <a:gd name="connsiteX7" fmla="*/ 497649 w 639825"/>
                  <a:gd name="connsiteY7" fmla="*/ 639826 h 639826"/>
                  <a:gd name="connsiteX8" fmla="*/ 639826 w 639825"/>
                  <a:gd name="connsiteY8" fmla="*/ 497650 h 639826"/>
                  <a:gd name="connsiteX9" fmla="*/ 497649 w 639825"/>
                  <a:gd name="connsiteY9" fmla="*/ 355473 h 6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9825" h="639826">
                    <a:moveTo>
                      <a:pt x="497649" y="355473"/>
                    </a:moveTo>
                    <a:lnTo>
                      <a:pt x="284353" y="355473"/>
                    </a:lnTo>
                    <a:lnTo>
                      <a:pt x="284353" y="142177"/>
                    </a:lnTo>
                    <a:cubicBezTo>
                      <a:pt x="284353" y="63668"/>
                      <a:pt x="220622" y="0"/>
                      <a:pt x="142176" y="0"/>
                    </a:cubicBezTo>
                    <a:cubicBezTo>
                      <a:pt x="63668" y="0"/>
                      <a:pt x="0" y="63719"/>
                      <a:pt x="0" y="142177"/>
                    </a:cubicBezTo>
                    <a:lnTo>
                      <a:pt x="0" y="497650"/>
                    </a:lnTo>
                    <a:cubicBezTo>
                      <a:pt x="0" y="576158"/>
                      <a:pt x="63731" y="639826"/>
                      <a:pt x="142176" y="639826"/>
                    </a:cubicBezTo>
                    <a:lnTo>
                      <a:pt x="497649" y="639826"/>
                    </a:lnTo>
                    <a:cubicBezTo>
                      <a:pt x="576158" y="639826"/>
                      <a:pt x="639826" y="576107"/>
                      <a:pt x="639826" y="497650"/>
                    </a:cubicBezTo>
                    <a:cubicBezTo>
                      <a:pt x="639877" y="419192"/>
                      <a:pt x="576145" y="355473"/>
                      <a:pt x="497649" y="355473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032760B0-8542-26A2-1832-37FA1CDE596B}"/>
                  </a:ext>
                </a:extLst>
              </p:cNvPr>
              <p:cNvSpPr/>
              <p:nvPr/>
            </p:nvSpPr>
            <p:spPr>
              <a:xfrm>
                <a:off x="2270045" y="5365083"/>
                <a:ext cx="142470" cy="244251"/>
              </a:xfrm>
              <a:custGeom>
                <a:avLst/>
                <a:gdLst>
                  <a:gd name="connsiteX0" fmla="*/ 639763 w 995235"/>
                  <a:gd name="connsiteY0" fmla="*/ 710933 h 1706232"/>
                  <a:gd name="connsiteX1" fmla="*/ 355409 w 995235"/>
                  <a:gd name="connsiteY1" fmla="*/ 710933 h 1706232"/>
                  <a:gd name="connsiteX2" fmla="*/ 284290 w 995235"/>
                  <a:gd name="connsiteY2" fmla="*/ 639813 h 1706232"/>
                  <a:gd name="connsiteX3" fmla="*/ 355409 w 995235"/>
                  <a:gd name="connsiteY3" fmla="*/ 568706 h 1706232"/>
                  <a:gd name="connsiteX4" fmla="*/ 782002 w 995235"/>
                  <a:gd name="connsiteY4" fmla="*/ 568706 h 1706232"/>
                  <a:gd name="connsiteX5" fmla="*/ 924179 w 995235"/>
                  <a:gd name="connsiteY5" fmla="*/ 426529 h 1706232"/>
                  <a:gd name="connsiteX6" fmla="*/ 782002 w 995235"/>
                  <a:gd name="connsiteY6" fmla="*/ 284353 h 1706232"/>
                  <a:gd name="connsiteX7" fmla="*/ 639826 w 995235"/>
                  <a:gd name="connsiteY7" fmla="*/ 284353 h 1706232"/>
                  <a:gd name="connsiteX8" fmla="*/ 639826 w 995235"/>
                  <a:gd name="connsiteY8" fmla="*/ 142177 h 1706232"/>
                  <a:gd name="connsiteX9" fmla="*/ 497650 w 995235"/>
                  <a:gd name="connsiteY9" fmla="*/ 0 h 1706232"/>
                  <a:gd name="connsiteX10" fmla="*/ 355473 w 995235"/>
                  <a:gd name="connsiteY10" fmla="*/ 142177 h 1706232"/>
                  <a:gd name="connsiteX11" fmla="*/ 355473 w 995235"/>
                  <a:gd name="connsiteY11" fmla="*/ 284353 h 1706232"/>
                  <a:gd name="connsiteX12" fmla="*/ 0 w 995235"/>
                  <a:gd name="connsiteY12" fmla="*/ 639826 h 1706232"/>
                  <a:gd name="connsiteX13" fmla="*/ 355473 w 995235"/>
                  <a:gd name="connsiteY13" fmla="*/ 995299 h 1706232"/>
                  <a:gd name="connsiteX14" fmla="*/ 639826 w 995235"/>
                  <a:gd name="connsiteY14" fmla="*/ 995299 h 1706232"/>
                  <a:gd name="connsiteX15" fmla="*/ 710946 w 995235"/>
                  <a:gd name="connsiteY15" fmla="*/ 1066406 h 1706232"/>
                  <a:gd name="connsiteX16" fmla="*/ 639826 w 995235"/>
                  <a:gd name="connsiteY16" fmla="*/ 1137527 h 1706232"/>
                  <a:gd name="connsiteX17" fmla="*/ 213233 w 995235"/>
                  <a:gd name="connsiteY17" fmla="*/ 1137527 h 1706232"/>
                  <a:gd name="connsiteX18" fmla="*/ 71056 w 995235"/>
                  <a:gd name="connsiteY18" fmla="*/ 1279703 h 1706232"/>
                  <a:gd name="connsiteX19" fmla="*/ 213233 w 995235"/>
                  <a:gd name="connsiteY19" fmla="*/ 1421879 h 1706232"/>
                  <a:gd name="connsiteX20" fmla="*/ 355409 w 995235"/>
                  <a:gd name="connsiteY20" fmla="*/ 1421879 h 1706232"/>
                  <a:gd name="connsiteX21" fmla="*/ 355409 w 995235"/>
                  <a:gd name="connsiteY21" fmla="*/ 1564056 h 1706232"/>
                  <a:gd name="connsiteX22" fmla="*/ 497586 w 995235"/>
                  <a:gd name="connsiteY22" fmla="*/ 1706232 h 1706232"/>
                  <a:gd name="connsiteX23" fmla="*/ 639763 w 995235"/>
                  <a:gd name="connsiteY23" fmla="*/ 1564056 h 1706232"/>
                  <a:gd name="connsiteX24" fmla="*/ 639763 w 995235"/>
                  <a:gd name="connsiteY24" fmla="*/ 1421879 h 1706232"/>
                  <a:gd name="connsiteX25" fmla="*/ 995236 w 995235"/>
                  <a:gd name="connsiteY25" fmla="*/ 1066406 h 1706232"/>
                  <a:gd name="connsiteX26" fmla="*/ 639763 w 995235"/>
                  <a:gd name="connsiteY26" fmla="*/ 710933 h 170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5235" h="1706232">
                    <a:moveTo>
                      <a:pt x="639763" y="710933"/>
                    </a:moveTo>
                    <a:lnTo>
                      <a:pt x="355409" y="710933"/>
                    </a:lnTo>
                    <a:cubicBezTo>
                      <a:pt x="316181" y="710933"/>
                      <a:pt x="284290" y="679093"/>
                      <a:pt x="284290" y="639813"/>
                    </a:cubicBezTo>
                    <a:cubicBezTo>
                      <a:pt x="284290" y="600597"/>
                      <a:pt x="316130" y="568706"/>
                      <a:pt x="355409" y="568706"/>
                    </a:cubicBezTo>
                    <a:lnTo>
                      <a:pt x="782002" y="568706"/>
                    </a:lnTo>
                    <a:cubicBezTo>
                      <a:pt x="860511" y="568706"/>
                      <a:pt x="924179" y="504975"/>
                      <a:pt x="924179" y="426529"/>
                    </a:cubicBezTo>
                    <a:cubicBezTo>
                      <a:pt x="924179" y="348021"/>
                      <a:pt x="860448" y="284353"/>
                      <a:pt x="782002" y="284353"/>
                    </a:cubicBezTo>
                    <a:lnTo>
                      <a:pt x="639826" y="284353"/>
                    </a:lnTo>
                    <a:lnTo>
                      <a:pt x="639826" y="142177"/>
                    </a:lnTo>
                    <a:cubicBezTo>
                      <a:pt x="639826" y="63668"/>
                      <a:pt x="576095" y="0"/>
                      <a:pt x="497650" y="0"/>
                    </a:cubicBezTo>
                    <a:cubicBezTo>
                      <a:pt x="419141" y="0"/>
                      <a:pt x="355473" y="63719"/>
                      <a:pt x="355473" y="142177"/>
                    </a:cubicBezTo>
                    <a:lnTo>
                      <a:pt x="355473" y="284353"/>
                    </a:lnTo>
                    <a:cubicBezTo>
                      <a:pt x="159480" y="284353"/>
                      <a:pt x="0" y="443833"/>
                      <a:pt x="0" y="639826"/>
                    </a:cubicBezTo>
                    <a:cubicBezTo>
                      <a:pt x="0" y="835819"/>
                      <a:pt x="159480" y="995299"/>
                      <a:pt x="355473" y="995299"/>
                    </a:cubicBezTo>
                    <a:lnTo>
                      <a:pt x="639826" y="995299"/>
                    </a:lnTo>
                    <a:cubicBezTo>
                      <a:pt x="679055" y="995299"/>
                      <a:pt x="710946" y="1027139"/>
                      <a:pt x="710946" y="1066406"/>
                    </a:cubicBezTo>
                    <a:cubicBezTo>
                      <a:pt x="710946" y="1105635"/>
                      <a:pt x="679106" y="1137527"/>
                      <a:pt x="639826" y="1137527"/>
                    </a:cubicBezTo>
                    <a:lnTo>
                      <a:pt x="213233" y="1137527"/>
                    </a:lnTo>
                    <a:cubicBezTo>
                      <a:pt x="134724" y="1137527"/>
                      <a:pt x="71056" y="1201258"/>
                      <a:pt x="71056" y="1279703"/>
                    </a:cubicBezTo>
                    <a:cubicBezTo>
                      <a:pt x="71056" y="1358212"/>
                      <a:pt x="134775" y="1421879"/>
                      <a:pt x="213233" y="1421879"/>
                    </a:cubicBezTo>
                    <a:lnTo>
                      <a:pt x="355409" y="1421879"/>
                    </a:lnTo>
                    <a:lnTo>
                      <a:pt x="355409" y="1564056"/>
                    </a:lnTo>
                    <a:cubicBezTo>
                      <a:pt x="355409" y="1642564"/>
                      <a:pt x="419141" y="1706232"/>
                      <a:pt x="497586" y="1706232"/>
                    </a:cubicBezTo>
                    <a:cubicBezTo>
                      <a:pt x="576095" y="1706232"/>
                      <a:pt x="639763" y="1642514"/>
                      <a:pt x="639763" y="1564056"/>
                    </a:cubicBezTo>
                    <a:lnTo>
                      <a:pt x="639763" y="1421879"/>
                    </a:lnTo>
                    <a:cubicBezTo>
                      <a:pt x="835755" y="1421879"/>
                      <a:pt x="995236" y="1262399"/>
                      <a:pt x="995236" y="1066406"/>
                    </a:cubicBezTo>
                    <a:cubicBezTo>
                      <a:pt x="995236" y="870414"/>
                      <a:pt x="835793" y="710933"/>
                      <a:pt x="639763" y="710933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C55AED2F-7C47-7D3C-E949-EDC3E6501466}"/>
              </a:ext>
            </a:extLst>
          </p:cNvPr>
          <p:cNvSpPr txBox="1"/>
          <p:nvPr/>
        </p:nvSpPr>
        <p:spPr>
          <a:xfrm>
            <a:off x="14461446" y="13259715"/>
            <a:ext cx="9630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As informações fornecidas são apenas para referência e não representam nenhum lucro automático.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3BEE91-ED51-E22B-C67A-F9F65A87FA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5"/>
          <a:stretch/>
        </p:blipFill>
        <p:spPr>
          <a:xfrm>
            <a:off x="0" y="2388"/>
            <a:ext cx="925337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94EE0FD-C0B5-DF32-EFD7-60BCB16B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9365" cy="13713393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CC35B74A-2EB2-DE07-07E1-2C8ACEFE83EA}"/>
              </a:ext>
            </a:extLst>
          </p:cNvPr>
          <p:cNvSpPr/>
          <p:nvPr/>
        </p:nvSpPr>
        <p:spPr>
          <a:xfrm>
            <a:off x="0" y="9774983"/>
            <a:ext cx="24380827" cy="3941017"/>
          </a:xfrm>
          <a:prstGeom prst="rect">
            <a:avLst/>
          </a:prstGeom>
          <a:solidFill>
            <a:srgbClr val="B7A679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BAFF812-7FE9-DAC4-DF00-60DED2F31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9363" cy="137133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1AFB0F-C6C9-49EB-9432-713D7A8E0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4" cy="13716000"/>
          </a:xfrm>
          <a:prstGeom prst="rect">
            <a:avLst/>
          </a:prstGeom>
        </p:spPr>
      </p:pic>
      <p:sp>
        <p:nvSpPr>
          <p:cNvPr id="21" name="Gráfico 19">
            <a:extLst>
              <a:ext uri="{FF2B5EF4-FFF2-40B4-BE49-F238E27FC236}">
                <a16:creationId xmlns:a16="http://schemas.microsoft.com/office/drawing/2014/main" id="{8E90C5B3-6165-1C84-C32D-61EAE632D584}"/>
              </a:ext>
            </a:extLst>
          </p:cNvPr>
          <p:cNvSpPr/>
          <p:nvPr/>
        </p:nvSpPr>
        <p:spPr>
          <a:xfrm rot="5400000">
            <a:off x="19852871" y="5080899"/>
            <a:ext cx="1783272" cy="1783270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4" name="Gráfico 22">
            <a:extLst>
              <a:ext uri="{FF2B5EF4-FFF2-40B4-BE49-F238E27FC236}">
                <a16:creationId xmlns:a16="http://schemas.microsoft.com/office/drawing/2014/main" id="{C057D075-88BD-0E66-10C8-DAF41D3F2B0F}"/>
              </a:ext>
            </a:extLst>
          </p:cNvPr>
          <p:cNvSpPr/>
          <p:nvPr/>
        </p:nvSpPr>
        <p:spPr>
          <a:xfrm rot="16200000">
            <a:off x="10991826" y="2423166"/>
            <a:ext cx="1639781" cy="1639779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78BE20"/>
          </a:solidFill>
          <a:ln w="38100">
            <a:noFill/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C8553ED8-AF9A-22B5-99FE-EB085112C8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4475" y="905"/>
            <a:ext cx="871745" cy="13713391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64E8247-3D5F-AFC3-8CCD-134D2528296E}"/>
              </a:ext>
            </a:extLst>
          </p:cNvPr>
          <p:cNvGrpSpPr/>
          <p:nvPr/>
        </p:nvGrpSpPr>
        <p:grpSpPr>
          <a:xfrm>
            <a:off x="1145062" y="8593037"/>
            <a:ext cx="22552510" cy="2739797"/>
            <a:chOff x="1145062" y="8593037"/>
            <a:chExt cx="22552510" cy="2739797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C7CDD333-B4F7-5D12-E90E-25F555BA1B00}"/>
                </a:ext>
              </a:extLst>
            </p:cNvPr>
            <p:cNvGrpSpPr/>
            <p:nvPr/>
          </p:nvGrpSpPr>
          <p:grpSpPr>
            <a:xfrm>
              <a:off x="1145062" y="8593037"/>
              <a:ext cx="22552510" cy="2739797"/>
              <a:chOff x="1144342" y="8593161"/>
              <a:chExt cx="22287157" cy="2739978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B0F733D0-432A-CD0E-5937-08D35AFBC559}"/>
                  </a:ext>
                </a:extLst>
              </p:cNvPr>
              <p:cNvSpPr/>
              <p:nvPr/>
            </p:nvSpPr>
            <p:spPr>
              <a:xfrm>
                <a:off x="1144342" y="8593161"/>
                <a:ext cx="22287157" cy="2739978"/>
              </a:xfrm>
              <a:prstGeom prst="roundRect">
                <a:avLst>
                  <a:gd name="adj" fmla="val 50000"/>
                </a:avLst>
              </a:prstGeom>
              <a:solidFill>
                <a:srgbClr val="1F292B"/>
              </a:solidFill>
              <a:ln w="38100">
                <a:solidFill>
                  <a:srgbClr val="F1E3BE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BBF974C7-E498-40D4-7F1E-3C3CE6A7A092}"/>
                  </a:ext>
                </a:extLst>
              </p:cNvPr>
              <p:cNvSpPr txBox="1"/>
              <p:nvPr/>
            </p:nvSpPr>
            <p:spPr>
              <a:xfrm>
                <a:off x="4073960" y="8962849"/>
                <a:ext cx="12834500" cy="208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800" b="1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  <a:t>UMA OPORTUNIDADE </a:t>
                </a:r>
                <a:b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</a:br>
                <a:r>
                  <a:rPr lang="pt-BR" sz="7200" dirty="0">
                    <a:solidFill>
                      <a:srgbClr val="F1E3BE"/>
                    </a:solidFill>
                    <a:latin typeface="Arial" panose="020B0604020202020204" pitchFamily="34" charset="0"/>
                  </a:rPr>
                  <a:t>DE NEGÓCIO SAUDÁVEL</a:t>
                </a:r>
              </a:p>
            </p:txBody>
          </p:sp>
        </p:grpSp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49C44D16-BF14-025A-695B-0A62961A6B41}"/>
                </a:ext>
              </a:extLst>
            </p:cNvPr>
            <p:cNvSpPr/>
            <p:nvPr/>
          </p:nvSpPr>
          <p:spPr>
            <a:xfrm rot="16200000">
              <a:off x="1369224" y="8838274"/>
              <a:ext cx="2335974" cy="22338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4BC1F"/>
            </a:solidFill>
            <a:ln w="38100">
              <a:noFill/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C19536-F9B3-FBC1-878F-8E386B0B2691}"/>
                </a:ext>
              </a:extLst>
            </p:cNvPr>
            <p:cNvSpPr/>
            <p:nvPr/>
          </p:nvSpPr>
          <p:spPr>
            <a:xfrm>
              <a:off x="2010960" y="9400069"/>
              <a:ext cx="1217291" cy="1142137"/>
            </a:xfrm>
            <a:custGeom>
              <a:avLst/>
              <a:gdLst>
                <a:gd name="connsiteX0" fmla="*/ 738188 w 811126"/>
                <a:gd name="connsiteY0" fmla="*/ 75249 h 761048"/>
                <a:gd name="connsiteX1" fmla="*/ 580073 w 811126"/>
                <a:gd name="connsiteY1" fmla="*/ 8574 h 761048"/>
                <a:gd name="connsiteX2" fmla="*/ 578168 w 811126"/>
                <a:gd name="connsiteY2" fmla="*/ 8574 h 761048"/>
                <a:gd name="connsiteX3" fmla="*/ 402907 w 811126"/>
                <a:gd name="connsiteY3" fmla="*/ 74296 h 761048"/>
                <a:gd name="connsiteX4" fmla="*/ 245745 w 811126"/>
                <a:gd name="connsiteY4" fmla="*/ 1 h 761048"/>
                <a:gd name="connsiteX5" fmla="*/ 67628 w 811126"/>
                <a:gd name="connsiteY5" fmla="*/ 75249 h 761048"/>
                <a:gd name="connsiteX6" fmla="*/ 0 w 811126"/>
                <a:gd name="connsiteY6" fmla="*/ 207646 h 761048"/>
                <a:gd name="connsiteX7" fmla="*/ 56197 w 811126"/>
                <a:gd name="connsiteY7" fmla="*/ 218124 h 761048"/>
                <a:gd name="connsiteX8" fmla="*/ 109537 w 811126"/>
                <a:gd name="connsiteY8" fmla="*/ 115254 h 761048"/>
                <a:gd name="connsiteX9" fmla="*/ 246697 w 811126"/>
                <a:gd name="connsiteY9" fmla="*/ 57151 h 761048"/>
                <a:gd name="connsiteX10" fmla="*/ 382905 w 811126"/>
                <a:gd name="connsiteY10" fmla="*/ 132399 h 761048"/>
                <a:gd name="connsiteX11" fmla="*/ 425767 w 811126"/>
                <a:gd name="connsiteY11" fmla="*/ 132399 h 761048"/>
                <a:gd name="connsiteX12" fmla="*/ 579120 w 811126"/>
                <a:gd name="connsiteY12" fmla="*/ 65724 h 761048"/>
                <a:gd name="connsiteX13" fmla="*/ 580073 w 811126"/>
                <a:gd name="connsiteY13" fmla="*/ 65724 h 761048"/>
                <a:gd name="connsiteX14" fmla="*/ 697230 w 811126"/>
                <a:gd name="connsiteY14" fmla="*/ 114301 h 761048"/>
                <a:gd name="connsiteX15" fmla="*/ 754380 w 811126"/>
                <a:gd name="connsiteY15" fmla="*/ 255271 h 761048"/>
                <a:gd name="connsiteX16" fmla="*/ 742950 w 811126"/>
                <a:gd name="connsiteY16" fmla="*/ 320994 h 761048"/>
                <a:gd name="connsiteX17" fmla="*/ 529590 w 811126"/>
                <a:gd name="connsiteY17" fmla="*/ 320994 h 761048"/>
                <a:gd name="connsiteX18" fmla="*/ 508635 w 811126"/>
                <a:gd name="connsiteY18" fmla="*/ 329566 h 761048"/>
                <a:gd name="connsiteX19" fmla="*/ 421958 w 811126"/>
                <a:gd name="connsiteY19" fmla="*/ 421006 h 761048"/>
                <a:gd name="connsiteX20" fmla="*/ 321945 w 811126"/>
                <a:gd name="connsiteY20" fmla="*/ 197169 h 761048"/>
                <a:gd name="connsiteX21" fmla="*/ 284390 w 811126"/>
                <a:gd name="connsiteY21" fmla="*/ 182245 h 761048"/>
                <a:gd name="connsiteX22" fmla="*/ 271463 w 811126"/>
                <a:gd name="connsiteY22" fmla="*/ 193359 h 761048"/>
                <a:gd name="connsiteX23" fmla="*/ 192405 w 811126"/>
                <a:gd name="connsiteY23" fmla="*/ 322899 h 761048"/>
                <a:gd name="connsiteX24" fmla="*/ 9525 w 811126"/>
                <a:gd name="connsiteY24" fmla="*/ 322899 h 761048"/>
                <a:gd name="connsiteX25" fmla="*/ 9525 w 811126"/>
                <a:gd name="connsiteY25" fmla="*/ 380049 h 761048"/>
                <a:gd name="connsiteX26" fmla="*/ 208597 w 811126"/>
                <a:gd name="connsiteY26" fmla="*/ 380049 h 761048"/>
                <a:gd name="connsiteX27" fmla="*/ 233362 w 811126"/>
                <a:gd name="connsiteY27" fmla="*/ 366714 h 761048"/>
                <a:gd name="connsiteX28" fmla="*/ 291465 w 811126"/>
                <a:gd name="connsiteY28" fmla="*/ 270511 h 761048"/>
                <a:gd name="connsiteX29" fmla="*/ 386715 w 811126"/>
                <a:gd name="connsiteY29" fmla="*/ 485776 h 761048"/>
                <a:gd name="connsiteX30" fmla="*/ 407670 w 811126"/>
                <a:gd name="connsiteY30" fmla="*/ 501969 h 761048"/>
                <a:gd name="connsiteX31" fmla="*/ 412433 w 811126"/>
                <a:gd name="connsiteY31" fmla="*/ 501969 h 761048"/>
                <a:gd name="connsiteX32" fmla="*/ 433388 w 811126"/>
                <a:gd name="connsiteY32" fmla="*/ 493396 h 761048"/>
                <a:gd name="connsiteX33" fmla="*/ 541020 w 811126"/>
                <a:gd name="connsiteY33" fmla="*/ 379096 h 761048"/>
                <a:gd name="connsiteX34" fmla="*/ 712470 w 811126"/>
                <a:gd name="connsiteY34" fmla="*/ 379096 h 761048"/>
                <a:gd name="connsiteX35" fmla="*/ 698182 w 811126"/>
                <a:gd name="connsiteY35" fmla="*/ 396241 h 761048"/>
                <a:gd name="connsiteX36" fmla="*/ 403860 w 811126"/>
                <a:gd name="connsiteY36" fmla="*/ 681991 h 761048"/>
                <a:gd name="connsiteX37" fmla="*/ 170497 w 811126"/>
                <a:gd name="connsiteY37" fmla="*/ 456249 h 761048"/>
                <a:gd name="connsiteX38" fmla="*/ 130492 w 811126"/>
                <a:gd name="connsiteY38" fmla="*/ 497206 h 761048"/>
                <a:gd name="connsiteX39" fmla="*/ 403860 w 811126"/>
                <a:gd name="connsiteY39" fmla="*/ 761049 h 761048"/>
                <a:gd name="connsiteX40" fmla="*/ 738188 w 811126"/>
                <a:gd name="connsiteY40" fmla="*/ 438151 h 761048"/>
                <a:gd name="connsiteX41" fmla="*/ 738188 w 811126"/>
                <a:gd name="connsiteY41" fmla="*/ 76201 h 76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11126" h="761048">
                  <a:moveTo>
                    <a:pt x="738188" y="75249"/>
                  </a:moveTo>
                  <a:cubicBezTo>
                    <a:pt x="696806" y="32355"/>
                    <a:pt x="639673" y="8263"/>
                    <a:pt x="580073" y="8574"/>
                  </a:cubicBezTo>
                  <a:lnTo>
                    <a:pt x="578168" y="8574"/>
                  </a:lnTo>
                  <a:cubicBezTo>
                    <a:pt x="513864" y="9337"/>
                    <a:pt x="451857" y="32589"/>
                    <a:pt x="402907" y="74296"/>
                  </a:cubicBezTo>
                  <a:cubicBezTo>
                    <a:pt x="347663" y="24766"/>
                    <a:pt x="294322" y="1"/>
                    <a:pt x="245745" y="1"/>
                  </a:cubicBezTo>
                  <a:cubicBezTo>
                    <a:pt x="178607" y="-199"/>
                    <a:pt x="114287" y="26974"/>
                    <a:pt x="67628" y="75249"/>
                  </a:cubicBezTo>
                  <a:cubicBezTo>
                    <a:pt x="32495" y="111727"/>
                    <a:pt x="8962" y="157800"/>
                    <a:pt x="0" y="207646"/>
                  </a:cubicBezTo>
                  <a:lnTo>
                    <a:pt x="56197" y="218124"/>
                  </a:lnTo>
                  <a:cubicBezTo>
                    <a:pt x="63384" y="179303"/>
                    <a:pt x="81950" y="143496"/>
                    <a:pt x="109537" y="115254"/>
                  </a:cubicBezTo>
                  <a:cubicBezTo>
                    <a:pt x="145413" y="77980"/>
                    <a:pt x="194964" y="56989"/>
                    <a:pt x="246697" y="57151"/>
                  </a:cubicBezTo>
                  <a:cubicBezTo>
                    <a:pt x="284797" y="57151"/>
                    <a:pt x="332422" y="82869"/>
                    <a:pt x="382905" y="132399"/>
                  </a:cubicBezTo>
                  <a:cubicBezTo>
                    <a:pt x="394780" y="144141"/>
                    <a:pt x="413893" y="144141"/>
                    <a:pt x="425767" y="132399"/>
                  </a:cubicBezTo>
                  <a:cubicBezTo>
                    <a:pt x="466178" y="90944"/>
                    <a:pt x="521242" y="67003"/>
                    <a:pt x="579120" y="65724"/>
                  </a:cubicBezTo>
                  <a:lnTo>
                    <a:pt x="580073" y="65724"/>
                  </a:lnTo>
                  <a:cubicBezTo>
                    <a:pt x="624106" y="65312"/>
                    <a:pt x="666407" y="82852"/>
                    <a:pt x="697230" y="114301"/>
                  </a:cubicBezTo>
                  <a:cubicBezTo>
                    <a:pt x="734014" y="151989"/>
                    <a:pt x="754535" y="202608"/>
                    <a:pt x="754380" y="255271"/>
                  </a:cubicBezTo>
                  <a:cubicBezTo>
                    <a:pt x="754154" y="277653"/>
                    <a:pt x="750294" y="299849"/>
                    <a:pt x="742950" y="320994"/>
                  </a:cubicBezTo>
                  <a:lnTo>
                    <a:pt x="529590" y="320994"/>
                  </a:lnTo>
                  <a:cubicBezTo>
                    <a:pt x="521723" y="320844"/>
                    <a:pt x="514142" y="323945"/>
                    <a:pt x="508635" y="329566"/>
                  </a:cubicBezTo>
                  <a:lnTo>
                    <a:pt x="421958" y="421006"/>
                  </a:lnTo>
                  <a:lnTo>
                    <a:pt x="321945" y="197169"/>
                  </a:lnTo>
                  <a:cubicBezTo>
                    <a:pt x="315696" y="182677"/>
                    <a:pt x="298882" y="175996"/>
                    <a:pt x="284390" y="182245"/>
                  </a:cubicBezTo>
                  <a:cubicBezTo>
                    <a:pt x="279051" y="184548"/>
                    <a:pt x="274541" y="188425"/>
                    <a:pt x="271463" y="193359"/>
                  </a:cubicBezTo>
                  <a:lnTo>
                    <a:pt x="192405" y="322899"/>
                  </a:lnTo>
                  <a:lnTo>
                    <a:pt x="9525" y="322899"/>
                  </a:lnTo>
                  <a:lnTo>
                    <a:pt x="9525" y="380049"/>
                  </a:lnTo>
                  <a:lnTo>
                    <a:pt x="208597" y="380049"/>
                  </a:lnTo>
                  <a:cubicBezTo>
                    <a:pt x="218620" y="380255"/>
                    <a:pt x="228018" y="375195"/>
                    <a:pt x="233362" y="366714"/>
                  </a:cubicBezTo>
                  <a:lnTo>
                    <a:pt x="291465" y="270511"/>
                  </a:lnTo>
                  <a:lnTo>
                    <a:pt x="386715" y="485776"/>
                  </a:lnTo>
                  <a:cubicBezTo>
                    <a:pt x="390626" y="494280"/>
                    <a:pt x="398455" y="500329"/>
                    <a:pt x="407670" y="501969"/>
                  </a:cubicBezTo>
                  <a:lnTo>
                    <a:pt x="412433" y="501969"/>
                  </a:lnTo>
                  <a:cubicBezTo>
                    <a:pt x="420300" y="502118"/>
                    <a:pt x="427881" y="499017"/>
                    <a:pt x="433388" y="493396"/>
                  </a:cubicBezTo>
                  <a:lnTo>
                    <a:pt x="541020" y="379096"/>
                  </a:lnTo>
                  <a:lnTo>
                    <a:pt x="712470" y="379096"/>
                  </a:lnTo>
                  <a:lnTo>
                    <a:pt x="698182" y="396241"/>
                  </a:lnTo>
                  <a:lnTo>
                    <a:pt x="403860" y="681991"/>
                  </a:lnTo>
                  <a:lnTo>
                    <a:pt x="170497" y="456249"/>
                  </a:lnTo>
                  <a:lnTo>
                    <a:pt x="130492" y="497206"/>
                  </a:lnTo>
                  <a:lnTo>
                    <a:pt x="403860" y="761049"/>
                  </a:lnTo>
                  <a:lnTo>
                    <a:pt x="738188" y="438151"/>
                  </a:lnTo>
                  <a:cubicBezTo>
                    <a:pt x="835440" y="337099"/>
                    <a:pt x="835440" y="177253"/>
                    <a:pt x="738188" y="7620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B738BF3-2944-C527-2899-47AB4D02DA96}"/>
              </a:ext>
            </a:extLst>
          </p:cNvPr>
          <p:cNvGrpSpPr/>
          <p:nvPr/>
        </p:nvGrpSpPr>
        <p:grpSpPr>
          <a:xfrm>
            <a:off x="17005718" y="8593050"/>
            <a:ext cx="6691854" cy="2739800"/>
            <a:chOff x="16739209" y="8593161"/>
            <a:chExt cx="6692290" cy="2739978"/>
          </a:xfrm>
          <a:effectLst/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B8EE022-E67D-4FB4-563C-28417CCCE743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>
                <a:defRPr/>
              </a:pPr>
              <a:endParaRPr lang="pt-BR" sz="160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B818EDC-6AE2-C2F3-887C-9144B41B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17195893" y="8862646"/>
              <a:ext cx="5574684" cy="2227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9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3197E-6 -1.48148E-6 L 1.03197E-6 0.0966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30679E-6 2.77778E-6 L 2.30679E-6 -0.11054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F31C0726-0F76-83F1-CC69-B7B76ED1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" y="2153"/>
            <a:ext cx="24380951" cy="13714285"/>
          </a:xfrm>
          <a:prstGeom prst="rect">
            <a:avLst/>
          </a:prstGeom>
        </p:spPr>
      </p:pic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3033DEF1-6D92-B7B5-CD60-295F898184B7}"/>
              </a:ext>
            </a:extLst>
          </p:cNvPr>
          <p:cNvSpPr txBox="1"/>
          <p:nvPr/>
        </p:nvSpPr>
        <p:spPr>
          <a:xfrm>
            <a:off x="13443482" y="13122476"/>
            <a:ext cx="1078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i="1" dirty="0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Fontes: Abia, Sebrae, </a:t>
            </a:r>
            <a:r>
              <a:rPr lang="pt-BR" sz="2400" i="1" dirty="0" err="1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Euromonitor</a:t>
            </a:r>
            <a:r>
              <a:rPr lang="pt-BR" sz="2400" i="1" dirty="0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pt-BR" sz="2400" i="1" dirty="0">
              <a:solidFill>
                <a:srgbClr val="F1E3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08BDEDE-6E60-2464-F109-9C19A0488B04}"/>
              </a:ext>
            </a:extLst>
          </p:cNvPr>
          <p:cNvCxnSpPr>
            <a:cxnSpLocks/>
          </p:cNvCxnSpPr>
          <p:nvPr/>
        </p:nvCxnSpPr>
        <p:spPr>
          <a:xfrm>
            <a:off x="4175593" y="9479029"/>
            <a:ext cx="0" cy="1070075"/>
          </a:xfrm>
          <a:prstGeom prst="line">
            <a:avLst/>
          </a:prstGeom>
          <a:solidFill>
            <a:srgbClr val="202A2D">
              <a:alpha val="89804"/>
            </a:srgbClr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9C92859-CF42-8F67-422B-FB3E8BE4BE24}"/>
              </a:ext>
            </a:extLst>
          </p:cNvPr>
          <p:cNvSpPr/>
          <p:nvPr/>
        </p:nvSpPr>
        <p:spPr>
          <a:xfrm>
            <a:off x="854616" y="2378322"/>
            <a:ext cx="23025711" cy="7194807"/>
          </a:xfrm>
          <a:prstGeom prst="roundRect">
            <a:avLst>
              <a:gd name="adj" fmla="val 50000"/>
            </a:avLst>
          </a:prstGeom>
          <a:solidFill>
            <a:srgbClr val="385723"/>
          </a:solidFill>
          <a:ln w="38100">
            <a:solidFill>
              <a:schemeClr val="bg1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10C533B-0065-ADAC-26A5-66FCED1D0DCB}"/>
              </a:ext>
            </a:extLst>
          </p:cNvPr>
          <p:cNvSpPr/>
          <p:nvPr/>
        </p:nvSpPr>
        <p:spPr>
          <a:xfrm>
            <a:off x="5569419" y="2636723"/>
            <a:ext cx="18123338" cy="6729636"/>
          </a:xfrm>
          <a:prstGeom prst="roundRect">
            <a:avLst>
              <a:gd name="adj" fmla="val 50000"/>
            </a:avLst>
          </a:prstGeom>
          <a:solidFill>
            <a:srgbClr val="74BC1F"/>
          </a:solidFill>
          <a:ln w="38100">
            <a:solidFill>
              <a:schemeClr val="bg1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C6996CC-7346-B7ED-137C-D75D8398DBF1}"/>
              </a:ext>
            </a:extLst>
          </p:cNvPr>
          <p:cNvSpPr/>
          <p:nvPr/>
        </p:nvSpPr>
        <p:spPr>
          <a:xfrm>
            <a:off x="11114923" y="2837758"/>
            <a:ext cx="12390265" cy="6367734"/>
          </a:xfrm>
          <a:prstGeom prst="roundRect">
            <a:avLst>
              <a:gd name="adj" fmla="val 50000"/>
            </a:avLst>
          </a:prstGeom>
          <a:solidFill>
            <a:srgbClr val="F6EDD6"/>
          </a:solidFill>
          <a:ln w="38100">
            <a:solidFill>
              <a:srgbClr val="5D6266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AB23D55-8EAC-AC32-B4FE-450C70ADFEF7}"/>
              </a:ext>
            </a:extLst>
          </p:cNvPr>
          <p:cNvSpPr/>
          <p:nvPr/>
        </p:nvSpPr>
        <p:spPr>
          <a:xfrm>
            <a:off x="16693023" y="3050622"/>
            <a:ext cx="6630692" cy="60472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5D6266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BE33D4-F18D-7927-78B3-A715542FBAD8}"/>
              </a:ext>
            </a:extLst>
          </p:cNvPr>
          <p:cNvSpPr txBox="1"/>
          <p:nvPr/>
        </p:nvSpPr>
        <p:spPr>
          <a:xfrm>
            <a:off x="1983069" y="4887464"/>
            <a:ext cx="3729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R$ 923bi 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8C06B0-734D-2957-FA9E-1FE2D36BC17C}"/>
              </a:ext>
            </a:extLst>
          </p:cNvPr>
          <p:cNvSpPr txBox="1"/>
          <p:nvPr/>
        </p:nvSpPr>
        <p:spPr>
          <a:xfrm>
            <a:off x="1983069" y="5744714"/>
            <a:ext cx="3247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Mercado de Alimentos 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340315F3-1218-A9B8-4DB4-483B852E262B}"/>
              </a:ext>
            </a:extLst>
          </p:cNvPr>
          <p:cNvSpPr/>
          <p:nvPr/>
        </p:nvSpPr>
        <p:spPr>
          <a:xfrm>
            <a:off x="2085934" y="3875459"/>
            <a:ext cx="843918" cy="951466"/>
          </a:xfrm>
          <a:custGeom>
            <a:avLst/>
            <a:gdLst>
              <a:gd name="connsiteX0" fmla="*/ 2512512 w 4847642"/>
              <a:gd name="connsiteY0" fmla="*/ 2093331 h 5465424"/>
              <a:gd name="connsiteX1" fmla="*/ 2512512 w 4847642"/>
              <a:gd name="connsiteY1" fmla="*/ 3005716 h 5465424"/>
              <a:gd name="connsiteX2" fmla="*/ 2512512 w 4847642"/>
              <a:gd name="connsiteY2" fmla="*/ 3005665 h 5465424"/>
              <a:gd name="connsiteX3" fmla="*/ 2263109 w 4847642"/>
              <a:gd name="connsiteY3" fmla="*/ 3624963 h 5465424"/>
              <a:gd name="connsiteX4" fmla="*/ 1647176 w 4847642"/>
              <a:gd name="connsiteY4" fmla="*/ 3882440 h 5465424"/>
              <a:gd name="connsiteX5" fmla="*/ 1031192 w 4847642"/>
              <a:gd name="connsiteY5" fmla="*/ 3624963 h 5465424"/>
              <a:gd name="connsiteX6" fmla="*/ 781790 w 4847642"/>
              <a:gd name="connsiteY6" fmla="*/ 3005665 h 5465424"/>
              <a:gd name="connsiteX7" fmla="*/ 781790 w 4847642"/>
              <a:gd name="connsiteY7" fmla="*/ 2093281 h 5465424"/>
              <a:gd name="connsiteX8" fmla="*/ 781790 w 4847642"/>
              <a:gd name="connsiteY8" fmla="*/ 2093331 h 5465424"/>
              <a:gd name="connsiteX9" fmla="*/ 855830 w 4847642"/>
              <a:gd name="connsiteY9" fmla="*/ 2019241 h 5465424"/>
              <a:gd name="connsiteX10" fmla="*/ 929920 w 4847642"/>
              <a:gd name="connsiteY10" fmla="*/ 2093331 h 5465424"/>
              <a:gd name="connsiteX11" fmla="*/ 929920 w 4847642"/>
              <a:gd name="connsiteY11" fmla="*/ 3005716 h 5465424"/>
              <a:gd name="connsiteX12" fmla="*/ 929920 w 4847642"/>
              <a:gd name="connsiteY12" fmla="*/ 3005665 h 5465424"/>
              <a:gd name="connsiteX13" fmla="*/ 1136273 w 4847642"/>
              <a:gd name="connsiteY13" fmla="*/ 3519540 h 5465424"/>
              <a:gd name="connsiteX14" fmla="*/ 1647163 w 4847642"/>
              <a:gd name="connsiteY14" fmla="*/ 3733332 h 5465424"/>
              <a:gd name="connsiteX15" fmla="*/ 2158003 w 4847642"/>
              <a:gd name="connsiteY15" fmla="*/ 3519540 h 5465424"/>
              <a:gd name="connsiteX16" fmla="*/ 2364406 w 4847642"/>
              <a:gd name="connsiteY16" fmla="*/ 3005665 h 5465424"/>
              <a:gd name="connsiteX17" fmla="*/ 2364406 w 4847642"/>
              <a:gd name="connsiteY17" fmla="*/ 2093281 h 5465424"/>
              <a:gd name="connsiteX18" fmla="*/ 2364406 w 4847642"/>
              <a:gd name="connsiteY18" fmla="*/ 2093331 h 5465424"/>
              <a:gd name="connsiteX19" fmla="*/ 2438446 w 4847642"/>
              <a:gd name="connsiteY19" fmla="*/ 2019241 h 5465424"/>
              <a:gd name="connsiteX20" fmla="*/ 2512486 w 4847642"/>
              <a:gd name="connsiteY20" fmla="*/ 2093331 h 5465424"/>
              <a:gd name="connsiteX21" fmla="*/ 4487164 w 4847642"/>
              <a:gd name="connsiteY21" fmla="*/ 1706907 h 5465424"/>
              <a:gd name="connsiteX22" fmla="*/ 4487164 w 4847642"/>
              <a:gd name="connsiteY22" fmla="*/ 5391385 h 5465424"/>
              <a:gd name="connsiteX23" fmla="*/ 4486123 w 4847642"/>
              <a:gd name="connsiteY23" fmla="*/ 5396145 h 5465424"/>
              <a:gd name="connsiteX24" fmla="*/ 4486174 w 4847642"/>
              <a:gd name="connsiteY24" fmla="*/ 5396095 h 5465424"/>
              <a:gd name="connsiteX25" fmla="*/ 4483190 w 4847642"/>
              <a:gd name="connsiteY25" fmla="*/ 5410923 h 5465424"/>
              <a:gd name="connsiteX26" fmla="*/ 4471346 w 4847642"/>
              <a:gd name="connsiteY26" fmla="*/ 5435070 h 5465424"/>
              <a:gd name="connsiteX27" fmla="*/ 4461278 w 4847642"/>
              <a:gd name="connsiteY27" fmla="*/ 5446635 h 5465424"/>
              <a:gd name="connsiteX28" fmla="*/ 4458307 w 4847642"/>
              <a:gd name="connsiteY28" fmla="*/ 5450050 h 5465424"/>
              <a:gd name="connsiteX29" fmla="*/ 4453991 w 4847642"/>
              <a:gd name="connsiteY29" fmla="*/ 5451536 h 5465424"/>
              <a:gd name="connsiteX30" fmla="*/ 4453991 w 4847642"/>
              <a:gd name="connsiteY30" fmla="*/ 5451485 h 5465424"/>
              <a:gd name="connsiteX31" fmla="*/ 4413277 w 4847642"/>
              <a:gd name="connsiteY31" fmla="*/ 5465425 h 5465424"/>
              <a:gd name="connsiteX32" fmla="*/ 279506 w 4847642"/>
              <a:gd name="connsiteY32" fmla="*/ 5465425 h 5465424"/>
              <a:gd name="connsiteX33" fmla="*/ 205466 w 4847642"/>
              <a:gd name="connsiteY33" fmla="*/ 5391385 h 5465424"/>
              <a:gd name="connsiteX34" fmla="*/ 205466 w 4847642"/>
              <a:gd name="connsiteY34" fmla="*/ 1706907 h 5465424"/>
              <a:gd name="connsiteX35" fmla="*/ 279506 w 4847642"/>
              <a:gd name="connsiteY35" fmla="*/ 1632867 h 5465424"/>
              <a:gd name="connsiteX36" fmla="*/ 387215 w 4847642"/>
              <a:gd name="connsiteY36" fmla="*/ 1632867 h 5465424"/>
              <a:gd name="connsiteX37" fmla="*/ 324080 w 4847642"/>
              <a:gd name="connsiteY37" fmla="*/ 1380049 h 5465424"/>
              <a:gd name="connsiteX38" fmla="*/ 223062 w 4847642"/>
              <a:gd name="connsiteY38" fmla="*/ 1246747 h 5465424"/>
              <a:gd name="connsiteX39" fmla="*/ 43447 w 4847642"/>
              <a:gd name="connsiteY39" fmla="*/ 1107490 h 5465424"/>
              <a:gd name="connsiteX40" fmla="*/ 7150 w 4847642"/>
              <a:gd name="connsiteY40" fmla="*/ 883136 h 5465424"/>
              <a:gd name="connsiteX41" fmla="*/ 204273 w 4847642"/>
              <a:gd name="connsiteY41" fmla="*/ 543329 h 5465424"/>
              <a:gd name="connsiteX42" fmla="*/ 362916 w 4847642"/>
              <a:gd name="connsiteY42" fmla="*/ 561623 h 5465424"/>
              <a:gd name="connsiteX43" fmla="*/ 485706 w 4847642"/>
              <a:gd name="connsiteY43" fmla="*/ 663733 h 5465424"/>
              <a:gd name="connsiteX44" fmla="*/ 505397 w 4847642"/>
              <a:gd name="connsiteY44" fmla="*/ 683576 h 5465424"/>
              <a:gd name="connsiteX45" fmla="*/ 536932 w 4847642"/>
              <a:gd name="connsiteY45" fmla="*/ 673953 h 5465424"/>
              <a:gd name="connsiteX46" fmla="*/ 663151 w 4847642"/>
              <a:gd name="connsiteY46" fmla="*/ 655303 h 5465424"/>
              <a:gd name="connsiteX47" fmla="*/ 743386 w 4847642"/>
              <a:gd name="connsiteY47" fmla="*/ 560087 h 5465424"/>
              <a:gd name="connsiteX48" fmla="*/ 822923 w 4847642"/>
              <a:gd name="connsiteY48" fmla="*/ 362919 h 5465424"/>
              <a:gd name="connsiteX49" fmla="*/ 876041 w 4847642"/>
              <a:gd name="connsiteY49" fmla="*/ 185576 h 5465424"/>
              <a:gd name="connsiteX50" fmla="*/ 1033693 w 4847642"/>
              <a:gd name="connsiteY50" fmla="*/ 88625 h 5465424"/>
              <a:gd name="connsiteX51" fmla="*/ 1268458 w 4847642"/>
              <a:gd name="connsiteY51" fmla="*/ 101965 h 5465424"/>
              <a:gd name="connsiteX52" fmla="*/ 1360754 w 4847642"/>
              <a:gd name="connsiteY52" fmla="*/ 362019 h 5465424"/>
              <a:gd name="connsiteX53" fmla="*/ 1364016 w 4847642"/>
              <a:gd name="connsiteY53" fmla="*/ 416669 h 5465424"/>
              <a:gd name="connsiteX54" fmla="*/ 1457011 w 4847642"/>
              <a:gd name="connsiteY54" fmla="*/ 572338 h 5465424"/>
              <a:gd name="connsiteX55" fmla="*/ 1477730 w 4847642"/>
              <a:gd name="connsiteY55" fmla="*/ 1056353 h 5465424"/>
              <a:gd name="connsiteX56" fmla="*/ 1492558 w 4847642"/>
              <a:gd name="connsiteY56" fmla="*/ 1222537 h 5465424"/>
              <a:gd name="connsiteX57" fmla="*/ 1492558 w 4847642"/>
              <a:gd name="connsiteY57" fmla="*/ 1222587 h 5465424"/>
              <a:gd name="connsiteX58" fmla="*/ 1609153 w 4847642"/>
              <a:gd name="connsiteY58" fmla="*/ 1412575 h 5465424"/>
              <a:gd name="connsiteX59" fmla="*/ 1575078 w 4847642"/>
              <a:gd name="connsiteY59" fmla="*/ 1632867 h 5465424"/>
              <a:gd name="connsiteX60" fmla="*/ 1649118 w 4847642"/>
              <a:gd name="connsiteY60" fmla="*/ 1632867 h 5465424"/>
              <a:gd name="connsiteX61" fmla="*/ 1649118 w 4847642"/>
              <a:gd name="connsiteY61" fmla="*/ 1261817 h 5465424"/>
              <a:gd name="connsiteX62" fmla="*/ 1709879 w 4847642"/>
              <a:gd name="connsiteY62" fmla="*/ 1068211 h 5465424"/>
              <a:gd name="connsiteX63" fmla="*/ 1869512 w 4847642"/>
              <a:gd name="connsiteY63" fmla="*/ 942945 h 5465424"/>
              <a:gd name="connsiteX64" fmla="*/ 1953022 w 4847642"/>
              <a:gd name="connsiteY64" fmla="*/ 879912 h 5465424"/>
              <a:gd name="connsiteX65" fmla="*/ 1991249 w 4847642"/>
              <a:gd name="connsiteY65" fmla="*/ 782563 h 5465424"/>
              <a:gd name="connsiteX66" fmla="*/ 1966810 w 4847642"/>
              <a:gd name="connsiteY66" fmla="*/ 782563 h 5465424"/>
              <a:gd name="connsiteX67" fmla="*/ 1892770 w 4847642"/>
              <a:gd name="connsiteY67" fmla="*/ 708472 h 5465424"/>
              <a:gd name="connsiteX68" fmla="*/ 1892770 w 4847642"/>
              <a:gd name="connsiteY68" fmla="*/ 505687 h 5465424"/>
              <a:gd name="connsiteX69" fmla="*/ 1957834 w 4847642"/>
              <a:gd name="connsiteY69" fmla="*/ 348634 h 5465424"/>
              <a:gd name="connsiteX70" fmla="*/ 2114940 w 4847642"/>
              <a:gd name="connsiteY70" fmla="*/ 283520 h 5465424"/>
              <a:gd name="connsiteX71" fmla="*/ 2599704 w 4847642"/>
              <a:gd name="connsiteY71" fmla="*/ 283520 h 5465424"/>
              <a:gd name="connsiteX72" fmla="*/ 2756811 w 4847642"/>
              <a:gd name="connsiteY72" fmla="*/ 348634 h 5465424"/>
              <a:gd name="connsiteX73" fmla="*/ 2821875 w 4847642"/>
              <a:gd name="connsiteY73" fmla="*/ 505687 h 5465424"/>
              <a:gd name="connsiteX74" fmla="*/ 2821875 w 4847642"/>
              <a:gd name="connsiteY74" fmla="*/ 708472 h 5465424"/>
              <a:gd name="connsiteX75" fmla="*/ 2800204 w 4847642"/>
              <a:gd name="connsiteY75" fmla="*/ 760841 h 5465424"/>
              <a:gd name="connsiteX76" fmla="*/ 2747835 w 4847642"/>
              <a:gd name="connsiteY76" fmla="*/ 782563 h 5465424"/>
              <a:gd name="connsiteX77" fmla="*/ 2723079 w 4847642"/>
              <a:gd name="connsiteY77" fmla="*/ 782563 h 5465424"/>
              <a:gd name="connsiteX78" fmla="*/ 2761266 w 4847642"/>
              <a:gd name="connsiteY78" fmla="*/ 879912 h 5465424"/>
              <a:gd name="connsiteX79" fmla="*/ 2844676 w 4847642"/>
              <a:gd name="connsiteY79" fmla="*/ 942945 h 5465424"/>
              <a:gd name="connsiteX80" fmla="*/ 3005400 w 4847642"/>
              <a:gd name="connsiteY80" fmla="*/ 1069899 h 5465424"/>
              <a:gd name="connsiteX81" fmla="*/ 4685518 w 4847642"/>
              <a:gd name="connsiteY81" fmla="*/ 50884 h 5465424"/>
              <a:gd name="connsiteX82" fmla="*/ 4685518 w 4847642"/>
              <a:gd name="connsiteY82" fmla="*/ 50834 h 5465424"/>
              <a:gd name="connsiteX83" fmla="*/ 4843818 w 4847642"/>
              <a:gd name="connsiteY83" fmla="*/ 285154 h 5465424"/>
              <a:gd name="connsiteX84" fmla="*/ 4080452 w 4847642"/>
              <a:gd name="connsiteY84" fmla="*/ 1633032 h 5465424"/>
              <a:gd name="connsiteX85" fmla="*/ 4412667 w 4847642"/>
              <a:gd name="connsiteY85" fmla="*/ 1633032 h 5465424"/>
              <a:gd name="connsiteX86" fmla="*/ 4465290 w 4847642"/>
              <a:gd name="connsiteY86" fmla="*/ 1654500 h 5465424"/>
              <a:gd name="connsiteX87" fmla="*/ 4487164 w 4847642"/>
              <a:gd name="connsiteY87" fmla="*/ 1706920 h 5465424"/>
              <a:gd name="connsiteX88" fmla="*/ 4339034 w 4847642"/>
              <a:gd name="connsiteY88" fmla="*/ 1780947 h 5465424"/>
              <a:gd name="connsiteX89" fmla="*/ 3788660 w 4847642"/>
              <a:gd name="connsiteY89" fmla="*/ 1780947 h 5465424"/>
              <a:gd name="connsiteX90" fmla="*/ 3788660 w 4847642"/>
              <a:gd name="connsiteY90" fmla="*/ 4457913 h 5465424"/>
              <a:gd name="connsiteX91" fmla="*/ 4339618 w 4847642"/>
              <a:gd name="connsiteY91" fmla="*/ 5173772 h 5465424"/>
              <a:gd name="connsiteX92" fmla="*/ 3088822 w 4847642"/>
              <a:gd name="connsiteY92" fmla="*/ 5173810 h 5465424"/>
              <a:gd name="connsiteX93" fmla="*/ 3640580 w 4847642"/>
              <a:gd name="connsiteY93" fmla="*/ 4458001 h 5465424"/>
              <a:gd name="connsiteX94" fmla="*/ 3640580 w 4847642"/>
              <a:gd name="connsiteY94" fmla="*/ 1781036 h 5465424"/>
              <a:gd name="connsiteX95" fmla="*/ 3088822 w 4847642"/>
              <a:gd name="connsiteY95" fmla="*/ 1781036 h 5465424"/>
              <a:gd name="connsiteX96" fmla="*/ 3165236 w 4847642"/>
              <a:gd name="connsiteY96" fmla="*/ 5317332 h 5465424"/>
              <a:gd name="connsiteX97" fmla="*/ 4262645 w 4847642"/>
              <a:gd name="connsiteY97" fmla="*/ 5317332 h 5465424"/>
              <a:gd name="connsiteX98" fmla="*/ 3714607 w 4847642"/>
              <a:gd name="connsiteY98" fmla="*/ 4604456 h 5465424"/>
              <a:gd name="connsiteX99" fmla="*/ 3061540 w 4847642"/>
              <a:gd name="connsiteY99" fmla="*/ 1233455 h 5465424"/>
              <a:gd name="connsiteX100" fmla="*/ 3066008 w 4847642"/>
              <a:gd name="connsiteY100" fmla="*/ 1261867 h 5465424"/>
              <a:gd name="connsiteX101" fmla="*/ 3066008 w 4847642"/>
              <a:gd name="connsiteY101" fmla="*/ 1632918 h 5465424"/>
              <a:gd name="connsiteX102" fmla="*/ 3879013 w 4847642"/>
              <a:gd name="connsiteY102" fmla="*/ 1632918 h 5465424"/>
              <a:gd name="connsiteX103" fmla="*/ 4697922 w 4847642"/>
              <a:gd name="connsiteY103" fmla="*/ 305738 h 5465424"/>
              <a:gd name="connsiteX104" fmla="*/ 4612481 w 4847642"/>
              <a:gd name="connsiteY104" fmla="*/ 179279 h 5465424"/>
              <a:gd name="connsiteX105" fmla="*/ 3741407 w 4847642"/>
              <a:gd name="connsiteY105" fmla="*/ 545411 h 5465424"/>
              <a:gd name="connsiteX106" fmla="*/ 3741445 w 4847642"/>
              <a:gd name="connsiteY106" fmla="*/ 545411 h 5465424"/>
              <a:gd name="connsiteX107" fmla="*/ 4078370 w 4847642"/>
              <a:gd name="connsiteY107" fmla="*/ 821043 h 5465424"/>
              <a:gd name="connsiteX108" fmla="*/ 4124747 w 4847642"/>
              <a:gd name="connsiteY108" fmla="*/ 903766 h 5465424"/>
              <a:gd name="connsiteX109" fmla="*/ 4051748 w 4847642"/>
              <a:gd name="connsiteY109" fmla="*/ 964273 h 5465424"/>
              <a:gd name="connsiteX110" fmla="*/ 4025214 w 4847642"/>
              <a:gd name="connsiteY110" fmla="*/ 959410 h 5465424"/>
              <a:gd name="connsiteX111" fmla="*/ 3629624 w 4847642"/>
              <a:gd name="connsiteY111" fmla="*/ 643319 h 5465424"/>
              <a:gd name="connsiteX112" fmla="*/ 3301129 w 4847642"/>
              <a:gd name="connsiteY112" fmla="*/ 965619 h 5465424"/>
              <a:gd name="connsiteX113" fmla="*/ 3301078 w 4847642"/>
              <a:gd name="connsiteY113" fmla="*/ 965619 h 5465424"/>
              <a:gd name="connsiteX114" fmla="*/ 3650952 w 4847642"/>
              <a:gd name="connsiteY114" fmla="*/ 1252511 h 5465424"/>
              <a:gd name="connsiteX115" fmla="*/ 3694497 w 4847642"/>
              <a:gd name="connsiteY115" fmla="*/ 1335323 h 5465424"/>
              <a:gd name="connsiteX116" fmla="*/ 3622184 w 4847642"/>
              <a:gd name="connsiteY116" fmla="*/ 1394687 h 5465424"/>
              <a:gd name="connsiteX117" fmla="*/ 3593327 w 4847642"/>
              <a:gd name="connsiteY117" fmla="*/ 1388784 h 5465424"/>
              <a:gd name="connsiteX118" fmla="*/ 3199768 w 4847642"/>
              <a:gd name="connsiteY118" fmla="*/ 1074914 h 5465424"/>
              <a:gd name="connsiteX119" fmla="*/ 3061311 w 4847642"/>
              <a:gd name="connsiteY119" fmla="*/ 1233404 h 5465424"/>
              <a:gd name="connsiteX120" fmla="*/ 2040939 w 4847642"/>
              <a:gd name="connsiteY120" fmla="*/ 634483 h 5465424"/>
              <a:gd name="connsiteX121" fmla="*/ 2673833 w 4847642"/>
              <a:gd name="connsiteY121" fmla="*/ 634483 h 5465424"/>
              <a:gd name="connsiteX122" fmla="*/ 2673833 w 4847642"/>
              <a:gd name="connsiteY122" fmla="*/ 505738 h 5465424"/>
              <a:gd name="connsiteX123" fmla="*/ 2652124 w 4847642"/>
              <a:gd name="connsiteY123" fmla="*/ 453420 h 5465424"/>
              <a:gd name="connsiteX124" fmla="*/ 2599755 w 4847642"/>
              <a:gd name="connsiteY124" fmla="*/ 431698 h 5465424"/>
              <a:gd name="connsiteX125" fmla="*/ 2114991 w 4847642"/>
              <a:gd name="connsiteY125" fmla="*/ 431698 h 5465424"/>
              <a:gd name="connsiteX126" fmla="*/ 2040951 w 4847642"/>
              <a:gd name="connsiteY126" fmla="*/ 505738 h 5465424"/>
              <a:gd name="connsiteX127" fmla="*/ 1798049 w 4847642"/>
              <a:gd name="connsiteY127" fmla="*/ 1632918 h 5465424"/>
              <a:gd name="connsiteX128" fmla="*/ 2917624 w 4847642"/>
              <a:gd name="connsiteY128" fmla="*/ 1632918 h 5465424"/>
              <a:gd name="connsiteX129" fmla="*/ 2917624 w 4847642"/>
              <a:gd name="connsiteY129" fmla="*/ 1261867 h 5465424"/>
              <a:gd name="connsiteX130" fmla="*/ 2883257 w 4847642"/>
              <a:gd name="connsiteY130" fmla="*/ 1152318 h 5465424"/>
              <a:gd name="connsiteX131" fmla="*/ 2792904 w 4847642"/>
              <a:gd name="connsiteY131" fmla="*/ 1081503 h 5465424"/>
              <a:gd name="connsiteX132" fmla="*/ 2640114 w 4847642"/>
              <a:gd name="connsiteY132" fmla="*/ 964070 h 5465424"/>
              <a:gd name="connsiteX133" fmla="*/ 2575507 w 4847642"/>
              <a:gd name="connsiteY133" fmla="*/ 782614 h 5465424"/>
              <a:gd name="connsiteX134" fmla="*/ 2140192 w 4847642"/>
              <a:gd name="connsiteY134" fmla="*/ 782614 h 5465424"/>
              <a:gd name="connsiteX135" fmla="*/ 2075369 w 4847642"/>
              <a:gd name="connsiteY135" fmla="*/ 964171 h 5465424"/>
              <a:gd name="connsiteX136" fmla="*/ 1922426 w 4847642"/>
              <a:gd name="connsiteY136" fmla="*/ 1081503 h 5465424"/>
              <a:gd name="connsiteX137" fmla="*/ 1832174 w 4847642"/>
              <a:gd name="connsiteY137" fmla="*/ 1152369 h 5465424"/>
              <a:gd name="connsiteX138" fmla="*/ 1797897 w 4847642"/>
              <a:gd name="connsiteY138" fmla="*/ 1261867 h 5465424"/>
              <a:gd name="connsiteX139" fmla="*/ 765400 w 4847642"/>
              <a:gd name="connsiteY139" fmla="*/ 770464 h 5465424"/>
              <a:gd name="connsiteX140" fmla="*/ 829372 w 4847642"/>
              <a:gd name="connsiteY140" fmla="*/ 969224 h 5465424"/>
              <a:gd name="connsiteX141" fmla="*/ 926962 w 4847642"/>
              <a:gd name="connsiteY141" fmla="*/ 1354303 h 5465424"/>
              <a:gd name="connsiteX142" fmla="*/ 930085 w 4847642"/>
              <a:gd name="connsiteY142" fmla="*/ 1521629 h 5465424"/>
              <a:gd name="connsiteX143" fmla="*/ 1055060 w 4847642"/>
              <a:gd name="connsiteY143" fmla="*/ 1632918 h 5465424"/>
              <a:gd name="connsiteX144" fmla="*/ 1154592 w 4847642"/>
              <a:gd name="connsiteY144" fmla="*/ 1632918 h 5465424"/>
              <a:gd name="connsiteX145" fmla="*/ 1033731 w 4847642"/>
              <a:gd name="connsiteY145" fmla="*/ 559262 h 5465424"/>
              <a:gd name="connsiteX146" fmla="*/ 1116112 w 4847642"/>
              <a:gd name="connsiteY146" fmla="*/ 494388 h 5465424"/>
              <a:gd name="connsiteX147" fmla="*/ 1180973 w 4847642"/>
              <a:gd name="connsiteY147" fmla="*/ 576718 h 5465424"/>
              <a:gd name="connsiteX148" fmla="*/ 1308817 w 4847642"/>
              <a:gd name="connsiteY148" fmla="*/ 1632918 h 5465424"/>
              <a:gd name="connsiteX149" fmla="*/ 1413846 w 4847642"/>
              <a:gd name="connsiteY149" fmla="*/ 1632918 h 5465424"/>
              <a:gd name="connsiteX150" fmla="*/ 1391337 w 4847642"/>
              <a:gd name="connsiteY150" fmla="*/ 1329864 h 5465424"/>
              <a:gd name="connsiteX151" fmla="*/ 1391286 w 4847642"/>
              <a:gd name="connsiteY151" fmla="*/ 1329864 h 5465424"/>
              <a:gd name="connsiteX152" fmla="*/ 1292846 w 4847642"/>
              <a:gd name="connsiteY152" fmla="*/ 1162348 h 5465424"/>
              <a:gd name="connsiteX153" fmla="*/ 1352806 w 4847642"/>
              <a:gd name="connsiteY153" fmla="*/ 977514 h 5465424"/>
              <a:gd name="connsiteX154" fmla="*/ 1349087 w 4847642"/>
              <a:gd name="connsiteY154" fmla="*/ 673572 h 5465424"/>
              <a:gd name="connsiteX155" fmla="*/ 1217866 w 4847642"/>
              <a:gd name="connsiteY155" fmla="*/ 438257 h 5465424"/>
              <a:gd name="connsiteX156" fmla="*/ 1213105 w 4847642"/>
              <a:gd name="connsiteY156" fmla="*/ 366548 h 5465424"/>
              <a:gd name="connsiteX157" fmla="*/ 1183500 w 4847642"/>
              <a:gd name="connsiteY157" fmla="*/ 222886 h 5465424"/>
              <a:gd name="connsiteX158" fmla="*/ 1079803 w 4847642"/>
              <a:gd name="connsiteY158" fmla="*/ 229829 h 5465424"/>
              <a:gd name="connsiteX159" fmla="*/ 971396 w 4847642"/>
              <a:gd name="connsiteY159" fmla="*/ 372907 h 5465424"/>
              <a:gd name="connsiteX160" fmla="*/ 845178 w 4847642"/>
              <a:gd name="connsiteY160" fmla="*/ 667821 h 5465424"/>
              <a:gd name="connsiteX161" fmla="*/ 765336 w 4847642"/>
              <a:gd name="connsiteY161" fmla="*/ 770477 h 5465424"/>
              <a:gd name="connsiteX162" fmla="*/ 686447 w 4847642"/>
              <a:gd name="connsiteY162" fmla="*/ 1632918 h 5465424"/>
              <a:gd name="connsiteX163" fmla="*/ 826389 w 4847642"/>
              <a:gd name="connsiteY163" fmla="*/ 1632918 h 5465424"/>
              <a:gd name="connsiteX164" fmla="*/ 777042 w 4847642"/>
              <a:gd name="connsiteY164" fmla="*/ 1522873 h 5465424"/>
              <a:gd name="connsiteX165" fmla="*/ 403820 w 4847642"/>
              <a:gd name="connsiteY165" fmla="*/ 1047733 h 5465424"/>
              <a:gd name="connsiteX166" fmla="*/ 379026 w 4847642"/>
              <a:gd name="connsiteY166" fmla="*/ 995605 h 5465424"/>
              <a:gd name="connsiteX167" fmla="*/ 399161 w 4847642"/>
              <a:gd name="connsiteY167" fmla="*/ 941561 h 5465424"/>
              <a:gd name="connsiteX168" fmla="*/ 451974 w 4847642"/>
              <a:gd name="connsiteY168" fmla="*/ 918353 h 5465424"/>
              <a:gd name="connsiteX169" fmla="*/ 505435 w 4847642"/>
              <a:gd name="connsiteY169" fmla="*/ 940025 h 5465424"/>
              <a:gd name="connsiteX170" fmla="*/ 789343 w 4847642"/>
              <a:gd name="connsiteY170" fmla="*/ 1274614 h 5465424"/>
              <a:gd name="connsiteX171" fmla="*/ 706721 w 4847642"/>
              <a:gd name="connsiteY171" fmla="*/ 1052443 h 5465424"/>
              <a:gd name="connsiteX172" fmla="*/ 609131 w 4847642"/>
              <a:gd name="connsiteY172" fmla="*/ 807306 h 5465424"/>
              <a:gd name="connsiteX173" fmla="*/ 586013 w 4847642"/>
              <a:gd name="connsiteY173" fmla="*/ 813654 h 5465424"/>
              <a:gd name="connsiteX174" fmla="*/ 586013 w 4847642"/>
              <a:gd name="connsiteY174" fmla="*/ 813705 h 5465424"/>
              <a:gd name="connsiteX175" fmla="*/ 366914 w 4847642"/>
              <a:gd name="connsiteY175" fmla="*/ 753249 h 5465424"/>
              <a:gd name="connsiteX176" fmla="*/ 243832 w 4847642"/>
              <a:gd name="connsiteY176" fmla="*/ 686153 h 5465424"/>
              <a:gd name="connsiteX177" fmla="*/ 154964 w 4847642"/>
              <a:gd name="connsiteY177" fmla="*/ 898104 h 5465424"/>
              <a:gd name="connsiteX178" fmla="*/ 284394 w 4847642"/>
              <a:gd name="connsiteY178" fmla="*/ 1111096 h 5465424"/>
              <a:gd name="connsiteX179" fmla="*/ 284445 w 4847642"/>
              <a:gd name="connsiteY179" fmla="*/ 1111096 h 5465424"/>
              <a:gd name="connsiteX180" fmla="*/ 432867 w 4847642"/>
              <a:gd name="connsiteY180" fmla="*/ 1218106 h 5465424"/>
              <a:gd name="connsiteX181" fmla="*/ 470903 w 4847642"/>
              <a:gd name="connsiteY181" fmla="*/ 1397087 h 5465424"/>
              <a:gd name="connsiteX182" fmla="*/ 506616 w 4847642"/>
              <a:gd name="connsiteY182" fmla="*/ 1547007 h 5465424"/>
              <a:gd name="connsiteX183" fmla="*/ 686434 w 4847642"/>
              <a:gd name="connsiteY183" fmla="*/ 1632905 h 5465424"/>
              <a:gd name="connsiteX184" fmla="*/ 353635 w 4847642"/>
              <a:gd name="connsiteY184" fmla="*/ 5317395 h 5465424"/>
              <a:gd name="connsiteX185" fmla="*/ 2940717 w 4847642"/>
              <a:gd name="connsiteY185" fmla="*/ 5317395 h 5465424"/>
              <a:gd name="connsiteX186" fmla="*/ 2940717 w 4847642"/>
              <a:gd name="connsiteY186" fmla="*/ 1781074 h 5465424"/>
              <a:gd name="connsiteX187" fmla="*/ 353635 w 4847642"/>
              <a:gd name="connsiteY187" fmla="*/ 1781074 h 546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4847642" h="5465424">
                <a:moveTo>
                  <a:pt x="2512512" y="2093331"/>
                </a:moveTo>
                <a:lnTo>
                  <a:pt x="2512512" y="3005716"/>
                </a:lnTo>
                <a:lnTo>
                  <a:pt x="2512512" y="3005665"/>
                </a:lnTo>
                <a:cubicBezTo>
                  <a:pt x="2515533" y="3237155"/>
                  <a:pt x="2425725" y="3460176"/>
                  <a:pt x="2263109" y="3624963"/>
                </a:cubicBezTo>
                <a:cubicBezTo>
                  <a:pt x="2100493" y="3789712"/>
                  <a:pt x="1878627" y="3882440"/>
                  <a:pt x="1647176" y="3882440"/>
                </a:cubicBezTo>
                <a:cubicBezTo>
                  <a:pt x="1415687" y="3882440"/>
                  <a:pt x="1193808" y="3789699"/>
                  <a:pt x="1031192" y="3624963"/>
                </a:cubicBezTo>
                <a:cubicBezTo>
                  <a:pt x="868576" y="3460176"/>
                  <a:pt x="778768" y="3237155"/>
                  <a:pt x="781790" y="3005665"/>
                </a:cubicBezTo>
                <a:lnTo>
                  <a:pt x="781790" y="2093281"/>
                </a:lnTo>
                <a:lnTo>
                  <a:pt x="781790" y="2093331"/>
                </a:lnTo>
                <a:cubicBezTo>
                  <a:pt x="781790" y="2052414"/>
                  <a:pt x="814963" y="2019241"/>
                  <a:pt x="855830" y="2019241"/>
                </a:cubicBezTo>
                <a:cubicBezTo>
                  <a:pt x="896747" y="2019241"/>
                  <a:pt x="929920" y="2052414"/>
                  <a:pt x="929920" y="2093331"/>
                </a:cubicBezTo>
                <a:lnTo>
                  <a:pt x="929920" y="3005716"/>
                </a:lnTo>
                <a:lnTo>
                  <a:pt x="929920" y="3005665"/>
                </a:lnTo>
                <a:cubicBezTo>
                  <a:pt x="927140" y="3197684"/>
                  <a:pt x="1001485" y="3382810"/>
                  <a:pt x="1136273" y="3519540"/>
                </a:cubicBezTo>
                <a:cubicBezTo>
                  <a:pt x="1271111" y="3656308"/>
                  <a:pt x="1455094" y="3733332"/>
                  <a:pt x="1647163" y="3733332"/>
                </a:cubicBezTo>
                <a:cubicBezTo>
                  <a:pt x="1839182" y="3733332"/>
                  <a:pt x="2023165" y="3656321"/>
                  <a:pt x="2158003" y="3519540"/>
                </a:cubicBezTo>
                <a:cubicBezTo>
                  <a:pt x="2292791" y="3382810"/>
                  <a:pt x="2367136" y="3197684"/>
                  <a:pt x="2364406" y="3005665"/>
                </a:cubicBezTo>
                <a:lnTo>
                  <a:pt x="2364406" y="2093281"/>
                </a:lnTo>
                <a:lnTo>
                  <a:pt x="2364406" y="2093331"/>
                </a:lnTo>
                <a:cubicBezTo>
                  <a:pt x="2364406" y="2052414"/>
                  <a:pt x="2397529" y="2019241"/>
                  <a:pt x="2438446" y="2019241"/>
                </a:cubicBezTo>
                <a:cubicBezTo>
                  <a:pt x="2479364" y="2019241"/>
                  <a:pt x="2512486" y="2052414"/>
                  <a:pt x="2512486" y="2093331"/>
                </a:cubicBezTo>
                <a:close/>
                <a:moveTo>
                  <a:pt x="4487164" y="1706907"/>
                </a:moveTo>
                <a:lnTo>
                  <a:pt x="4487164" y="5391385"/>
                </a:lnTo>
                <a:cubicBezTo>
                  <a:pt x="4487164" y="5393022"/>
                  <a:pt x="4486276" y="5394508"/>
                  <a:pt x="4486123" y="5396145"/>
                </a:cubicBezTo>
                <a:lnTo>
                  <a:pt x="4486174" y="5396095"/>
                </a:lnTo>
                <a:cubicBezTo>
                  <a:pt x="4485730" y="5401160"/>
                  <a:pt x="4484739" y="5406111"/>
                  <a:pt x="4483190" y="5410923"/>
                </a:cubicBezTo>
                <a:cubicBezTo>
                  <a:pt x="4481515" y="5419899"/>
                  <a:pt x="4477389" y="5428227"/>
                  <a:pt x="4471346" y="5435070"/>
                </a:cubicBezTo>
                <a:cubicBezTo>
                  <a:pt x="4468413" y="5439285"/>
                  <a:pt x="4465049" y="5443157"/>
                  <a:pt x="4461278" y="5446635"/>
                </a:cubicBezTo>
                <a:cubicBezTo>
                  <a:pt x="4460085" y="5447676"/>
                  <a:pt x="4459641" y="5449162"/>
                  <a:pt x="4458307" y="5450050"/>
                </a:cubicBezTo>
                <a:cubicBezTo>
                  <a:pt x="4456962" y="5450939"/>
                  <a:pt x="4455324" y="5450050"/>
                  <a:pt x="4453991" y="5451536"/>
                </a:cubicBezTo>
                <a:lnTo>
                  <a:pt x="4453991" y="5451485"/>
                </a:lnTo>
                <a:cubicBezTo>
                  <a:pt x="4442184" y="5460219"/>
                  <a:pt x="4427953" y="5465082"/>
                  <a:pt x="4413277" y="5465425"/>
                </a:cubicBezTo>
                <a:lnTo>
                  <a:pt x="279506" y="5465425"/>
                </a:lnTo>
                <a:cubicBezTo>
                  <a:pt x="238589" y="5465425"/>
                  <a:pt x="205466" y="5432251"/>
                  <a:pt x="205466" y="5391385"/>
                </a:cubicBezTo>
                <a:lnTo>
                  <a:pt x="205466" y="1706907"/>
                </a:lnTo>
                <a:cubicBezTo>
                  <a:pt x="205466" y="1666040"/>
                  <a:pt x="238589" y="1632867"/>
                  <a:pt x="279506" y="1632867"/>
                </a:cubicBezTo>
                <a:lnTo>
                  <a:pt x="387215" y="1632867"/>
                </a:lnTo>
                <a:cubicBezTo>
                  <a:pt x="332967" y="1560515"/>
                  <a:pt x="310204" y="1469362"/>
                  <a:pt x="324080" y="1380049"/>
                </a:cubicBezTo>
                <a:cubicBezTo>
                  <a:pt x="333411" y="1299459"/>
                  <a:pt x="309252" y="1284681"/>
                  <a:pt x="223062" y="1246747"/>
                </a:cubicBezTo>
                <a:cubicBezTo>
                  <a:pt x="147740" y="1224784"/>
                  <a:pt x="83514" y="1174992"/>
                  <a:pt x="43447" y="1107490"/>
                </a:cubicBezTo>
                <a:cubicBezTo>
                  <a:pt x="3329" y="1040001"/>
                  <a:pt x="-9607" y="959804"/>
                  <a:pt x="7150" y="883136"/>
                </a:cubicBezTo>
                <a:cubicBezTo>
                  <a:pt x="32440" y="640488"/>
                  <a:pt x="128151" y="564505"/>
                  <a:pt x="204273" y="543329"/>
                </a:cubicBezTo>
                <a:cubicBezTo>
                  <a:pt x="257835" y="533859"/>
                  <a:pt x="312933" y="540257"/>
                  <a:pt x="362916" y="561623"/>
                </a:cubicBezTo>
                <a:cubicBezTo>
                  <a:pt x="412898" y="583003"/>
                  <a:pt x="455554" y="618512"/>
                  <a:pt x="485706" y="663733"/>
                </a:cubicBezTo>
                <a:cubicBezTo>
                  <a:pt x="511338" y="697655"/>
                  <a:pt x="505244" y="683576"/>
                  <a:pt x="505397" y="683576"/>
                </a:cubicBezTo>
                <a:cubicBezTo>
                  <a:pt x="516150" y="681291"/>
                  <a:pt x="526712" y="678066"/>
                  <a:pt x="536932" y="673953"/>
                </a:cubicBezTo>
                <a:cubicBezTo>
                  <a:pt x="576859" y="657487"/>
                  <a:pt x="620151" y="651088"/>
                  <a:pt x="663151" y="655303"/>
                </a:cubicBezTo>
                <a:cubicBezTo>
                  <a:pt x="686053" y="620543"/>
                  <a:pt x="713031" y="588563"/>
                  <a:pt x="743386" y="560087"/>
                </a:cubicBezTo>
                <a:cubicBezTo>
                  <a:pt x="797735" y="509306"/>
                  <a:pt x="826846" y="437155"/>
                  <a:pt x="822923" y="362919"/>
                </a:cubicBezTo>
                <a:cubicBezTo>
                  <a:pt x="818264" y="299293"/>
                  <a:pt x="837167" y="236212"/>
                  <a:pt x="876041" y="185576"/>
                </a:cubicBezTo>
                <a:cubicBezTo>
                  <a:pt x="914927" y="134992"/>
                  <a:pt x="971016" y="100477"/>
                  <a:pt x="1033693" y="88625"/>
                </a:cubicBezTo>
                <a:cubicBezTo>
                  <a:pt x="1109523" y="54852"/>
                  <a:pt x="1196995" y="59812"/>
                  <a:pt x="1268458" y="101965"/>
                </a:cubicBezTo>
                <a:cubicBezTo>
                  <a:pt x="1338333" y="169360"/>
                  <a:pt x="1372497" y="265673"/>
                  <a:pt x="1360754" y="362019"/>
                </a:cubicBezTo>
                <a:cubicBezTo>
                  <a:pt x="1360754" y="382600"/>
                  <a:pt x="1361795" y="401544"/>
                  <a:pt x="1364016" y="416669"/>
                </a:cubicBezTo>
                <a:cubicBezTo>
                  <a:pt x="1377169" y="477364"/>
                  <a:pt x="1409847" y="532018"/>
                  <a:pt x="1457011" y="572338"/>
                </a:cubicBezTo>
                <a:cubicBezTo>
                  <a:pt x="1563335" y="686407"/>
                  <a:pt x="1638467" y="801453"/>
                  <a:pt x="1477730" y="1056353"/>
                </a:cubicBezTo>
                <a:cubicBezTo>
                  <a:pt x="1418467" y="1150972"/>
                  <a:pt x="1433296" y="1166245"/>
                  <a:pt x="1492558" y="1222537"/>
                </a:cubicBezTo>
                <a:lnTo>
                  <a:pt x="1492558" y="1222587"/>
                </a:lnTo>
                <a:cubicBezTo>
                  <a:pt x="1552722" y="1270094"/>
                  <a:pt x="1594033" y="1337443"/>
                  <a:pt x="1609153" y="1412575"/>
                </a:cubicBezTo>
                <a:cubicBezTo>
                  <a:pt x="1624223" y="1487707"/>
                  <a:pt x="1612175" y="1565809"/>
                  <a:pt x="1575078" y="1632867"/>
                </a:cubicBezTo>
                <a:lnTo>
                  <a:pt x="1649118" y="1632867"/>
                </a:lnTo>
                <a:lnTo>
                  <a:pt x="1649118" y="1261817"/>
                </a:lnTo>
                <a:cubicBezTo>
                  <a:pt x="1649321" y="1192639"/>
                  <a:pt x="1670497" y="1125137"/>
                  <a:pt x="1709879" y="1068211"/>
                </a:cubicBezTo>
                <a:cubicBezTo>
                  <a:pt x="1749197" y="1011284"/>
                  <a:pt x="1804841" y="967586"/>
                  <a:pt x="1869512" y="942945"/>
                </a:cubicBezTo>
                <a:cubicBezTo>
                  <a:pt x="1902634" y="930046"/>
                  <a:pt x="1931542" y="908222"/>
                  <a:pt x="1953022" y="879912"/>
                </a:cubicBezTo>
                <a:cubicBezTo>
                  <a:pt x="1974490" y="851601"/>
                  <a:pt x="1987732" y="817919"/>
                  <a:pt x="1991249" y="782563"/>
                </a:cubicBezTo>
                <a:lnTo>
                  <a:pt x="1966810" y="782563"/>
                </a:lnTo>
                <a:cubicBezTo>
                  <a:pt x="1925943" y="782563"/>
                  <a:pt x="1892770" y="749389"/>
                  <a:pt x="1892770" y="708472"/>
                </a:cubicBezTo>
                <a:lnTo>
                  <a:pt x="1892770" y="505687"/>
                </a:lnTo>
                <a:cubicBezTo>
                  <a:pt x="1892770" y="446775"/>
                  <a:pt x="1916168" y="390291"/>
                  <a:pt x="1957834" y="348634"/>
                </a:cubicBezTo>
                <a:cubicBezTo>
                  <a:pt x="1999488" y="306927"/>
                  <a:pt x="2056021" y="283520"/>
                  <a:pt x="2114940" y="283520"/>
                </a:cubicBezTo>
                <a:lnTo>
                  <a:pt x="2599704" y="283520"/>
                </a:lnTo>
                <a:cubicBezTo>
                  <a:pt x="2658662" y="283520"/>
                  <a:pt x="2715144" y="306928"/>
                  <a:pt x="2756811" y="348634"/>
                </a:cubicBezTo>
                <a:cubicBezTo>
                  <a:pt x="2798464" y="390291"/>
                  <a:pt x="2821875" y="446777"/>
                  <a:pt x="2821875" y="505687"/>
                </a:cubicBezTo>
                <a:lnTo>
                  <a:pt x="2821875" y="708472"/>
                </a:lnTo>
                <a:cubicBezTo>
                  <a:pt x="2821875" y="728112"/>
                  <a:pt x="2814080" y="746952"/>
                  <a:pt x="2800204" y="760841"/>
                </a:cubicBezTo>
                <a:cubicBezTo>
                  <a:pt x="2786315" y="774730"/>
                  <a:pt x="2767462" y="782563"/>
                  <a:pt x="2747835" y="782563"/>
                </a:cubicBezTo>
                <a:lnTo>
                  <a:pt x="2723079" y="782563"/>
                </a:lnTo>
                <a:cubicBezTo>
                  <a:pt x="2726608" y="817869"/>
                  <a:pt x="2739799" y="851601"/>
                  <a:pt x="2761266" y="879912"/>
                </a:cubicBezTo>
                <a:cubicBezTo>
                  <a:pt x="2782747" y="908235"/>
                  <a:pt x="2811604" y="930046"/>
                  <a:pt x="2844676" y="942945"/>
                </a:cubicBezTo>
                <a:cubicBezTo>
                  <a:pt x="2909994" y="967790"/>
                  <a:pt x="2966133" y="1012071"/>
                  <a:pt x="3005400" y="1069899"/>
                </a:cubicBezTo>
                <a:cubicBezTo>
                  <a:pt x="3289017" y="742153"/>
                  <a:pt x="4192972" y="-232022"/>
                  <a:pt x="4685518" y="50884"/>
                </a:cubicBezTo>
                <a:lnTo>
                  <a:pt x="4685518" y="50834"/>
                </a:lnTo>
                <a:cubicBezTo>
                  <a:pt x="4772710" y="99137"/>
                  <a:pt x="4831567" y="186269"/>
                  <a:pt x="4843818" y="285154"/>
                </a:cubicBezTo>
                <a:cubicBezTo>
                  <a:pt x="4899221" y="678714"/>
                  <a:pt x="4338576" y="1348298"/>
                  <a:pt x="4080452" y="1633032"/>
                </a:cubicBezTo>
                <a:lnTo>
                  <a:pt x="4412667" y="1633032"/>
                </a:lnTo>
                <a:cubicBezTo>
                  <a:pt x="4432358" y="1632930"/>
                  <a:pt x="4451299" y="1640624"/>
                  <a:pt x="4465290" y="1654500"/>
                </a:cubicBezTo>
                <a:cubicBezTo>
                  <a:pt x="4479280" y="1668389"/>
                  <a:pt x="4487164" y="1687229"/>
                  <a:pt x="4487164" y="1706920"/>
                </a:cubicBezTo>
                <a:close/>
                <a:moveTo>
                  <a:pt x="4339034" y="1780947"/>
                </a:moveTo>
                <a:lnTo>
                  <a:pt x="3788660" y="1780947"/>
                </a:lnTo>
                <a:lnTo>
                  <a:pt x="3788660" y="4457913"/>
                </a:lnTo>
                <a:lnTo>
                  <a:pt x="4339618" y="5173772"/>
                </a:lnTo>
                <a:close/>
                <a:moveTo>
                  <a:pt x="3088822" y="5173810"/>
                </a:moveTo>
                <a:lnTo>
                  <a:pt x="3640580" y="4458001"/>
                </a:lnTo>
                <a:lnTo>
                  <a:pt x="3640580" y="1781036"/>
                </a:lnTo>
                <a:lnTo>
                  <a:pt x="3088822" y="1781036"/>
                </a:lnTo>
                <a:close/>
                <a:moveTo>
                  <a:pt x="3165236" y="5317332"/>
                </a:moveTo>
                <a:lnTo>
                  <a:pt x="4262645" y="5317332"/>
                </a:lnTo>
                <a:lnTo>
                  <a:pt x="3714607" y="4604456"/>
                </a:lnTo>
                <a:close/>
                <a:moveTo>
                  <a:pt x="3061540" y="1233455"/>
                </a:moveTo>
                <a:cubicBezTo>
                  <a:pt x="3062441" y="1243078"/>
                  <a:pt x="3066008" y="1251952"/>
                  <a:pt x="3066008" y="1261867"/>
                </a:cubicBezTo>
                <a:lnTo>
                  <a:pt x="3066008" y="1632918"/>
                </a:lnTo>
                <a:lnTo>
                  <a:pt x="3879013" y="1632918"/>
                </a:lnTo>
                <a:cubicBezTo>
                  <a:pt x="4141746" y="1357578"/>
                  <a:pt x="4745326" y="643065"/>
                  <a:pt x="4697922" y="305738"/>
                </a:cubicBezTo>
                <a:cubicBezTo>
                  <a:pt x="4692373" y="251980"/>
                  <a:pt x="4660330" y="204520"/>
                  <a:pt x="4612481" y="179279"/>
                </a:cubicBezTo>
                <a:cubicBezTo>
                  <a:pt x="4410001" y="62986"/>
                  <a:pt x="4065637" y="270379"/>
                  <a:pt x="3741407" y="545411"/>
                </a:cubicBezTo>
                <a:lnTo>
                  <a:pt x="3741445" y="545411"/>
                </a:lnTo>
                <a:cubicBezTo>
                  <a:pt x="3826353" y="666475"/>
                  <a:pt x="3942884" y="761831"/>
                  <a:pt x="4078370" y="821043"/>
                </a:cubicBezTo>
                <a:cubicBezTo>
                  <a:pt x="4111797" y="833840"/>
                  <a:pt x="4131285" y="868613"/>
                  <a:pt x="4124747" y="903766"/>
                </a:cubicBezTo>
                <a:cubicBezTo>
                  <a:pt x="4118196" y="938933"/>
                  <a:pt x="4087498" y="964362"/>
                  <a:pt x="4051748" y="964273"/>
                </a:cubicBezTo>
                <a:cubicBezTo>
                  <a:pt x="4042671" y="964273"/>
                  <a:pt x="4033695" y="962584"/>
                  <a:pt x="4025214" y="959410"/>
                </a:cubicBezTo>
                <a:cubicBezTo>
                  <a:pt x="3866965" y="892112"/>
                  <a:pt x="3730146" y="782817"/>
                  <a:pt x="3629624" y="643319"/>
                </a:cubicBezTo>
                <a:cubicBezTo>
                  <a:pt x="3511150" y="750088"/>
                  <a:pt x="3399912" y="861173"/>
                  <a:pt x="3301129" y="965619"/>
                </a:cubicBezTo>
                <a:lnTo>
                  <a:pt x="3301078" y="965619"/>
                </a:lnTo>
                <a:cubicBezTo>
                  <a:pt x="3396446" y="1084588"/>
                  <a:pt x="3515606" y="1182330"/>
                  <a:pt x="3650952" y="1252511"/>
                </a:cubicBezTo>
                <a:cubicBezTo>
                  <a:pt x="3683287" y="1266298"/>
                  <a:pt x="3701492" y="1300855"/>
                  <a:pt x="3694497" y="1335323"/>
                </a:cubicBezTo>
                <a:cubicBezTo>
                  <a:pt x="3687553" y="1369741"/>
                  <a:pt x="3657350" y="1394586"/>
                  <a:pt x="3622184" y="1394687"/>
                </a:cubicBezTo>
                <a:cubicBezTo>
                  <a:pt x="3612269" y="1394738"/>
                  <a:pt x="3602455" y="1392707"/>
                  <a:pt x="3593327" y="1388784"/>
                </a:cubicBezTo>
                <a:cubicBezTo>
                  <a:pt x="3441426" y="1313157"/>
                  <a:pt x="3307336" y="1206185"/>
                  <a:pt x="3199768" y="1074914"/>
                </a:cubicBezTo>
                <a:cubicBezTo>
                  <a:pt x="3146612" y="1133135"/>
                  <a:pt x="3100388" y="1186748"/>
                  <a:pt x="3061311" y="1233404"/>
                </a:cubicBezTo>
                <a:close/>
                <a:moveTo>
                  <a:pt x="2040939" y="634483"/>
                </a:moveTo>
                <a:lnTo>
                  <a:pt x="2673833" y="634483"/>
                </a:lnTo>
                <a:lnTo>
                  <a:pt x="2673833" y="505738"/>
                </a:lnTo>
                <a:cubicBezTo>
                  <a:pt x="2673833" y="486098"/>
                  <a:pt x="2666000" y="467309"/>
                  <a:pt x="2652124" y="453420"/>
                </a:cubicBezTo>
                <a:cubicBezTo>
                  <a:pt x="2638235" y="439483"/>
                  <a:pt x="2619382" y="431698"/>
                  <a:pt x="2599755" y="431698"/>
                </a:cubicBezTo>
                <a:lnTo>
                  <a:pt x="2114991" y="431698"/>
                </a:lnTo>
                <a:cubicBezTo>
                  <a:pt x="2074074" y="431698"/>
                  <a:pt x="2040951" y="464871"/>
                  <a:pt x="2040951" y="505738"/>
                </a:cubicBezTo>
                <a:close/>
                <a:moveTo>
                  <a:pt x="1798049" y="1632918"/>
                </a:moveTo>
                <a:lnTo>
                  <a:pt x="2917624" y="1632918"/>
                </a:lnTo>
                <a:lnTo>
                  <a:pt x="2917624" y="1261867"/>
                </a:lnTo>
                <a:cubicBezTo>
                  <a:pt x="2917535" y="1222740"/>
                  <a:pt x="2905525" y="1184552"/>
                  <a:pt x="2883257" y="1152318"/>
                </a:cubicBezTo>
                <a:cubicBezTo>
                  <a:pt x="2861002" y="1120135"/>
                  <a:pt x="2829505" y="1095442"/>
                  <a:pt x="2792904" y="1081503"/>
                </a:cubicBezTo>
                <a:cubicBezTo>
                  <a:pt x="2731762" y="1057851"/>
                  <a:pt x="2678695" y="1017137"/>
                  <a:pt x="2640114" y="964070"/>
                </a:cubicBezTo>
                <a:cubicBezTo>
                  <a:pt x="2601583" y="911054"/>
                  <a:pt x="2579125" y="848071"/>
                  <a:pt x="2575507" y="782614"/>
                </a:cubicBezTo>
                <a:lnTo>
                  <a:pt x="2140192" y="782614"/>
                </a:lnTo>
                <a:cubicBezTo>
                  <a:pt x="2136510" y="848071"/>
                  <a:pt x="2114001" y="911155"/>
                  <a:pt x="2075369" y="964171"/>
                </a:cubicBezTo>
                <a:cubicBezTo>
                  <a:pt x="2036787" y="1017187"/>
                  <a:pt x="1983669" y="1057902"/>
                  <a:pt x="1922426" y="1081503"/>
                </a:cubicBezTo>
                <a:cubicBezTo>
                  <a:pt x="1885876" y="1095442"/>
                  <a:pt x="1854429" y="1120186"/>
                  <a:pt x="1832174" y="1152369"/>
                </a:cubicBezTo>
                <a:cubicBezTo>
                  <a:pt x="1809957" y="1184552"/>
                  <a:pt x="1797998" y="1222740"/>
                  <a:pt x="1797897" y="1261867"/>
                </a:cubicBezTo>
                <a:close/>
                <a:moveTo>
                  <a:pt x="765400" y="770464"/>
                </a:moveTo>
                <a:cubicBezTo>
                  <a:pt x="740199" y="832354"/>
                  <a:pt x="770008" y="881105"/>
                  <a:pt x="829372" y="969224"/>
                </a:cubicBezTo>
                <a:cubicBezTo>
                  <a:pt x="922100" y="1074305"/>
                  <a:pt x="958460" y="1217725"/>
                  <a:pt x="926962" y="1354303"/>
                </a:cubicBezTo>
                <a:cubicBezTo>
                  <a:pt x="904644" y="1408056"/>
                  <a:pt x="905786" y="1468715"/>
                  <a:pt x="930085" y="1521629"/>
                </a:cubicBezTo>
                <a:cubicBezTo>
                  <a:pt x="954435" y="1574493"/>
                  <a:pt x="999720" y="1614865"/>
                  <a:pt x="1055060" y="1632918"/>
                </a:cubicBezTo>
                <a:lnTo>
                  <a:pt x="1154592" y="1632918"/>
                </a:lnTo>
                <a:cubicBezTo>
                  <a:pt x="1050045" y="1285227"/>
                  <a:pt x="1009089" y="921477"/>
                  <a:pt x="1033731" y="559262"/>
                </a:cubicBezTo>
                <a:cubicBezTo>
                  <a:pt x="1038594" y="518599"/>
                  <a:pt x="1075436" y="489526"/>
                  <a:pt x="1116112" y="494388"/>
                </a:cubicBezTo>
                <a:cubicBezTo>
                  <a:pt x="1156776" y="499200"/>
                  <a:pt x="1185785" y="536042"/>
                  <a:pt x="1180973" y="576718"/>
                </a:cubicBezTo>
                <a:cubicBezTo>
                  <a:pt x="1159353" y="933626"/>
                  <a:pt x="1202644" y="1291486"/>
                  <a:pt x="1308817" y="1632918"/>
                </a:cubicBezTo>
                <a:lnTo>
                  <a:pt x="1413846" y="1632918"/>
                </a:lnTo>
                <a:cubicBezTo>
                  <a:pt x="1506587" y="1443476"/>
                  <a:pt x="1456351" y="1391805"/>
                  <a:pt x="1391337" y="1329864"/>
                </a:cubicBezTo>
                <a:lnTo>
                  <a:pt x="1391286" y="1329864"/>
                </a:lnTo>
                <a:cubicBezTo>
                  <a:pt x="1336035" y="1290686"/>
                  <a:pt x="1300183" y="1229684"/>
                  <a:pt x="1292846" y="1162348"/>
                </a:cubicBezTo>
                <a:cubicBezTo>
                  <a:pt x="1285508" y="1094998"/>
                  <a:pt x="1307331" y="1027750"/>
                  <a:pt x="1352806" y="977514"/>
                </a:cubicBezTo>
                <a:cubicBezTo>
                  <a:pt x="1465669" y="798445"/>
                  <a:pt x="1424371" y="754011"/>
                  <a:pt x="1349087" y="673572"/>
                </a:cubicBezTo>
                <a:cubicBezTo>
                  <a:pt x="1280798" y="611580"/>
                  <a:pt x="1234675" y="528907"/>
                  <a:pt x="1217866" y="438257"/>
                </a:cubicBezTo>
                <a:cubicBezTo>
                  <a:pt x="1214934" y="414453"/>
                  <a:pt x="1213347" y="390500"/>
                  <a:pt x="1213105" y="366548"/>
                </a:cubicBezTo>
                <a:cubicBezTo>
                  <a:pt x="1211760" y="319733"/>
                  <a:pt x="1209233" y="241378"/>
                  <a:pt x="1183500" y="222886"/>
                </a:cubicBezTo>
                <a:cubicBezTo>
                  <a:pt x="1149285" y="212074"/>
                  <a:pt x="1112240" y="214554"/>
                  <a:pt x="1079803" y="229829"/>
                </a:cubicBezTo>
                <a:cubicBezTo>
                  <a:pt x="978785" y="262113"/>
                  <a:pt x="976995" y="289984"/>
                  <a:pt x="971396" y="372907"/>
                </a:cubicBezTo>
                <a:cubicBezTo>
                  <a:pt x="972780" y="484638"/>
                  <a:pt x="926962" y="591699"/>
                  <a:pt x="845178" y="667821"/>
                </a:cubicBezTo>
                <a:cubicBezTo>
                  <a:pt x="811954" y="696335"/>
                  <a:pt x="784837" y="731248"/>
                  <a:pt x="765336" y="770477"/>
                </a:cubicBezTo>
                <a:close/>
                <a:moveTo>
                  <a:pt x="686447" y="1632918"/>
                </a:moveTo>
                <a:lnTo>
                  <a:pt x="826389" y="1632918"/>
                </a:lnTo>
                <a:cubicBezTo>
                  <a:pt x="803232" y="1599643"/>
                  <a:pt x="786512" y="1562293"/>
                  <a:pt x="777042" y="1522873"/>
                </a:cubicBezTo>
                <a:cubicBezTo>
                  <a:pt x="671758" y="1350342"/>
                  <a:pt x="546492" y="1190862"/>
                  <a:pt x="403820" y="1047733"/>
                </a:cubicBezTo>
                <a:cubicBezTo>
                  <a:pt x="388840" y="1034390"/>
                  <a:pt x="379915" y="1015601"/>
                  <a:pt x="379026" y="995605"/>
                </a:cubicBezTo>
                <a:cubicBezTo>
                  <a:pt x="378175" y="975623"/>
                  <a:pt x="385425" y="956084"/>
                  <a:pt x="399161" y="941561"/>
                </a:cubicBezTo>
                <a:cubicBezTo>
                  <a:pt x="412898" y="926974"/>
                  <a:pt x="431941" y="918595"/>
                  <a:pt x="451974" y="918353"/>
                </a:cubicBezTo>
                <a:cubicBezTo>
                  <a:pt x="472008" y="918049"/>
                  <a:pt x="491305" y="925882"/>
                  <a:pt x="505435" y="940025"/>
                </a:cubicBezTo>
                <a:cubicBezTo>
                  <a:pt x="609334" y="1043366"/>
                  <a:pt x="704347" y="1155302"/>
                  <a:pt x="789343" y="1274614"/>
                </a:cubicBezTo>
                <a:cubicBezTo>
                  <a:pt x="789547" y="1193033"/>
                  <a:pt x="760182" y="1114079"/>
                  <a:pt x="706721" y="1052443"/>
                </a:cubicBezTo>
                <a:cubicBezTo>
                  <a:pt x="649389" y="982910"/>
                  <a:pt x="615276" y="897215"/>
                  <a:pt x="609131" y="807306"/>
                </a:cubicBezTo>
                <a:cubicBezTo>
                  <a:pt x="601743" y="809388"/>
                  <a:pt x="595636" y="810277"/>
                  <a:pt x="586013" y="813654"/>
                </a:cubicBezTo>
                <a:lnTo>
                  <a:pt x="586013" y="813705"/>
                </a:lnTo>
                <a:cubicBezTo>
                  <a:pt x="508355" y="853175"/>
                  <a:pt x="413329" y="826984"/>
                  <a:pt x="366914" y="753249"/>
                </a:cubicBezTo>
                <a:cubicBezTo>
                  <a:pt x="340686" y="710643"/>
                  <a:pt x="293865" y="685163"/>
                  <a:pt x="243832" y="686153"/>
                </a:cubicBezTo>
                <a:cubicBezTo>
                  <a:pt x="200439" y="698303"/>
                  <a:pt x="166961" y="777548"/>
                  <a:pt x="154964" y="898104"/>
                </a:cubicBezTo>
                <a:cubicBezTo>
                  <a:pt x="140135" y="1046235"/>
                  <a:pt x="194040" y="1070635"/>
                  <a:pt x="284394" y="1111096"/>
                </a:cubicBezTo>
                <a:lnTo>
                  <a:pt x="284445" y="1111096"/>
                </a:lnTo>
                <a:cubicBezTo>
                  <a:pt x="345497" y="1127054"/>
                  <a:pt x="398412" y="1165191"/>
                  <a:pt x="432867" y="1218106"/>
                </a:cubicBezTo>
                <a:cubicBezTo>
                  <a:pt x="467336" y="1270970"/>
                  <a:pt x="480920" y="1334803"/>
                  <a:pt x="470903" y="1397087"/>
                </a:cubicBezTo>
                <a:cubicBezTo>
                  <a:pt x="461178" y="1449862"/>
                  <a:pt x="474128" y="1504262"/>
                  <a:pt x="506616" y="1547007"/>
                </a:cubicBezTo>
                <a:cubicBezTo>
                  <a:pt x="554566" y="1595860"/>
                  <a:pt x="618247" y="1626265"/>
                  <a:pt x="686434" y="1632905"/>
                </a:cubicBezTo>
                <a:close/>
                <a:moveTo>
                  <a:pt x="353635" y="5317395"/>
                </a:moveTo>
                <a:lnTo>
                  <a:pt x="2940717" y="5317395"/>
                </a:lnTo>
                <a:lnTo>
                  <a:pt x="2940717" y="1781074"/>
                </a:lnTo>
                <a:lnTo>
                  <a:pt x="353635" y="1781074"/>
                </a:lnTo>
                <a:close/>
              </a:path>
            </a:pathLst>
          </a:custGeom>
          <a:solidFill>
            <a:schemeClr val="bg1"/>
          </a:solidFill>
          <a:ln w="1269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338754-DC5B-B6A5-5EA1-C2E1C3464A56}"/>
              </a:ext>
            </a:extLst>
          </p:cNvPr>
          <p:cNvSpPr txBox="1"/>
          <p:nvPr/>
        </p:nvSpPr>
        <p:spPr>
          <a:xfrm>
            <a:off x="12615712" y="4887464"/>
            <a:ext cx="3674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R$ 1.8bi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3358684-DC04-4C19-DC6D-D7C4FE8B5973}"/>
              </a:ext>
            </a:extLst>
          </p:cNvPr>
          <p:cNvSpPr txBox="1"/>
          <p:nvPr/>
        </p:nvSpPr>
        <p:spPr>
          <a:xfrm>
            <a:off x="12615714" y="5744714"/>
            <a:ext cx="40125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Mercado de Controle de Peso e Bem-Estar</a:t>
            </a:r>
            <a:endParaRPr kumimoji="0" lang="pt-BR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0437EF1-EB69-7143-57E8-123AC364BA6E}"/>
              </a:ext>
            </a:extLst>
          </p:cNvPr>
          <p:cNvGrpSpPr/>
          <p:nvPr/>
        </p:nvGrpSpPr>
        <p:grpSpPr>
          <a:xfrm>
            <a:off x="12721278" y="3902842"/>
            <a:ext cx="889278" cy="902585"/>
            <a:chOff x="9370909" y="2983356"/>
            <a:chExt cx="5900852" cy="5900851"/>
          </a:xfrm>
          <a:solidFill>
            <a:srgbClr val="78BE20"/>
          </a:solidFill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C015B1DD-C2DA-2DF6-A180-D25420F7BA87}"/>
                </a:ext>
              </a:extLst>
            </p:cNvPr>
            <p:cNvSpPr/>
            <p:nvPr/>
          </p:nvSpPr>
          <p:spPr>
            <a:xfrm>
              <a:off x="9370909" y="2983356"/>
              <a:ext cx="5900852" cy="5900851"/>
            </a:xfrm>
            <a:custGeom>
              <a:avLst/>
              <a:gdLst>
                <a:gd name="connsiteX0" fmla="*/ 5367643 w 5900852"/>
                <a:gd name="connsiteY0" fmla="*/ 0 h 5900851"/>
                <a:gd name="connsiteX1" fmla="*/ 533210 w 5900852"/>
                <a:gd name="connsiteY1" fmla="*/ 0 h 5900851"/>
                <a:gd name="connsiteX2" fmla="*/ 156357 w 5900852"/>
                <a:gd name="connsiteY2" fmla="*/ 156357 h 5900851"/>
                <a:gd name="connsiteX3" fmla="*/ 0 w 5900852"/>
                <a:gd name="connsiteY3" fmla="*/ 533210 h 5900851"/>
                <a:gd name="connsiteX4" fmla="*/ 0 w 5900852"/>
                <a:gd name="connsiteY4" fmla="*/ 5367643 h 5900851"/>
                <a:gd name="connsiteX5" fmla="*/ 156357 w 5900852"/>
                <a:gd name="connsiteY5" fmla="*/ 5744444 h 5900851"/>
                <a:gd name="connsiteX6" fmla="*/ 533210 w 5900852"/>
                <a:gd name="connsiteY6" fmla="*/ 5900852 h 5900851"/>
                <a:gd name="connsiteX7" fmla="*/ 5367643 w 5900852"/>
                <a:gd name="connsiteY7" fmla="*/ 5900852 h 5900851"/>
                <a:gd name="connsiteX8" fmla="*/ 5744495 w 5900852"/>
                <a:gd name="connsiteY8" fmla="*/ 5744444 h 5900851"/>
                <a:gd name="connsiteX9" fmla="*/ 5900852 w 5900852"/>
                <a:gd name="connsiteY9" fmla="*/ 5367643 h 5900851"/>
                <a:gd name="connsiteX10" fmla="*/ 5900852 w 5900852"/>
                <a:gd name="connsiteY10" fmla="*/ 533210 h 5900851"/>
                <a:gd name="connsiteX11" fmla="*/ 5744495 w 5900852"/>
                <a:gd name="connsiteY11" fmla="*/ 156357 h 5900851"/>
                <a:gd name="connsiteX12" fmla="*/ 5367643 w 5900852"/>
                <a:gd name="connsiteY12" fmla="*/ 0 h 5900851"/>
                <a:gd name="connsiteX13" fmla="*/ 5687556 w 5900852"/>
                <a:gd name="connsiteY13" fmla="*/ 5367643 h 5900851"/>
                <a:gd name="connsiteX14" fmla="*/ 5593875 w 5900852"/>
                <a:gd name="connsiteY14" fmla="*/ 5593825 h 5900851"/>
                <a:gd name="connsiteX15" fmla="*/ 5367643 w 5900852"/>
                <a:gd name="connsiteY15" fmla="*/ 5687555 h 5900851"/>
                <a:gd name="connsiteX16" fmla="*/ 533210 w 5900852"/>
                <a:gd name="connsiteY16" fmla="*/ 5687555 h 5900851"/>
                <a:gd name="connsiteX17" fmla="*/ 306976 w 5900852"/>
                <a:gd name="connsiteY17" fmla="*/ 5593825 h 5900851"/>
                <a:gd name="connsiteX18" fmla="*/ 213297 w 5900852"/>
                <a:gd name="connsiteY18" fmla="*/ 5367643 h 5900851"/>
                <a:gd name="connsiteX19" fmla="*/ 213297 w 5900852"/>
                <a:gd name="connsiteY19" fmla="*/ 533210 h 5900851"/>
                <a:gd name="connsiteX20" fmla="*/ 306976 w 5900852"/>
                <a:gd name="connsiteY20" fmla="*/ 306976 h 5900851"/>
                <a:gd name="connsiteX21" fmla="*/ 533210 w 5900852"/>
                <a:gd name="connsiteY21" fmla="*/ 213298 h 5900851"/>
                <a:gd name="connsiteX22" fmla="*/ 5367643 w 5900852"/>
                <a:gd name="connsiteY22" fmla="*/ 213298 h 5900851"/>
                <a:gd name="connsiteX23" fmla="*/ 5593875 w 5900852"/>
                <a:gd name="connsiteY23" fmla="*/ 306976 h 5900851"/>
                <a:gd name="connsiteX24" fmla="*/ 5687556 w 5900852"/>
                <a:gd name="connsiteY24" fmla="*/ 533210 h 590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00852" h="5900851">
                  <a:moveTo>
                    <a:pt x="5367643" y="0"/>
                  </a:moveTo>
                  <a:lnTo>
                    <a:pt x="533210" y="0"/>
                  </a:lnTo>
                  <a:cubicBezTo>
                    <a:pt x="391871" y="198"/>
                    <a:pt x="256334" y="56435"/>
                    <a:pt x="156357" y="156357"/>
                  </a:cubicBezTo>
                  <a:cubicBezTo>
                    <a:pt x="56431" y="256334"/>
                    <a:pt x="190" y="391820"/>
                    <a:pt x="0" y="533210"/>
                  </a:cubicBezTo>
                  <a:lnTo>
                    <a:pt x="0" y="5367643"/>
                  </a:lnTo>
                  <a:cubicBezTo>
                    <a:pt x="203" y="5508981"/>
                    <a:pt x="56431" y="5644518"/>
                    <a:pt x="156357" y="5744444"/>
                  </a:cubicBezTo>
                  <a:cubicBezTo>
                    <a:pt x="256334" y="5844421"/>
                    <a:pt x="391871" y="5900662"/>
                    <a:pt x="533210" y="5900852"/>
                  </a:cubicBezTo>
                  <a:lnTo>
                    <a:pt x="5367643" y="5900852"/>
                  </a:lnTo>
                  <a:cubicBezTo>
                    <a:pt x="5508981" y="5900649"/>
                    <a:pt x="5644518" y="5844421"/>
                    <a:pt x="5744495" y="5744444"/>
                  </a:cubicBezTo>
                  <a:cubicBezTo>
                    <a:pt x="5844421" y="5644518"/>
                    <a:pt x="5900662" y="5508981"/>
                    <a:pt x="5900852" y="5367643"/>
                  </a:cubicBezTo>
                  <a:lnTo>
                    <a:pt x="5900852" y="533210"/>
                  </a:lnTo>
                  <a:cubicBezTo>
                    <a:pt x="5900649" y="391820"/>
                    <a:pt x="5844421" y="256334"/>
                    <a:pt x="5744495" y="156357"/>
                  </a:cubicBezTo>
                  <a:cubicBezTo>
                    <a:pt x="5644518" y="56430"/>
                    <a:pt x="5508981" y="190"/>
                    <a:pt x="5367643" y="0"/>
                  </a:cubicBezTo>
                  <a:close/>
                  <a:moveTo>
                    <a:pt x="5687556" y="5367643"/>
                  </a:moveTo>
                  <a:cubicBezTo>
                    <a:pt x="5687556" y="5452499"/>
                    <a:pt x="5653836" y="5533826"/>
                    <a:pt x="5593875" y="5593825"/>
                  </a:cubicBezTo>
                  <a:cubicBezTo>
                    <a:pt x="5533877" y="5653837"/>
                    <a:pt x="5452486" y="5687555"/>
                    <a:pt x="5367643" y="5687555"/>
                  </a:cubicBezTo>
                  <a:lnTo>
                    <a:pt x="533210" y="5687555"/>
                  </a:lnTo>
                  <a:cubicBezTo>
                    <a:pt x="448366" y="5687555"/>
                    <a:pt x="366975" y="5653837"/>
                    <a:pt x="306976" y="5593825"/>
                  </a:cubicBezTo>
                  <a:cubicBezTo>
                    <a:pt x="247016" y="5533814"/>
                    <a:pt x="213297" y="5452486"/>
                    <a:pt x="213297" y="5367643"/>
                  </a:cubicBezTo>
                  <a:lnTo>
                    <a:pt x="213297" y="533210"/>
                  </a:lnTo>
                  <a:cubicBezTo>
                    <a:pt x="213297" y="448358"/>
                    <a:pt x="247016" y="366975"/>
                    <a:pt x="306976" y="306976"/>
                  </a:cubicBezTo>
                  <a:cubicBezTo>
                    <a:pt x="366988" y="246970"/>
                    <a:pt x="448366" y="213298"/>
                    <a:pt x="533210" y="213298"/>
                  </a:cubicBezTo>
                  <a:lnTo>
                    <a:pt x="5367643" y="213298"/>
                  </a:lnTo>
                  <a:cubicBezTo>
                    <a:pt x="5452499" y="213298"/>
                    <a:pt x="5533877" y="246970"/>
                    <a:pt x="5593875" y="306976"/>
                  </a:cubicBezTo>
                  <a:cubicBezTo>
                    <a:pt x="5653836" y="366983"/>
                    <a:pt x="5687556" y="448366"/>
                    <a:pt x="5687556" y="533210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21343007-8AC5-D1F1-B10D-29358C274664}"/>
                </a:ext>
              </a:extLst>
            </p:cNvPr>
            <p:cNvSpPr/>
            <p:nvPr/>
          </p:nvSpPr>
          <p:spPr>
            <a:xfrm>
              <a:off x="10224069" y="8102155"/>
              <a:ext cx="4194581" cy="213296"/>
            </a:xfrm>
            <a:custGeom>
              <a:avLst/>
              <a:gdLst>
                <a:gd name="connsiteX0" fmla="*/ 4087914 w 4194581"/>
                <a:gd name="connsiteY0" fmla="*/ 0 h 213296"/>
                <a:gd name="connsiteX1" fmla="*/ 106616 w 4194581"/>
                <a:gd name="connsiteY1" fmla="*/ 0 h 213296"/>
                <a:gd name="connsiteX2" fmla="*/ 106667 w 4194581"/>
                <a:gd name="connsiteY2" fmla="*/ 0 h 213296"/>
                <a:gd name="connsiteX3" fmla="*/ 0 w 4194581"/>
                <a:gd name="connsiteY3" fmla="*/ 106617 h 213296"/>
                <a:gd name="connsiteX4" fmla="*/ 106667 w 4194581"/>
                <a:gd name="connsiteY4" fmla="*/ 213296 h 213296"/>
                <a:gd name="connsiteX5" fmla="*/ 4087965 w 4194581"/>
                <a:gd name="connsiteY5" fmla="*/ 213296 h 213296"/>
                <a:gd name="connsiteX6" fmla="*/ 4087914 w 4194581"/>
                <a:gd name="connsiteY6" fmla="*/ 213296 h 213296"/>
                <a:gd name="connsiteX7" fmla="*/ 4194582 w 4194581"/>
                <a:gd name="connsiteY7" fmla="*/ 106617 h 213296"/>
                <a:gd name="connsiteX8" fmla="*/ 4087914 w 4194581"/>
                <a:gd name="connsiteY8" fmla="*/ 0 h 21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4581" h="213296">
                  <a:moveTo>
                    <a:pt x="4087914" y="0"/>
                  </a:moveTo>
                  <a:lnTo>
                    <a:pt x="106616" y="0"/>
                  </a:lnTo>
                  <a:lnTo>
                    <a:pt x="106667" y="0"/>
                  </a:lnTo>
                  <a:cubicBezTo>
                    <a:pt x="47748" y="0"/>
                    <a:pt x="0" y="47760"/>
                    <a:pt x="0" y="106617"/>
                  </a:cubicBezTo>
                  <a:cubicBezTo>
                    <a:pt x="0" y="165536"/>
                    <a:pt x="47748" y="213296"/>
                    <a:pt x="106667" y="213296"/>
                  </a:cubicBezTo>
                  <a:lnTo>
                    <a:pt x="4087965" y="213296"/>
                  </a:lnTo>
                  <a:lnTo>
                    <a:pt x="4087914" y="213296"/>
                  </a:lnTo>
                  <a:cubicBezTo>
                    <a:pt x="4146834" y="213296"/>
                    <a:pt x="4194582" y="165536"/>
                    <a:pt x="4194582" y="106617"/>
                  </a:cubicBezTo>
                  <a:cubicBezTo>
                    <a:pt x="4194582" y="47760"/>
                    <a:pt x="4146834" y="0"/>
                    <a:pt x="4087914" y="0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F788775F-F802-28E6-3F64-0F641B3A6704}"/>
                </a:ext>
              </a:extLst>
            </p:cNvPr>
            <p:cNvSpPr/>
            <p:nvPr/>
          </p:nvSpPr>
          <p:spPr>
            <a:xfrm>
              <a:off x="10058393" y="3623182"/>
              <a:ext cx="4525196" cy="1848484"/>
            </a:xfrm>
            <a:custGeom>
              <a:avLst/>
              <a:gdLst>
                <a:gd name="connsiteX0" fmla="*/ 2262941 w 4525196"/>
                <a:gd name="connsiteY0" fmla="*/ 0 h 1848484"/>
                <a:gd name="connsiteX1" fmla="*/ 76021 w 4525196"/>
                <a:gd name="connsiteY1" fmla="*/ 834625 h 1848484"/>
                <a:gd name="connsiteX2" fmla="*/ 0 w 4525196"/>
                <a:gd name="connsiteY2" fmla="*/ 909998 h 1848484"/>
                <a:gd name="connsiteX3" fmla="*/ 937040 w 4525196"/>
                <a:gd name="connsiteY3" fmla="*/ 1848485 h 1848484"/>
                <a:gd name="connsiteX4" fmla="*/ 1008147 w 4525196"/>
                <a:gd name="connsiteY4" fmla="*/ 1800826 h 1848484"/>
                <a:gd name="connsiteX5" fmla="*/ 1008096 w 4525196"/>
                <a:gd name="connsiteY5" fmla="*/ 1800826 h 1848484"/>
                <a:gd name="connsiteX6" fmla="*/ 2261519 w 4525196"/>
                <a:gd name="connsiteY6" fmla="*/ 1424431 h 1848484"/>
                <a:gd name="connsiteX7" fmla="*/ 3514904 w 4525196"/>
                <a:gd name="connsiteY7" fmla="*/ 1800826 h 1848484"/>
                <a:gd name="connsiteX8" fmla="*/ 3586025 w 4525196"/>
                <a:gd name="connsiteY8" fmla="*/ 1848485 h 1848484"/>
                <a:gd name="connsiteX9" fmla="*/ 4525197 w 4525196"/>
                <a:gd name="connsiteY9" fmla="*/ 909998 h 1848484"/>
                <a:gd name="connsiteX10" fmla="*/ 4449811 w 4525196"/>
                <a:gd name="connsiteY10" fmla="*/ 834625 h 1848484"/>
                <a:gd name="connsiteX11" fmla="*/ 2262891 w 4525196"/>
                <a:gd name="connsiteY11" fmla="*/ 0 h 1848484"/>
                <a:gd name="connsiteX12" fmla="*/ 3560418 w 4525196"/>
                <a:gd name="connsiteY12" fmla="*/ 1573984 h 1848484"/>
                <a:gd name="connsiteX13" fmla="*/ 1800065 w 4525196"/>
                <a:gd name="connsiteY13" fmla="*/ 1253373 h 1848484"/>
                <a:gd name="connsiteX14" fmla="*/ 1327311 w 4525196"/>
                <a:gd name="connsiteY14" fmla="*/ 678954 h 1848484"/>
                <a:gd name="connsiteX15" fmla="*/ 1327260 w 4525196"/>
                <a:gd name="connsiteY15" fmla="*/ 678903 h 1848484"/>
                <a:gd name="connsiteX16" fmla="*/ 1176895 w 4525196"/>
                <a:gd name="connsiteY16" fmla="*/ 664328 h 1848484"/>
                <a:gd name="connsiteX17" fmla="*/ 1162321 w 4525196"/>
                <a:gd name="connsiteY17" fmla="*/ 814693 h 1848484"/>
                <a:gd name="connsiteX18" fmla="*/ 1568969 w 4525196"/>
                <a:gd name="connsiteY18" fmla="*/ 1308826 h 1848484"/>
                <a:gd name="connsiteX19" fmla="*/ 1569020 w 4525196"/>
                <a:gd name="connsiteY19" fmla="*/ 1308826 h 1848484"/>
                <a:gd name="connsiteX20" fmla="*/ 966823 w 4525196"/>
                <a:gd name="connsiteY20" fmla="*/ 1574682 h 1848484"/>
                <a:gd name="connsiteX21" fmla="*/ 304920 w 4525196"/>
                <a:gd name="connsiteY21" fmla="*/ 912779 h 1848484"/>
                <a:gd name="connsiteX22" fmla="*/ 2263576 w 4525196"/>
                <a:gd name="connsiteY22" fmla="*/ 214630 h 1848484"/>
                <a:gd name="connsiteX23" fmla="*/ 4222233 w 4525196"/>
                <a:gd name="connsiteY23" fmla="*/ 912779 h 184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5196" h="1848484">
                  <a:moveTo>
                    <a:pt x="2262941" y="0"/>
                  </a:moveTo>
                  <a:cubicBezTo>
                    <a:pt x="1378524" y="0"/>
                    <a:pt x="622052" y="288619"/>
                    <a:pt x="76021" y="834625"/>
                  </a:cubicBezTo>
                  <a:lnTo>
                    <a:pt x="0" y="909998"/>
                  </a:lnTo>
                  <a:lnTo>
                    <a:pt x="937040" y="1848485"/>
                  </a:lnTo>
                  <a:lnTo>
                    <a:pt x="1008147" y="1800826"/>
                  </a:lnTo>
                  <a:lnTo>
                    <a:pt x="1008096" y="1800826"/>
                  </a:lnTo>
                  <a:cubicBezTo>
                    <a:pt x="1380035" y="1555296"/>
                    <a:pt x="1815845" y="1424431"/>
                    <a:pt x="2261519" y="1424431"/>
                  </a:cubicBezTo>
                  <a:cubicBezTo>
                    <a:pt x="2707155" y="1424431"/>
                    <a:pt x="3143016" y="1555309"/>
                    <a:pt x="3514904" y="1800826"/>
                  </a:cubicBezTo>
                  <a:lnTo>
                    <a:pt x="3586025" y="1848485"/>
                  </a:lnTo>
                  <a:lnTo>
                    <a:pt x="4525197" y="909998"/>
                  </a:lnTo>
                  <a:lnTo>
                    <a:pt x="4449811" y="834625"/>
                  </a:lnTo>
                  <a:cubicBezTo>
                    <a:pt x="3903817" y="288669"/>
                    <a:pt x="3147396" y="0"/>
                    <a:pt x="2262891" y="0"/>
                  </a:cubicBezTo>
                  <a:close/>
                  <a:moveTo>
                    <a:pt x="3560418" y="1573984"/>
                  </a:moveTo>
                  <a:cubicBezTo>
                    <a:pt x="3034254" y="1251087"/>
                    <a:pt x="2406324" y="1136739"/>
                    <a:pt x="1800065" y="1253373"/>
                  </a:cubicBezTo>
                  <a:lnTo>
                    <a:pt x="1327311" y="678954"/>
                  </a:lnTo>
                  <a:lnTo>
                    <a:pt x="1327260" y="678903"/>
                  </a:lnTo>
                  <a:cubicBezTo>
                    <a:pt x="1289770" y="633377"/>
                    <a:pt x="1222472" y="626839"/>
                    <a:pt x="1176895" y="664328"/>
                  </a:cubicBezTo>
                  <a:cubicBezTo>
                    <a:pt x="1131369" y="701818"/>
                    <a:pt x="1124818" y="769168"/>
                    <a:pt x="1162321" y="814693"/>
                  </a:cubicBezTo>
                  <a:lnTo>
                    <a:pt x="1568969" y="1308826"/>
                  </a:lnTo>
                  <a:lnTo>
                    <a:pt x="1569020" y="1308826"/>
                  </a:lnTo>
                  <a:cubicBezTo>
                    <a:pt x="1357361" y="1370361"/>
                    <a:pt x="1154881" y="1459788"/>
                    <a:pt x="966823" y="1574682"/>
                  </a:cubicBezTo>
                  <a:lnTo>
                    <a:pt x="304920" y="912779"/>
                  </a:lnTo>
                  <a:cubicBezTo>
                    <a:pt x="802569" y="455640"/>
                    <a:pt x="1478704" y="214630"/>
                    <a:pt x="2263576" y="214630"/>
                  </a:cubicBezTo>
                  <a:cubicBezTo>
                    <a:pt x="3048460" y="214630"/>
                    <a:pt x="3723808" y="455640"/>
                    <a:pt x="4222233" y="912779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9F1DA82-A5CF-E0D9-8475-1D3D889754AA}"/>
              </a:ext>
            </a:extLst>
          </p:cNvPr>
          <p:cNvSpPr txBox="1"/>
          <p:nvPr/>
        </p:nvSpPr>
        <p:spPr>
          <a:xfrm>
            <a:off x="18136386" y="4887464"/>
            <a:ext cx="4440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R$ 0.5bi 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1B90E0B-FFF1-F9E4-73EE-FC7AB24E467A}"/>
              </a:ext>
            </a:extLst>
          </p:cNvPr>
          <p:cNvSpPr txBox="1"/>
          <p:nvPr/>
        </p:nvSpPr>
        <p:spPr>
          <a:xfrm>
            <a:off x="18136387" y="5744714"/>
            <a:ext cx="38857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Mercado de Substitutos de Refeição 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6484AA86-9206-BE12-D8F7-B94CE9E46104}"/>
              </a:ext>
            </a:extLst>
          </p:cNvPr>
          <p:cNvGrpSpPr/>
          <p:nvPr/>
        </p:nvGrpSpPr>
        <p:grpSpPr>
          <a:xfrm>
            <a:off x="18222786" y="3589904"/>
            <a:ext cx="732911" cy="1274760"/>
            <a:chOff x="10954096" y="3410710"/>
            <a:chExt cx="2467546" cy="5110851"/>
          </a:xfrm>
          <a:solidFill>
            <a:srgbClr val="78BE20"/>
          </a:solidFill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DB1341E6-6372-DDEF-9B30-88F6BAB39246}"/>
                </a:ext>
              </a:extLst>
            </p:cNvPr>
            <p:cNvSpPr/>
            <p:nvPr/>
          </p:nvSpPr>
          <p:spPr>
            <a:xfrm>
              <a:off x="10954096" y="3410710"/>
              <a:ext cx="2467546" cy="5110851"/>
            </a:xfrm>
            <a:custGeom>
              <a:avLst/>
              <a:gdLst>
                <a:gd name="connsiteX0" fmla="*/ 2331966 w 2467546"/>
                <a:gd name="connsiteY0" fmla="*/ 1293122 h 5110851"/>
                <a:gd name="connsiteX1" fmla="*/ 2253762 w 2467546"/>
                <a:gd name="connsiteY1" fmla="*/ 1293122 h 5110851"/>
                <a:gd name="connsiteX2" fmla="*/ 2253762 w 2467546"/>
                <a:gd name="connsiteY2" fmla="*/ 852348 h 5110851"/>
                <a:gd name="connsiteX3" fmla="*/ 2061795 w 2467546"/>
                <a:gd name="connsiteY3" fmla="*/ 660380 h 5110851"/>
                <a:gd name="connsiteX4" fmla="*/ 1869826 w 2467546"/>
                <a:gd name="connsiteY4" fmla="*/ 681709 h 5110851"/>
                <a:gd name="connsiteX5" fmla="*/ 1969359 w 2467546"/>
                <a:gd name="connsiteY5" fmla="*/ 155592 h 5110851"/>
                <a:gd name="connsiteX6" fmla="*/ 1919567 w 2467546"/>
                <a:gd name="connsiteY6" fmla="*/ 20500 h 5110851"/>
                <a:gd name="connsiteX7" fmla="*/ 1770243 w 2467546"/>
                <a:gd name="connsiteY7" fmla="*/ 27591 h 5110851"/>
                <a:gd name="connsiteX8" fmla="*/ 1471646 w 2467546"/>
                <a:gd name="connsiteY8" fmla="*/ 240888 h 5110851"/>
                <a:gd name="connsiteX9" fmla="*/ 1464549 w 2467546"/>
                <a:gd name="connsiteY9" fmla="*/ 247980 h 5110851"/>
                <a:gd name="connsiteX10" fmla="*/ 1379248 w 2467546"/>
                <a:gd name="connsiteY10" fmla="*/ 397305 h 5110851"/>
                <a:gd name="connsiteX11" fmla="*/ 1407673 w 2467546"/>
                <a:gd name="connsiteY11" fmla="*/ 745681 h 5110851"/>
                <a:gd name="connsiteX12" fmla="*/ 405227 w 2467546"/>
                <a:gd name="connsiteY12" fmla="*/ 866529 h 5110851"/>
                <a:gd name="connsiteX13" fmla="*/ 220393 w 2467546"/>
                <a:gd name="connsiteY13" fmla="*/ 1058497 h 5110851"/>
                <a:gd name="connsiteX14" fmla="*/ 220393 w 2467546"/>
                <a:gd name="connsiteY14" fmla="*/ 1293110 h 5110851"/>
                <a:gd name="connsiteX15" fmla="*/ 142177 w 2467546"/>
                <a:gd name="connsiteY15" fmla="*/ 1293110 h 5110851"/>
                <a:gd name="connsiteX16" fmla="*/ 0 w 2467546"/>
                <a:gd name="connsiteY16" fmla="*/ 1435286 h 5110851"/>
                <a:gd name="connsiteX17" fmla="*/ 0 w 2467546"/>
                <a:gd name="connsiteY17" fmla="*/ 1655667 h 5110851"/>
                <a:gd name="connsiteX18" fmla="*/ 142177 w 2467546"/>
                <a:gd name="connsiteY18" fmla="*/ 1797843 h 5110851"/>
                <a:gd name="connsiteX19" fmla="*/ 220393 w 2467546"/>
                <a:gd name="connsiteY19" fmla="*/ 1797843 h 5110851"/>
                <a:gd name="connsiteX20" fmla="*/ 419458 w 2467546"/>
                <a:gd name="connsiteY20" fmla="*/ 4677175 h 5110851"/>
                <a:gd name="connsiteX21" fmla="*/ 853135 w 2467546"/>
                <a:gd name="connsiteY21" fmla="*/ 5110852 h 5110851"/>
                <a:gd name="connsiteX22" fmla="*/ 1613873 w 2467546"/>
                <a:gd name="connsiteY22" fmla="*/ 5110852 h 5110851"/>
                <a:gd name="connsiteX23" fmla="*/ 2047550 w 2467546"/>
                <a:gd name="connsiteY23" fmla="*/ 4684259 h 5110851"/>
                <a:gd name="connsiteX24" fmla="*/ 2246615 w 2467546"/>
                <a:gd name="connsiteY24" fmla="*/ 1797818 h 5110851"/>
                <a:gd name="connsiteX25" fmla="*/ 2324819 w 2467546"/>
                <a:gd name="connsiteY25" fmla="*/ 1797818 h 5110851"/>
                <a:gd name="connsiteX26" fmla="*/ 2466996 w 2467546"/>
                <a:gd name="connsiteY26" fmla="*/ 1655641 h 5110851"/>
                <a:gd name="connsiteX27" fmla="*/ 2466996 w 2467546"/>
                <a:gd name="connsiteY27" fmla="*/ 1435261 h 5110851"/>
                <a:gd name="connsiteX28" fmla="*/ 2331954 w 2467546"/>
                <a:gd name="connsiteY28" fmla="*/ 1293084 h 5110851"/>
                <a:gd name="connsiteX29" fmla="*/ 1521488 w 2467546"/>
                <a:gd name="connsiteY29" fmla="*/ 375976 h 5110851"/>
                <a:gd name="connsiteX30" fmla="*/ 1549901 w 2467546"/>
                <a:gd name="connsiteY30" fmla="*/ 347564 h 5110851"/>
                <a:gd name="connsiteX31" fmla="*/ 1820073 w 2467546"/>
                <a:gd name="connsiteY31" fmla="*/ 155592 h 5110851"/>
                <a:gd name="connsiteX32" fmla="*/ 1713456 w 2467546"/>
                <a:gd name="connsiteY32" fmla="*/ 695902 h 5110851"/>
                <a:gd name="connsiteX33" fmla="*/ 1542816 w 2467546"/>
                <a:gd name="connsiteY33" fmla="*/ 717218 h 5110851"/>
                <a:gd name="connsiteX34" fmla="*/ 362684 w 2467546"/>
                <a:gd name="connsiteY34" fmla="*/ 1051413 h 5110851"/>
                <a:gd name="connsiteX35" fmla="*/ 412476 w 2467546"/>
                <a:gd name="connsiteY35" fmla="*/ 1001622 h 5110851"/>
                <a:gd name="connsiteX36" fmla="*/ 2068980 w 2467546"/>
                <a:gd name="connsiteY36" fmla="*/ 802557 h 5110851"/>
                <a:gd name="connsiteX37" fmla="*/ 2118772 w 2467546"/>
                <a:gd name="connsiteY37" fmla="*/ 852348 h 5110851"/>
                <a:gd name="connsiteX38" fmla="*/ 2118772 w 2467546"/>
                <a:gd name="connsiteY38" fmla="*/ 1293122 h 5110851"/>
                <a:gd name="connsiteX39" fmla="*/ 362735 w 2467546"/>
                <a:gd name="connsiteY39" fmla="*/ 1293122 h 5110851"/>
                <a:gd name="connsiteX40" fmla="*/ 1912546 w 2467546"/>
                <a:gd name="connsiteY40" fmla="*/ 4684348 h 5110851"/>
                <a:gd name="connsiteX41" fmla="*/ 1621046 w 2467546"/>
                <a:gd name="connsiteY41" fmla="*/ 4975848 h 5110851"/>
                <a:gd name="connsiteX42" fmla="*/ 853262 w 2467546"/>
                <a:gd name="connsiteY42" fmla="*/ 4975797 h 5110851"/>
                <a:gd name="connsiteX43" fmla="*/ 561762 w 2467546"/>
                <a:gd name="connsiteY43" fmla="*/ 4677200 h 5110851"/>
                <a:gd name="connsiteX44" fmla="*/ 369794 w 2467546"/>
                <a:gd name="connsiteY44" fmla="*/ 1797869 h 5110851"/>
                <a:gd name="connsiteX45" fmla="*/ 2104502 w 2467546"/>
                <a:gd name="connsiteY45" fmla="*/ 1797869 h 5110851"/>
                <a:gd name="connsiteX46" fmla="*/ 2331992 w 2467546"/>
                <a:gd name="connsiteY46" fmla="*/ 1655717 h 5110851"/>
                <a:gd name="connsiteX47" fmla="*/ 2331992 w 2467546"/>
                <a:gd name="connsiteY47" fmla="*/ 1655717 h 5110851"/>
                <a:gd name="connsiteX48" fmla="*/ 142278 w 2467546"/>
                <a:gd name="connsiteY48" fmla="*/ 1655717 h 5110851"/>
                <a:gd name="connsiteX49" fmla="*/ 142278 w 2467546"/>
                <a:gd name="connsiteY49" fmla="*/ 1428189 h 5110851"/>
                <a:gd name="connsiteX50" fmla="*/ 2331992 w 2467546"/>
                <a:gd name="connsiteY50" fmla="*/ 1428189 h 511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67546" h="5110851">
                  <a:moveTo>
                    <a:pt x="2331966" y="1293122"/>
                  </a:moveTo>
                  <a:lnTo>
                    <a:pt x="2253762" y="1293122"/>
                  </a:lnTo>
                  <a:lnTo>
                    <a:pt x="2253762" y="852348"/>
                  </a:lnTo>
                  <a:cubicBezTo>
                    <a:pt x="2253762" y="745732"/>
                    <a:pt x="2168462" y="660380"/>
                    <a:pt x="2061795" y="660380"/>
                  </a:cubicBezTo>
                  <a:lnTo>
                    <a:pt x="1869826" y="681709"/>
                  </a:lnTo>
                  <a:lnTo>
                    <a:pt x="1969359" y="155592"/>
                  </a:lnTo>
                  <a:cubicBezTo>
                    <a:pt x="1976443" y="98710"/>
                    <a:pt x="1962262" y="48970"/>
                    <a:pt x="1919567" y="20500"/>
                  </a:cubicBezTo>
                  <a:cubicBezTo>
                    <a:pt x="1876910" y="-7917"/>
                    <a:pt x="1820034" y="-7917"/>
                    <a:pt x="1770243" y="27591"/>
                  </a:cubicBezTo>
                  <a:lnTo>
                    <a:pt x="1471646" y="240888"/>
                  </a:lnTo>
                  <a:lnTo>
                    <a:pt x="1464549" y="247980"/>
                  </a:lnTo>
                  <a:cubicBezTo>
                    <a:pt x="1421905" y="283541"/>
                    <a:pt x="1379248" y="319088"/>
                    <a:pt x="1379248" y="397305"/>
                  </a:cubicBezTo>
                  <a:lnTo>
                    <a:pt x="1407673" y="745681"/>
                  </a:lnTo>
                  <a:lnTo>
                    <a:pt x="405227" y="866529"/>
                  </a:lnTo>
                  <a:cubicBezTo>
                    <a:pt x="298598" y="866529"/>
                    <a:pt x="220393" y="951830"/>
                    <a:pt x="220393" y="1058497"/>
                  </a:cubicBezTo>
                  <a:lnTo>
                    <a:pt x="220393" y="1293110"/>
                  </a:lnTo>
                  <a:lnTo>
                    <a:pt x="142177" y="1293110"/>
                  </a:lnTo>
                  <a:cubicBezTo>
                    <a:pt x="63972" y="1293110"/>
                    <a:pt x="0" y="1357082"/>
                    <a:pt x="0" y="1435286"/>
                  </a:cubicBezTo>
                  <a:lnTo>
                    <a:pt x="0" y="1655667"/>
                  </a:lnTo>
                  <a:cubicBezTo>
                    <a:pt x="0" y="1733883"/>
                    <a:pt x="63985" y="1797843"/>
                    <a:pt x="142177" y="1797843"/>
                  </a:cubicBezTo>
                  <a:lnTo>
                    <a:pt x="220393" y="1797843"/>
                  </a:lnTo>
                  <a:lnTo>
                    <a:pt x="419458" y="4677175"/>
                  </a:lnTo>
                  <a:cubicBezTo>
                    <a:pt x="419458" y="4918884"/>
                    <a:pt x="611426" y="5110852"/>
                    <a:pt x="853135" y="5110852"/>
                  </a:cubicBezTo>
                  <a:lnTo>
                    <a:pt x="1613873" y="5110852"/>
                  </a:lnTo>
                  <a:cubicBezTo>
                    <a:pt x="1855582" y="5110852"/>
                    <a:pt x="2047550" y="4918884"/>
                    <a:pt x="2047550" y="4684259"/>
                  </a:cubicBezTo>
                  <a:lnTo>
                    <a:pt x="2246615" y="1797818"/>
                  </a:lnTo>
                  <a:lnTo>
                    <a:pt x="2324819" y="1797818"/>
                  </a:lnTo>
                  <a:cubicBezTo>
                    <a:pt x="2403023" y="1797818"/>
                    <a:pt x="2466996" y="1733845"/>
                    <a:pt x="2466996" y="1655641"/>
                  </a:cubicBezTo>
                  <a:lnTo>
                    <a:pt x="2466996" y="1435261"/>
                  </a:lnTo>
                  <a:cubicBezTo>
                    <a:pt x="2474181" y="1357057"/>
                    <a:pt x="2410158" y="1293084"/>
                    <a:pt x="2331954" y="1293084"/>
                  </a:cubicBezTo>
                  <a:close/>
                  <a:moveTo>
                    <a:pt x="1521488" y="375976"/>
                  </a:moveTo>
                  <a:cubicBezTo>
                    <a:pt x="1521488" y="368880"/>
                    <a:pt x="1542816" y="354648"/>
                    <a:pt x="1549901" y="347564"/>
                  </a:cubicBezTo>
                  <a:lnTo>
                    <a:pt x="1820073" y="155592"/>
                  </a:lnTo>
                  <a:lnTo>
                    <a:pt x="1713456" y="695902"/>
                  </a:lnTo>
                  <a:lnTo>
                    <a:pt x="1542816" y="717218"/>
                  </a:lnTo>
                  <a:close/>
                  <a:moveTo>
                    <a:pt x="362684" y="1051413"/>
                  </a:moveTo>
                  <a:cubicBezTo>
                    <a:pt x="362684" y="1023001"/>
                    <a:pt x="384013" y="1001622"/>
                    <a:pt x="412476" y="1001622"/>
                  </a:cubicBezTo>
                  <a:lnTo>
                    <a:pt x="2068980" y="802557"/>
                  </a:lnTo>
                  <a:cubicBezTo>
                    <a:pt x="2097392" y="802557"/>
                    <a:pt x="2118772" y="823885"/>
                    <a:pt x="2118772" y="852348"/>
                  </a:cubicBezTo>
                  <a:lnTo>
                    <a:pt x="2118772" y="1293122"/>
                  </a:lnTo>
                  <a:lnTo>
                    <a:pt x="362735" y="1293122"/>
                  </a:lnTo>
                  <a:close/>
                  <a:moveTo>
                    <a:pt x="1912546" y="4684348"/>
                  </a:moveTo>
                  <a:cubicBezTo>
                    <a:pt x="1912546" y="4847853"/>
                    <a:pt x="1784602" y="4975848"/>
                    <a:pt x="1621046" y="4975848"/>
                  </a:cubicBezTo>
                  <a:lnTo>
                    <a:pt x="853262" y="4975797"/>
                  </a:lnTo>
                  <a:cubicBezTo>
                    <a:pt x="689757" y="4975797"/>
                    <a:pt x="561762" y="4847853"/>
                    <a:pt x="561762" y="4677200"/>
                  </a:cubicBezTo>
                  <a:lnTo>
                    <a:pt x="369794" y="1797869"/>
                  </a:lnTo>
                  <a:lnTo>
                    <a:pt x="2104502" y="1797869"/>
                  </a:lnTo>
                  <a:close/>
                  <a:moveTo>
                    <a:pt x="2331992" y="1655717"/>
                  </a:moveTo>
                  <a:lnTo>
                    <a:pt x="2331992" y="1655717"/>
                  </a:lnTo>
                  <a:lnTo>
                    <a:pt x="142278" y="1655717"/>
                  </a:lnTo>
                  <a:lnTo>
                    <a:pt x="142278" y="1428189"/>
                  </a:lnTo>
                  <a:lnTo>
                    <a:pt x="2331992" y="1428189"/>
                  </a:ln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3D2C75DB-A80E-7F05-B04F-D356DC24A8C5}"/>
                </a:ext>
              </a:extLst>
            </p:cNvPr>
            <p:cNvSpPr/>
            <p:nvPr/>
          </p:nvSpPr>
          <p:spPr>
            <a:xfrm>
              <a:off x="11778832" y="7256091"/>
              <a:ext cx="817625" cy="142227"/>
            </a:xfrm>
            <a:custGeom>
              <a:avLst/>
              <a:gdLst>
                <a:gd name="connsiteX0" fmla="*/ 71120 w 817625"/>
                <a:gd name="connsiteY0" fmla="*/ 142227 h 142227"/>
                <a:gd name="connsiteX1" fmla="*/ 746506 w 817625"/>
                <a:gd name="connsiteY1" fmla="*/ 142227 h 142227"/>
                <a:gd name="connsiteX2" fmla="*/ 817626 w 817625"/>
                <a:gd name="connsiteY2" fmla="*/ 71107 h 142227"/>
                <a:gd name="connsiteX3" fmla="*/ 746506 w 817625"/>
                <a:gd name="connsiteY3" fmla="*/ 0 h 142227"/>
                <a:gd name="connsiteX4" fmla="*/ 71120 w 817625"/>
                <a:gd name="connsiteY4" fmla="*/ 0 h 142227"/>
                <a:gd name="connsiteX5" fmla="*/ 0 w 817625"/>
                <a:gd name="connsiteY5" fmla="*/ 71107 h 142227"/>
                <a:gd name="connsiteX6" fmla="*/ 71120 w 817625"/>
                <a:gd name="connsiteY6" fmla="*/ 142227 h 14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25" h="142227">
                  <a:moveTo>
                    <a:pt x="71120" y="142227"/>
                  </a:moveTo>
                  <a:lnTo>
                    <a:pt x="746506" y="142227"/>
                  </a:lnTo>
                  <a:cubicBezTo>
                    <a:pt x="789150" y="142227"/>
                    <a:pt x="817626" y="113815"/>
                    <a:pt x="817626" y="71107"/>
                  </a:cubicBezTo>
                  <a:cubicBezTo>
                    <a:pt x="817626" y="28463"/>
                    <a:pt x="789201" y="0"/>
                    <a:pt x="746506" y="0"/>
                  </a:cubicBezTo>
                  <a:lnTo>
                    <a:pt x="71120" y="0"/>
                  </a:lnTo>
                  <a:cubicBezTo>
                    <a:pt x="28476" y="0"/>
                    <a:pt x="0" y="28413"/>
                    <a:pt x="0" y="71107"/>
                  </a:cubicBezTo>
                  <a:cubicBezTo>
                    <a:pt x="0" y="106718"/>
                    <a:pt x="35560" y="142227"/>
                    <a:pt x="71120" y="142227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B903C85-A27A-8F5E-FE0E-9A0373621CF2}"/>
                </a:ext>
              </a:extLst>
            </p:cNvPr>
            <p:cNvSpPr/>
            <p:nvPr/>
          </p:nvSpPr>
          <p:spPr>
            <a:xfrm>
              <a:off x="11778832" y="6651786"/>
              <a:ext cx="817625" cy="142227"/>
            </a:xfrm>
            <a:custGeom>
              <a:avLst/>
              <a:gdLst>
                <a:gd name="connsiteX0" fmla="*/ 71120 w 817625"/>
                <a:gd name="connsiteY0" fmla="*/ 142227 h 142227"/>
                <a:gd name="connsiteX1" fmla="*/ 746506 w 817625"/>
                <a:gd name="connsiteY1" fmla="*/ 142227 h 142227"/>
                <a:gd name="connsiteX2" fmla="*/ 817626 w 817625"/>
                <a:gd name="connsiteY2" fmla="*/ 71107 h 142227"/>
                <a:gd name="connsiteX3" fmla="*/ 746506 w 817625"/>
                <a:gd name="connsiteY3" fmla="*/ 0 h 142227"/>
                <a:gd name="connsiteX4" fmla="*/ 71120 w 817625"/>
                <a:gd name="connsiteY4" fmla="*/ 0 h 142227"/>
                <a:gd name="connsiteX5" fmla="*/ 0 w 817625"/>
                <a:gd name="connsiteY5" fmla="*/ 71107 h 142227"/>
                <a:gd name="connsiteX6" fmla="*/ 71120 w 817625"/>
                <a:gd name="connsiteY6" fmla="*/ 142227 h 14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25" h="142227">
                  <a:moveTo>
                    <a:pt x="71120" y="142227"/>
                  </a:moveTo>
                  <a:lnTo>
                    <a:pt x="746506" y="142227"/>
                  </a:lnTo>
                  <a:cubicBezTo>
                    <a:pt x="789150" y="142227"/>
                    <a:pt x="817626" y="113815"/>
                    <a:pt x="817626" y="71107"/>
                  </a:cubicBezTo>
                  <a:cubicBezTo>
                    <a:pt x="817626" y="28463"/>
                    <a:pt x="789201" y="0"/>
                    <a:pt x="746506" y="0"/>
                  </a:cubicBezTo>
                  <a:lnTo>
                    <a:pt x="71120" y="0"/>
                  </a:lnTo>
                  <a:cubicBezTo>
                    <a:pt x="28476" y="0"/>
                    <a:pt x="0" y="28413"/>
                    <a:pt x="0" y="71107"/>
                  </a:cubicBezTo>
                  <a:cubicBezTo>
                    <a:pt x="0" y="106667"/>
                    <a:pt x="35560" y="142227"/>
                    <a:pt x="71120" y="142227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6F0B4682-AE57-D34E-F57E-64D3C28EA7A5}"/>
                </a:ext>
              </a:extLst>
            </p:cNvPr>
            <p:cNvSpPr/>
            <p:nvPr/>
          </p:nvSpPr>
          <p:spPr>
            <a:xfrm>
              <a:off x="11778832" y="6040373"/>
              <a:ext cx="817625" cy="142227"/>
            </a:xfrm>
            <a:custGeom>
              <a:avLst/>
              <a:gdLst>
                <a:gd name="connsiteX0" fmla="*/ 71120 w 817625"/>
                <a:gd name="connsiteY0" fmla="*/ 142227 h 142227"/>
                <a:gd name="connsiteX1" fmla="*/ 746506 w 817625"/>
                <a:gd name="connsiteY1" fmla="*/ 142227 h 142227"/>
                <a:gd name="connsiteX2" fmla="*/ 817626 w 817625"/>
                <a:gd name="connsiteY2" fmla="*/ 71107 h 142227"/>
                <a:gd name="connsiteX3" fmla="*/ 746506 w 817625"/>
                <a:gd name="connsiteY3" fmla="*/ 0 h 142227"/>
                <a:gd name="connsiteX4" fmla="*/ 71120 w 817625"/>
                <a:gd name="connsiteY4" fmla="*/ 0 h 142227"/>
                <a:gd name="connsiteX5" fmla="*/ 0 w 817625"/>
                <a:gd name="connsiteY5" fmla="*/ 71107 h 142227"/>
                <a:gd name="connsiteX6" fmla="*/ 71120 w 817625"/>
                <a:gd name="connsiteY6" fmla="*/ 142227 h 14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25" h="142227">
                  <a:moveTo>
                    <a:pt x="71120" y="142227"/>
                  </a:moveTo>
                  <a:lnTo>
                    <a:pt x="746506" y="142227"/>
                  </a:lnTo>
                  <a:cubicBezTo>
                    <a:pt x="789150" y="142227"/>
                    <a:pt x="817626" y="113815"/>
                    <a:pt x="817626" y="71107"/>
                  </a:cubicBezTo>
                  <a:cubicBezTo>
                    <a:pt x="817626" y="28463"/>
                    <a:pt x="789201" y="0"/>
                    <a:pt x="746506" y="0"/>
                  </a:cubicBezTo>
                  <a:lnTo>
                    <a:pt x="71120" y="0"/>
                  </a:lnTo>
                  <a:cubicBezTo>
                    <a:pt x="28476" y="0"/>
                    <a:pt x="0" y="28413"/>
                    <a:pt x="0" y="71107"/>
                  </a:cubicBezTo>
                  <a:cubicBezTo>
                    <a:pt x="0" y="113764"/>
                    <a:pt x="35560" y="142227"/>
                    <a:pt x="71120" y="142227"/>
                  </a:cubicBezTo>
                  <a:close/>
                </a:path>
              </a:pathLst>
            </a:custGeom>
            <a:solidFill>
              <a:srgbClr val="5D6266"/>
            </a:solidFill>
            <a:ln w="12695" cap="flat">
              <a:solidFill>
                <a:srgbClr val="5D62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45738FBE-12F4-93E8-5A4C-C6900DB95C33}"/>
              </a:ext>
            </a:extLst>
          </p:cNvPr>
          <p:cNvSpPr/>
          <p:nvPr/>
        </p:nvSpPr>
        <p:spPr>
          <a:xfrm>
            <a:off x="16548850" y="10397886"/>
            <a:ext cx="7406638" cy="175149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D2DF44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13A9472-865A-95D3-58A6-1F9B6FC9233E}"/>
              </a:ext>
            </a:extLst>
          </p:cNvPr>
          <p:cNvSpPr txBox="1"/>
          <p:nvPr/>
        </p:nvSpPr>
        <p:spPr>
          <a:xfrm>
            <a:off x="18391792" y="10689007"/>
            <a:ext cx="5148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Sólida liderança HBL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80% mkt-share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1B03C52-B253-18FA-B947-5A625487E5BE}"/>
              </a:ext>
            </a:extLst>
          </p:cNvPr>
          <p:cNvCxnSpPr/>
          <p:nvPr/>
        </p:nvCxnSpPr>
        <p:spPr>
          <a:xfrm>
            <a:off x="18166811" y="10409509"/>
            <a:ext cx="0" cy="1739874"/>
          </a:xfrm>
          <a:prstGeom prst="line">
            <a:avLst/>
          </a:prstGeom>
          <a:solidFill>
            <a:srgbClr val="F562BD"/>
          </a:solidFill>
          <a:ln w="38100">
            <a:solidFill>
              <a:srgbClr val="5D6266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Forma Livre: Forma 52">
            <a:extLst>
              <a:ext uri="{FF2B5EF4-FFF2-40B4-BE49-F238E27FC236}">
                <a16:creationId xmlns:a16="http://schemas.microsoft.com/office/drawing/2014/main" id="{27AF1815-79BD-4864-2B62-8FBC48D70C4F}"/>
              </a:ext>
            </a:extLst>
          </p:cNvPr>
          <p:cNvSpPr/>
          <p:nvPr/>
        </p:nvSpPr>
        <p:spPr>
          <a:xfrm>
            <a:off x="16970772" y="10816773"/>
            <a:ext cx="930217" cy="896649"/>
          </a:xfrm>
          <a:custGeom>
            <a:avLst/>
            <a:gdLst>
              <a:gd name="connsiteX0" fmla="*/ 3299285 w 5900851"/>
              <a:gd name="connsiteY0" fmla="*/ 310 h 5687928"/>
              <a:gd name="connsiteX1" fmla="*/ 3162656 w 5900851"/>
              <a:gd name="connsiteY1" fmla="*/ 70135 h 5687928"/>
              <a:gd name="connsiteX2" fmla="*/ 3108256 w 5900851"/>
              <a:gd name="connsiteY2" fmla="*/ 213606 h 5687928"/>
              <a:gd name="connsiteX3" fmla="*/ 3108256 w 5900851"/>
              <a:gd name="connsiteY3" fmla="*/ 2577502 h 5687928"/>
              <a:gd name="connsiteX4" fmla="*/ 3170438 w 5900851"/>
              <a:gd name="connsiteY4" fmla="*/ 2728552 h 5687928"/>
              <a:gd name="connsiteX5" fmla="*/ 4843320 w 5900851"/>
              <a:gd name="connsiteY5" fmla="*/ 4401561 h 5687928"/>
              <a:gd name="connsiteX6" fmla="*/ 4994422 w 5900851"/>
              <a:gd name="connsiteY6" fmla="*/ 4464289 h 5687928"/>
              <a:gd name="connsiteX7" fmla="*/ 5145472 w 5900851"/>
              <a:gd name="connsiteY7" fmla="*/ 4401561 h 5687928"/>
              <a:gd name="connsiteX8" fmla="*/ 5900852 w 5900851"/>
              <a:gd name="connsiteY8" fmla="*/ 2577476 h 5687928"/>
              <a:gd name="connsiteX9" fmla="*/ 3321387 w 5900851"/>
              <a:gd name="connsiteY9" fmla="*/ 297 h 5687928"/>
              <a:gd name="connsiteX10" fmla="*/ 3299170 w 5900851"/>
              <a:gd name="connsiteY10" fmla="*/ 297 h 5687928"/>
              <a:gd name="connsiteX11" fmla="*/ 3534798 w 5900851"/>
              <a:gd name="connsiteY11" fmla="*/ 446885 h 5687928"/>
              <a:gd name="connsiteX12" fmla="*/ 5067775 w 5900851"/>
              <a:gd name="connsiteY12" fmla="*/ 1324459 h 5687928"/>
              <a:gd name="connsiteX13" fmla="*/ 3534798 w 5900851"/>
              <a:gd name="connsiteY13" fmla="*/ 2208673 h 5687928"/>
              <a:gd name="connsiteX14" fmla="*/ 2579465 w 5900851"/>
              <a:gd name="connsiteY14" fmla="*/ 531290 h 5687928"/>
              <a:gd name="connsiteX15" fmla="*/ 0 w 5900851"/>
              <a:gd name="connsiteY15" fmla="*/ 3108464 h 5687928"/>
              <a:gd name="connsiteX16" fmla="*/ 2579465 w 5900851"/>
              <a:gd name="connsiteY16" fmla="*/ 5687929 h 5687928"/>
              <a:gd name="connsiteX17" fmla="*/ 4403549 w 5900851"/>
              <a:gd name="connsiteY17" fmla="*/ 4930314 h 5687928"/>
              <a:gd name="connsiteX18" fmla="*/ 4465147 w 5900851"/>
              <a:gd name="connsiteY18" fmla="*/ 4780355 h 5687928"/>
              <a:gd name="connsiteX19" fmla="*/ 4403549 w 5900851"/>
              <a:gd name="connsiteY19" fmla="*/ 4630397 h 5687928"/>
              <a:gd name="connsiteX20" fmla="*/ 2792748 w 5900851"/>
              <a:gd name="connsiteY20" fmla="*/ 3019596 h 5687928"/>
              <a:gd name="connsiteX21" fmla="*/ 2792748 w 5900851"/>
              <a:gd name="connsiteY21" fmla="*/ 744569 h 5687928"/>
              <a:gd name="connsiteX22" fmla="*/ 2730261 w 5900851"/>
              <a:gd name="connsiteY22" fmla="*/ 593759 h 5687928"/>
              <a:gd name="connsiteX23" fmla="*/ 2579452 w 5900851"/>
              <a:gd name="connsiteY23" fmla="*/ 531279 h 5687928"/>
              <a:gd name="connsiteX24" fmla="*/ 2366168 w 5900851"/>
              <a:gd name="connsiteY24" fmla="*/ 977861 h 5687928"/>
              <a:gd name="connsiteX25" fmla="*/ 2366168 w 5900851"/>
              <a:gd name="connsiteY25" fmla="*/ 3108414 h 5687928"/>
              <a:gd name="connsiteX26" fmla="*/ 2428401 w 5900851"/>
              <a:gd name="connsiteY26" fmla="*/ 3259515 h 5687928"/>
              <a:gd name="connsiteX27" fmla="*/ 3939161 w 5900851"/>
              <a:gd name="connsiteY27" fmla="*/ 4765832 h 5687928"/>
              <a:gd name="connsiteX28" fmla="*/ 2579477 w 5900851"/>
              <a:gd name="connsiteY28" fmla="*/ 5261247 h 5687928"/>
              <a:gd name="connsiteX29" fmla="*/ 426707 w 5900851"/>
              <a:gd name="connsiteY29" fmla="*/ 3108477 h 5687928"/>
              <a:gd name="connsiteX30" fmla="*/ 2366194 w 5900851"/>
              <a:gd name="connsiteY30" fmla="*/ 977924 h 5687928"/>
              <a:gd name="connsiteX31" fmla="*/ 5283332 w 5900851"/>
              <a:gd name="connsiteY31" fmla="*/ 1691041 h 5687928"/>
              <a:gd name="connsiteX32" fmla="*/ 5474412 w 5900851"/>
              <a:gd name="connsiteY32" fmla="*/ 2577489 h 5687928"/>
              <a:gd name="connsiteX33" fmla="*/ 4978945 w 5900851"/>
              <a:gd name="connsiteY33" fmla="*/ 3932730 h 5687928"/>
              <a:gd name="connsiteX34" fmla="*/ 3670424 w 5900851"/>
              <a:gd name="connsiteY34" fmla="*/ 2624208 h 568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0851" h="5687928">
                <a:moveTo>
                  <a:pt x="3299285" y="310"/>
                </a:moveTo>
                <a:cubicBezTo>
                  <a:pt x="3246662" y="5815"/>
                  <a:pt x="3197962" y="30709"/>
                  <a:pt x="3162656" y="70135"/>
                </a:cubicBezTo>
                <a:cubicBezTo>
                  <a:pt x="3127350" y="109561"/>
                  <a:pt x="3107951" y="160689"/>
                  <a:pt x="3108256" y="213606"/>
                </a:cubicBezTo>
                <a:lnTo>
                  <a:pt x="3108256" y="2577502"/>
                </a:lnTo>
                <a:cubicBezTo>
                  <a:pt x="3108104" y="2634136"/>
                  <a:pt x="3130473" y="2688486"/>
                  <a:pt x="3170438" y="2728552"/>
                </a:cubicBezTo>
                <a:lnTo>
                  <a:pt x="4843320" y="4401561"/>
                </a:lnTo>
                <a:cubicBezTo>
                  <a:pt x="4883336" y="4441678"/>
                  <a:pt x="4937749" y="4464289"/>
                  <a:pt x="4994422" y="4464289"/>
                </a:cubicBezTo>
                <a:cubicBezTo>
                  <a:pt x="5051106" y="4464289"/>
                  <a:pt x="5105456" y="4441678"/>
                  <a:pt x="5145472" y="4401561"/>
                </a:cubicBezTo>
                <a:cubicBezTo>
                  <a:pt x="5629233" y="3918041"/>
                  <a:pt x="5900852" y="3261394"/>
                  <a:pt x="5900852" y="2577476"/>
                </a:cubicBezTo>
                <a:cubicBezTo>
                  <a:pt x="5900852" y="1155838"/>
                  <a:pt x="4743635" y="297"/>
                  <a:pt x="3321387" y="297"/>
                </a:cubicBezTo>
                <a:cubicBezTo>
                  <a:pt x="3313999" y="-99"/>
                  <a:pt x="3306610" y="-99"/>
                  <a:pt x="3299170" y="297"/>
                </a:cubicBezTo>
                <a:close/>
                <a:moveTo>
                  <a:pt x="3534798" y="446885"/>
                </a:moveTo>
                <a:cubicBezTo>
                  <a:pt x="4166194" y="509371"/>
                  <a:pt x="4716124" y="840445"/>
                  <a:pt x="5067775" y="1324459"/>
                </a:cubicBezTo>
                <a:lnTo>
                  <a:pt x="3534798" y="2208673"/>
                </a:lnTo>
                <a:close/>
                <a:moveTo>
                  <a:pt x="2579465" y="531290"/>
                </a:moveTo>
                <a:cubicBezTo>
                  <a:pt x="1157446" y="531290"/>
                  <a:pt x="0" y="1686725"/>
                  <a:pt x="0" y="3108464"/>
                </a:cubicBezTo>
                <a:cubicBezTo>
                  <a:pt x="0" y="4530204"/>
                  <a:pt x="1157217" y="5687929"/>
                  <a:pt x="2579465" y="5687929"/>
                </a:cubicBezTo>
                <a:cubicBezTo>
                  <a:pt x="3290702" y="5687929"/>
                  <a:pt x="3936991" y="5396631"/>
                  <a:pt x="4403549" y="4930314"/>
                </a:cubicBezTo>
                <a:cubicBezTo>
                  <a:pt x="4443019" y="4890400"/>
                  <a:pt x="4465147" y="4836495"/>
                  <a:pt x="4465147" y="4780355"/>
                </a:cubicBezTo>
                <a:cubicBezTo>
                  <a:pt x="4465147" y="4724229"/>
                  <a:pt x="4443019" y="4670311"/>
                  <a:pt x="4403549" y="4630397"/>
                </a:cubicBezTo>
                <a:lnTo>
                  <a:pt x="2792748" y="3019596"/>
                </a:lnTo>
                <a:lnTo>
                  <a:pt x="2792748" y="744569"/>
                </a:lnTo>
                <a:cubicBezTo>
                  <a:pt x="2792748" y="687985"/>
                  <a:pt x="2770290" y="633788"/>
                  <a:pt x="2730261" y="593759"/>
                </a:cubicBezTo>
                <a:cubicBezTo>
                  <a:pt x="2690296" y="553744"/>
                  <a:pt x="2636036" y="531279"/>
                  <a:pt x="2579452" y="531279"/>
                </a:cubicBezTo>
                <a:close/>
                <a:moveTo>
                  <a:pt x="2366168" y="977861"/>
                </a:moveTo>
                <a:lnTo>
                  <a:pt x="2366168" y="3108414"/>
                </a:lnTo>
                <a:cubicBezTo>
                  <a:pt x="2366066" y="3165048"/>
                  <a:pt x="2388436" y="3219410"/>
                  <a:pt x="2428401" y="3259515"/>
                </a:cubicBezTo>
                <a:lnTo>
                  <a:pt x="3939161" y="4765832"/>
                </a:lnTo>
                <a:cubicBezTo>
                  <a:pt x="3567768" y="5070777"/>
                  <a:pt x="3098430" y="5261247"/>
                  <a:pt x="2579477" y="5261247"/>
                </a:cubicBezTo>
                <a:cubicBezTo>
                  <a:pt x="1387843" y="5261247"/>
                  <a:pt x="426707" y="4299413"/>
                  <a:pt x="426707" y="3108477"/>
                </a:cubicBezTo>
                <a:cubicBezTo>
                  <a:pt x="426707" y="1990730"/>
                  <a:pt x="1276910" y="1086089"/>
                  <a:pt x="2366194" y="977924"/>
                </a:cubicBezTo>
                <a:close/>
                <a:moveTo>
                  <a:pt x="5283332" y="1691041"/>
                </a:moveTo>
                <a:cubicBezTo>
                  <a:pt x="5406021" y="1960426"/>
                  <a:pt x="5474412" y="2260496"/>
                  <a:pt x="5474412" y="2577489"/>
                </a:cubicBezTo>
                <a:cubicBezTo>
                  <a:pt x="5474412" y="3075888"/>
                  <a:pt x="5291571" y="3550178"/>
                  <a:pt x="4978945" y="3932730"/>
                </a:cubicBezTo>
                <a:lnTo>
                  <a:pt x="3670424" y="2624208"/>
                </a:lnTo>
                <a:close/>
              </a:path>
            </a:pathLst>
          </a:custGeom>
          <a:solidFill>
            <a:srgbClr val="303B41"/>
          </a:solidFill>
          <a:ln w="1269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41CCC25F-3409-27FB-D77F-A8986FBB4AA8}"/>
              </a:ext>
            </a:extLst>
          </p:cNvPr>
          <p:cNvCxnSpPr>
            <a:cxnSpLocks/>
          </p:cNvCxnSpPr>
          <p:nvPr/>
        </p:nvCxnSpPr>
        <p:spPr>
          <a:xfrm>
            <a:off x="8339143" y="9302783"/>
            <a:ext cx="0" cy="1162709"/>
          </a:xfrm>
          <a:prstGeom prst="line">
            <a:avLst/>
          </a:prstGeom>
          <a:solidFill>
            <a:srgbClr val="202A2D">
              <a:alpha val="89804"/>
            </a:srgbClr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2013A812-1673-2804-31FC-3DCF02738C9A}"/>
              </a:ext>
            </a:extLst>
          </p:cNvPr>
          <p:cNvSpPr/>
          <p:nvPr/>
        </p:nvSpPr>
        <p:spPr>
          <a:xfrm>
            <a:off x="1714665" y="10404935"/>
            <a:ext cx="7199837" cy="1751497"/>
          </a:xfrm>
          <a:prstGeom prst="roundRect">
            <a:avLst>
              <a:gd name="adj" fmla="val 50000"/>
            </a:avLst>
          </a:prstGeom>
          <a:solidFill>
            <a:srgbClr val="385723"/>
          </a:solidFill>
          <a:ln w="38100">
            <a:solidFill>
              <a:schemeClr val="bg1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88BBD857-64A0-458E-860B-B4AD3CC9925B}"/>
              </a:ext>
            </a:extLst>
          </p:cNvPr>
          <p:cNvSpPr txBox="1"/>
          <p:nvPr/>
        </p:nvSpPr>
        <p:spPr>
          <a:xfrm>
            <a:off x="3616863" y="10673471"/>
            <a:ext cx="4854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 penetração no mercado R$</a:t>
            </a:r>
          </a:p>
        </p:txBody>
      </p: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8084CC6E-E109-2430-8949-AE609CE2CA43}"/>
              </a:ext>
            </a:extLst>
          </p:cNvPr>
          <p:cNvCxnSpPr>
            <a:cxnSpLocks/>
          </p:cNvCxnSpPr>
          <p:nvPr/>
        </p:nvCxnSpPr>
        <p:spPr>
          <a:xfrm>
            <a:off x="3357305" y="10397886"/>
            <a:ext cx="0" cy="1751497"/>
          </a:xfrm>
          <a:prstGeom prst="line">
            <a:avLst/>
          </a:prstGeom>
          <a:solidFill>
            <a:schemeClr val="tx1"/>
          </a:solidFill>
          <a:ln w="38100">
            <a:solidFill>
              <a:srgbClr val="FFFFFF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8576499-ED81-8318-C81E-A72D66FDFDAE}"/>
              </a:ext>
            </a:extLst>
          </p:cNvPr>
          <p:cNvSpPr txBox="1"/>
          <p:nvPr/>
        </p:nvSpPr>
        <p:spPr>
          <a:xfrm>
            <a:off x="2117361" y="10779471"/>
            <a:ext cx="954107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$$</a:t>
            </a:r>
          </a:p>
        </p:txBody>
      </p: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F01D100E-6B4B-D5D5-FD3A-B8AABAD13864}"/>
              </a:ext>
            </a:extLst>
          </p:cNvPr>
          <p:cNvCxnSpPr>
            <a:cxnSpLocks/>
          </p:cNvCxnSpPr>
          <p:nvPr/>
        </p:nvCxnSpPr>
        <p:spPr>
          <a:xfrm>
            <a:off x="13853698" y="9170832"/>
            <a:ext cx="0" cy="1252860"/>
          </a:xfrm>
          <a:prstGeom prst="line">
            <a:avLst/>
          </a:prstGeom>
          <a:solidFill>
            <a:srgbClr val="202A2D">
              <a:alpha val="89804"/>
            </a:srgbClr>
          </a:solidFill>
          <a:ln w="38100">
            <a:solidFill>
              <a:srgbClr val="5D6266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2806B1F6-F81D-667C-FC68-40734AC18AD0}"/>
              </a:ext>
            </a:extLst>
          </p:cNvPr>
          <p:cNvSpPr/>
          <p:nvPr/>
        </p:nvSpPr>
        <p:spPr>
          <a:xfrm>
            <a:off x="9251885" y="10397886"/>
            <a:ext cx="6893046" cy="1751497"/>
          </a:xfrm>
          <a:prstGeom prst="roundRect">
            <a:avLst>
              <a:gd name="adj" fmla="val 50000"/>
            </a:avLst>
          </a:prstGeom>
          <a:solidFill>
            <a:srgbClr val="F6EDD6"/>
          </a:solidFill>
          <a:ln w="38100">
            <a:solidFill>
              <a:srgbClr val="D2DF44"/>
            </a:solidFill>
          </a:ln>
          <a:effectLst>
            <a:outerShdw blurRad="571500" dist="2540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86B5670F-FB49-6435-DDE8-103140CC5DE2}"/>
              </a:ext>
            </a:extLst>
          </p:cNvPr>
          <p:cNvSpPr txBox="1"/>
          <p:nvPr/>
        </p:nvSpPr>
        <p:spPr>
          <a:xfrm>
            <a:off x="10890697" y="10689007"/>
            <a:ext cx="5148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Forte tendência de crescimento  </a:t>
            </a:r>
          </a:p>
        </p:txBody>
      </p: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6BEC4F6F-AA19-867B-91E8-28381004AF20}"/>
              </a:ext>
            </a:extLst>
          </p:cNvPr>
          <p:cNvCxnSpPr/>
          <p:nvPr/>
        </p:nvCxnSpPr>
        <p:spPr>
          <a:xfrm>
            <a:off x="10724639" y="10409509"/>
            <a:ext cx="0" cy="1739874"/>
          </a:xfrm>
          <a:prstGeom prst="line">
            <a:avLst/>
          </a:prstGeom>
          <a:solidFill>
            <a:srgbClr val="202A2D">
              <a:alpha val="89804"/>
            </a:srgbClr>
          </a:solidFill>
          <a:ln w="38100">
            <a:solidFill>
              <a:srgbClr val="5D6266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50F2ECDA-6C41-0AB1-C15C-7B7101C4A1F1}"/>
              </a:ext>
            </a:extLst>
          </p:cNvPr>
          <p:cNvSpPr/>
          <p:nvPr/>
        </p:nvSpPr>
        <p:spPr>
          <a:xfrm>
            <a:off x="9639218" y="11308508"/>
            <a:ext cx="191739" cy="281452"/>
          </a:xfrm>
          <a:custGeom>
            <a:avLst/>
            <a:gdLst>
              <a:gd name="connsiteX0" fmla="*/ 1255518 w 1433254"/>
              <a:gd name="connsiteY0" fmla="*/ 0 h 2396268"/>
              <a:gd name="connsiteX1" fmla="*/ 177737 w 1433254"/>
              <a:gd name="connsiteY1" fmla="*/ 0 h 2396268"/>
              <a:gd name="connsiteX2" fmla="*/ 0 w 1433254"/>
              <a:gd name="connsiteY2" fmla="*/ 177737 h 2396268"/>
              <a:gd name="connsiteX3" fmla="*/ 0 w 1433254"/>
              <a:gd name="connsiteY3" fmla="*/ 2218533 h 2396268"/>
              <a:gd name="connsiteX4" fmla="*/ 177737 w 1433254"/>
              <a:gd name="connsiteY4" fmla="*/ 2396269 h 2396268"/>
              <a:gd name="connsiteX5" fmla="*/ 1255518 w 1433254"/>
              <a:gd name="connsiteY5" fmla="*/ 2396269 h 2396268"/>
              <a:gd name="connsiteX6" fmla="*/ 1433255 w 1433254"/>
              <a:gd name="connsiteY6" fmla="*/ 2218533 h 2396268"/>
              <a:gd name="connsiteX7" fmla="*/ 1433255 w 1433254"/>
              <a:gd name="connsiteY7" fmla="*/ 177737 h 2396268"/>
              <a:gd name="connsiteX8" fmla="*/ 1255518 w 1433254"/>
              <a:gd name="connsiteY8" fmla="*/ 0 h 2396268"/>
              <a:gd name="connsiteX9" fmla="*/ 1077782 w 1433254"/>
              <a:gd name="connsiteY9" fmla="*/ 2040796 h 2396268"/>
              <a:gd name="connsiteX10" fmla="*/ 355473 w 1433254"/>
              <a:gd name="connsiteY10" fmla="*/ 2040796 h 2396268"/>
              <a:gd name="connsiteX11" fmla="*/ 355473 w 1433254"/>
              <a:gd name="connsiteY11" fmla="*/ 355473 h 2396268"/>
              <a:gd name="connsiteX12" fmla="*/ 1077782 w 1433254"/>
              <a:gd name="connsiteY12" fmla="*/ 355473 h 239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3254" h="2396268">
                <a:moveTo>
                  <a:pt x="1255518" y="0"/>
                </a:moveTo>
                <a:lnTo>
                  <a:pt x="177737" y="0"/>
                </a:lnTo>
                <a:cubicBezTo>
                  <a:pt x="79448" y="0"/>
                  <a:pt x="0" y="79639"/>
                  <a:pt x="0" y="177737"/>
                </a:cubicBezTo>
                <a:lnTo>
                  <a:pt x="0" y="2218533"/>
                </a:lnTo>
                <a:cubicBezTo>
                  <a:pt x="0" y="2316630"/>
                  <a:pt x="79448" y="2396269"/>
                  <a:pt x="177737" y="2396269"/>
                </a:cubicBezTo>
                <a:lnTo>
                  <a:pt x="1255518" y="2396269"/>
                </a:lnTo>
                <a:cubicBezTo>
                  <a:pt x="1353806" y="2396269"/>
                  <a:pt x="1433255" y="2316630"/>
                  <a:pt x="1433255" y="2218533"/>
                </a:cubicBezTo>
                <a:lnTo>
                  <a:pt x="1433255" y="177737"/>
                </a:lnTo>
                <a:cubicBezTo>
                  <a:pt x="1433255" y="79448"/>
                  <a:pt x="1353806" y="0"/>
                  <a:pt x="1255518" y="0"/>
                </a:cubicBezTo>
                <a:close/>
                <a:moveTo>
                  <a:pt x="1077782" y="2040796"/>
                </a:moveTo>
                <a:lnTo>
                  <a:pt x="355473" y="2040796"/>
                </a:lnTo>
                <a:lnTo>
                  <a:pt x="355473" y="355473"/>
                </a:lnTo>
                <a:lnTo>
                  <a:pt x="1077782" y="355473"/>
                </a:lnTo>
                <a:close/>
              </a:path>
            </a:pathLst>
          </a:custGeom>
          <a:solidFill>
            <a:srgbClr val="303B4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orma Livre: Forma 71">
            <a:extLst>
              <a:ext uri="{FF2B5EF4-FFF2-40B4-BE49-F238E27FC236}">
                <a16:creationId xmlns:a16="http://schemas.microsoft.com/office/drawing/2014/main" id="{999B651C-F0DD-1A34-3526-37240BA04B76}"/>
              </a:ext>
            </a:extLst>
          </p:cNvPr>
          <p:cNvSpPr/>
          <p:nvPr/>
        </p:nvSpPr>
        <p:spPr>
          <a:xfrm>
            <a:off x="9924207" y="11186600"/>
            <a:ext cx="191764" cy="403486"/>
          </a:xfrm>
          <a:custGeom>
            <a:avLst/>
            <a:gdLst>
              <a:gd name="connsiteX0" fmla="*/ 1255708 w 1433444"/>
              <a:gd name="connsiteY0" fmla="*/ 0 h 3435265"/>
              <a:gd name="connsiteX1" fmla="*/ 177737 w 1433444"/>
              <a:gd name="connsiteY1" fmla="*/ 0 h 3435265"/>
              <a:gd name="connsiteX2" fmla="*/ 0 w 1433444"/>
              <a:gd name="connsiteY2" fmla="*/ 177737 h 3435265"/>
              <a:gd name="connsiteX3" fmla="*/ 0 w 1433444"/>
              <a:gd name="connsiteY3" fmla="*/ 3257529 h 3435265"/>
              <a:gd name="connsiteX4" fmla="*/ 177737 w 1433444"/>
              <a:gd name="connsiteY4" fmla="*/ 3435265 h 3435265"/>
              <a:gd name="connsiteX5" fmla="*/ 1255708 w 1433444"/>
              <a:gd name="connsiteY5" fmla="*/ 3435265 h 3435265"/>
              <a:gd name="connsiteX6" fmla="*/ 1433445 w 1433444"/>
              <a:gd name="connsiteY6" fmla="*/ 3257529 h 3435265"/>
              <a:gd name="connsiteX7" fmla="*/ 1433445 w 1433444"/>
              <a:gd name="connsiteY7" fmla="*/ 177737 h 3435265"/>
              <a:gd name="connsiteX8" fmla="*/ 1255708 w 1433444"/>
              <a:gd name="connsiteY8" fmla="*/ 0 h 3435265"/>
              <a:gd name="connsiteX9" fmla="*/ 1077972 w 1433444"/>
              <a:gd name="connsiteY9" fmla="*/ 3079793 h 3435265"/>
              <a:gd name="connsiteX10" fmla="*/ 355473 w 1433444"/>
              <a:gd name="connsiteY10" fmla="*/ 3079793 h 3435265"/>
              <a:gd name="connsiteX11" fmla="*/ 355473 w 1433444"/>
              <a:gd name="connsiteY11" fmla="*/ 355473 h 3435265"/>
              <a:gd name="connsiteX12" fmla="*/ 1077972 w 1433444"/>
              <a:gd name="connsiteY12" fmla="*/ 355473 h 343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3444" h="3435265">
                <a:moveTo>
                  <a:pt x="1255708" y="0"/>
                </a:moveTo>
                <a:lnTo>
                  <a:pt x="177737" y="0"/>
                </a:lnTo>
                <a:cubicBezTo>
                  <a:pt x="79449" y="0"/>
                  <a:pt x="0" y="79639"/>
                  <a:pt x="0" y="177737"/>
                </a:cubicBezTo>
                <a:lnTo>
                  <a:pt x="0" y="3257529"/>
                </a:lnTo>
                <a:cubicBezTo>
                  <a:pt x="0" y="3355627"/>
                  <a:pt x="79449" y="3435265"/>
                  <a:pt x="177737" y="3435265"/>
                </a:cubicBezTo>
                <a:lnTo>
                  <a:pt x="1255708" y="3435265"/>
                </a:lnTo>
                <a:cubicBezTo>
                  <a:pt x="1353997" y="3435265"/>
                  <a:pt x="1433445" y="3355627"/>
                  <a:pt x="1433445" y="3257529"/>
                </a:cubicBezTo>
                <a:lnTo>
                  <a:pt x="1433445" y="177737"/>
                </a:lnTo>
                <a:cubicBezTo>
                  <a:pt x="1433445" y="79639"/>
                  <a:pt x="1353997" y="0"/>
                  <a:pt x="1255708" y="0"/>
                </a:cubicBezTo>
                <a:close/>
                <a:moveTo>
                  <a:pt x="1077972" y="3079793"/>
                </a:moveTo>
                <a:lnTo>
                  <a:pt x="355473" y="3079793"/>
                </a:lnTo>
                <a:lnTo>
                  <a:pt x="355473" y="355473"/>
                </a:lnTo>
                <a:lnTo>
                  <a:pt x="1077972" y="355473"/>
                </a:lnTo>
                <a:close/>
              </a:path>
            </a:pathLst>
          </a:custGeom>
          <a:solidFill>
            <a:srgbClr val="303B4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24158BDC-2996-1E02-027E-B2EC785F7F58}"/>
              </a:ext>
            </a:extLst>
          </p:cNvPr>
          <p:cNvSpPr/>
          <p:nvPr/>
        </p:nvSpPr>
        <p:spPr>
          <a:xfrm>
            <a:off x="10172907" y="10882557"/>
            <a:ext cx="308844" cy="708031"/>
          </a:xfrm>
          <a:custGeom>
            <a:avLst/>
            <a:gdLst>
              <a:gd name="connsiteX0" fmla="*/ 2271702 w 2308625"/>
              <a:gd name="connsiteY0" fmla="*/ 1330945 h 6028152"/>
              <a:gd name="connsiteX1" fmla="*/ 1294850 w 2308625"/>
              <a:gd name="connsiteY1" fmla="*/ 65461 h 6028152"/>
              <a:gd name="connsiteX2" fmla="*/ 1013315 w 2308625"/>
              <a:gd name="connsiteY2" fmla="*/ 65461 h 6028152"/>
              <a:gd name="connsiteX3" fmla="*/ 36856 w 2308625"/>
              <a:gd name="connsiteY3" fmla="*/ 1330945 h 6028152"/>
              <a:gd name="connsiteX4" fmla="*/ 18207 w 2308625"/>
              <a:gd name="connsiteY4" fmla="*/ 1517911 h 6028152"/>
              <a:gd name="connsiteX5" fmla="*/ 177649 w 2308625"/>
              <a:gd name="connsiteY5" fmla="*/ 1617240 h 6028152"/>
              <a:gd name="connsiteX6" fmla="*/ 437512 w 2308625"/>
              <a:gd name="connsiteY6" fmla="*/ 1617240 h 6028152"/>
              <a:gd name="connsiteX7" fmla="*/ 437512 w 2308625"/>
              <a:gd name="connsiteY7" fmla="*/ 5850416 h 6028152"/>
              <a:gd name="connsiteX8" fmla="*/ 615249 w 2308625"/>
              <a:gd name="connsiteY8" fmla="*/ 6028153 h 6028152"/>
              <a:gd name="connsiteX9" fmla="*/ 1693221 w 2308625"/>
              <a:gd name="connsiteY9" fmla="*/ 6028153 h 6028152"/>
              <a:gd name="connsiteX10" fmla="*/ 1870957 w 2308625"/>
              <a:gd name="connsiteY10" fmla="*/ 5850416 h 6028152"/>
              <a:gd name="connsiteX11" fmla="*/ 1870907 w 2308625"/>
              <a:gd name="connsiteY11" fmla="*/ 1617240 h 6028152"/>
              <a:gd name="connsiteX12" fmla="*/ 2130910 w 2308625"/>
              <a:gd name="connsiteY12" fmla="*/ 1617240 h 6028152"/>
              <a:gd name="connsiteX13" fmla="*/ 2290352 w 2308625"/>
              <a:gd name="connsiteY13" fmla="*/ 1517911 h 6028152"/>
              <a:gd name="connsiteX14" fmla="*/ 2271715 w 2308625"/>
              <a:gd name="connsiteY14" fmla="*/ 1330945 h 6028152"/>
              <a:gd name="connsiteX15" fmla="*/ 1693170 w 2308625"/>
              <a:gd name="connsiteY15" fmla="*/ 1261767 h 6028152"/>
              <a:gd name="connsiteX16" fmla="*/ 1515433 w 2308625"/>
              <a:gd name="connsiteY16" fmla="*/ 1439504 h 6028152"/>
              <a:gd name="connsiteX17" fmla="*/ 1515433 w 2308625"/>
              <a:gd name="connsiteY17" fmla="*/ 5672680 h 6028152"/>
              <a:gd name="connsiteX18" fmla="*/ 792934 w 2308625"/>
              <a:gd name="connsiteY18" fmla="*/ 5672680 h 6028152"/>
              <a:gd name="connsiteX19" fmla="*/ 792934 w 2308625"/>
              <a:gd name="connsiteY19" fmla="*/ 1439504 h 6028152"/>
              <a:gd name="connsiteX20" fmla="*/ 615198 w 2308625"/>
              <a:gd name="connsiteY20" fmla="*/ 1261767 h 6028152"/>
              <a:gd name="connsiteX21" fmla="*/ 539317 w 2308625"/>
              <a:gd name="connsiteY21" fmla="*/ 1261767 h 6028152"/>
              <a:gd name="connsiteX22" fmla="*/ 1154108 w 2308625"/>
              <a:gd name="connsiteY22" fmla="*/ 464972 h 6028152"/>
              <a:gd name="connsiteX23" fmla="*/ 1769241 w 2308625"/>
              <a:gd name="connsiteY23" fmla="*/ 1261767 h 60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08625" h="6028152">
                <a:moveTo>
                  <a:pt x="2271702" y="1330945"/>
                </a:moveTo>
                <a:lnTo>
                  <a:pt x="1294850" y="65461"/>
                </a:lnTo>
                <a:cubicBezTo>
                  <a:pt x="1227500" y="-21820"/>
                  <a:pt x="1080665" y="-21820"/>
                  <a:pt x="1013315" y="65461"/>
                </a:cubicBezTo>
                <a:lnTo>
                  <a:pt x="36856" y="1330945"/>
                </a:lnTo>
                <a:cubicBezTo>
                  <a:pt x="-4353" y="1384609"/>
                  <a:pt x="-11641" y="1457150"/>
                  <a:pt x="18207" y="1517911"/>
                </a:cubicBezTo>
                <a:cubicBezTo>
                  <a:pt x="48066" y="1578710"/>
                  <a:pt x="110109" y="1617240"/>
                  <a:pt x="177649" y="1617240"/>
                </a:cubicBezTo>
                <a:lnTo>
                  <a:pt x="437512" y="1617240"/>
                </a:lnTo>
                <a:lnTo>
                  <a:pt x="437512" y="5850416"/>
                </a:lnTo>
                <a:cubicBezTo>
                  <a:pt x="437512" y="5948514"/>
                  <a:pt x="516960" y="6028153"/>
                  <a:pt x="615249" y="6028153"/>
                </a:cubicBezTo>
                <a:lnTo>
                  <a:pt x="1693221" y="6028153"/>
                </a:lnTo>
                <a:cubicBezTo>
                  <a:pt x="1791509" y="6028153"/>
                  <a:pt x="1870957" y="5948514"/>
                  <a:pt x="1870957" y="5850416"/>
                </a:cubicBezTo>
                <a:lnTo>
                  <a:pt x="1870907" y="1617240"/>
                </a:lnTo>
                <a:lnTo>
                  <a:pt x="2130910" y="1617240"/>
                </a:lnTo>
                <a:cubicBezTo>
                  <a:pt x="2198653" y="1617240"/>
                  <a:pt x="2260492" y="1578659"/>
                  <a:pt x="2290352" y="1517911"/>
                </a:cubicBezTo>
                <a:cubicBezTo>
                  <a:pt x="2320212" y="1457112"/>
                  <a:pt x="2313115" y="1384609"/>
                  <a:pt x="2271715" y="1330945"/>
                </a:cubicBezTo>
                <a:close/>
                <a:moveTo>
                  <a:pt x="1693170" y="1261767"/>
                </a:moveTo>
                <a:cubicBezTo>
                  <a:pt x="1594882" y="1261767"/>
                  <a:pt x="1515433" y="1341406"/>
                  <a:pt x="1515433" y="1439504"/>
                </a:cubicBezTo>
                <a:lnTo>
                  <a:pt x="1515433" y="5672680"/>
                </a:lnTo>
                <a:lnTo>
                  <a:pt x="792934" y="5672680"/>
                </a:lnTo>
                <a:lnTo>
                  <a:pt x="792934" y="1439504"/>
                </a:lnTo>
                <a:cubicBezTo>
                  <a:pt x="792934" y="1341406"/>
                  <a:pt x="713486" y="1261767"/>
                  <a:pt x="615198" y="1261767"/>
                </a:cubicBezTo>
                <a:lnTo>
                  <a:pt x="539317" y="1261767"/>
                </a:lnTo>
                <a:lnTo>
                  <a:pt x="1154108" y="464972"/>
                </a:lnTo>
                <a:lnTo>
                  <a:pt x="1769241" y="1261767"/>
                </a:lnTo>
                <a:close/>
              </a:path>
            </a:pathLst>
          </a:custGeom>
          <a:solidFill>
            <a:srgbClr val="303B4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55AAEF3C-BB28-BF86-C181-71A1FF9C67DF}"/>
              </a:ext>
            </a:extLst>
          </p:cNvPr>
          <p:cNvCxnSpPr>
            <a:cxnSpLocks/>
          </p:cNvCxnSpPr>
          <p:nvPr/>
        </p:nvCxnSpPr>
        <p:spPr>
          <a:xfrm>
            <a:off x="20234550" y="9101384"/>
            <a:ext cx="0" cy="1304249"/>
          </a:xfrm>
          <a:prstGeom prst="line">
            <a:avLst/>
          </a:prstGeom>
          <a:solidFill>
            <a:srgbClr val="202A2D">
              <a:alpha val="89804"/>
            </a:srgbClr>
          </a:solidFill>
          <a:ln w="38100">
            <a:solidFill>
              <a:srgbClr val="5D6266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1DCA9F37-53DF-8D03-7CFC-5DE0CD683991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88" name="Retângulo: Cantos Arredondados 87">
              <a:extLst>
                <a:ext uri="{FF2B5EF4-FFF2-40B4-BE49-F238E27FC236}">
                  <a16:creationId xmlns:a16="http://schemas.microsoft.com/office/drawing/2014/main" id="{88D257CE-050B-84C0-BB84-92B502A9FF04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Imagem 88">
              <a:extLst>
                <a:ext uri="{FF2B5EF4-FFF2-40B4-BE49-F238E27FC236}">
                  <a16:creationId xmlns:a16="http://schemas.microsoft.com/office/drawing/2014/main" id="{7AC922F9-CE3F-50E2-98C2-A0AD7DE6A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AA385F-C886-D748-F192-8E4895E93054}"/>
              </a:ext>
            </a:extLst>
          </p:cNvPr>
          <p:cNvSpPr txBox="1"/>
          <p:nvPr/>
        </p:nvSpPr>
        <p:spPr>
          <a:xfrm>
            <a:off x="1266437" y="929363"/>
            <a:ext cx="20014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200"/>
              </a:lnSpc>
            </a:pPr>
            <a:r>
              <a:rPr lang="pt-BR" sz="6000" b="1" dirty="0">
                <a:solidFill>
                  <a:srgbClr val="F1E3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FATURAMENTO DAS CATEGORIAS R$</a:t>
            </a:r>
            <a:endParaRPr lang="pt-BR" sz="6000" dirty="0">
              <a:solidFill>
                <a:srgbClr val="F1E3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7DD3E99-5AD4-56EE-1543-DC727A0B8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039D5DA-33FA-F90A-A38F-28A82B17B903}"/>
              </a:ext>
            </a:extLst>
          </p:cNvPr>
          <p:cNvGrpSpPr/>
          <p:nvPr/>
        </p:nvGrpSpPr>
        <p:grpSpPr>
          <a:xfrm>
            <a:off x="6789632" y="4264789"/>
            <a:ext cx="3729037" cy="3723714"/>
            <a:chOff x="6914027" y="3508942"/>
            <a:chExt cx="3729037" cy="3723714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01E35E5-786F-F05E-EF9A-42FCE7FE3000}"/>
                </a:ext>
              </a:extLst>
            </p:cNvPr>
            <p:cNvSpPr txBox="1"/>
            <p:nvPr/>
          </p:nvSpPr>
          <p:spPr>
            <a:xfrm>
              <a:off x="6914027" y="4436414"/>
              <a:ext cx="372903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R$ 100bi </a:t>
              </a:r>
              <a:endPara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8B9A673-8527-6614-33EA-BC33E8A95F37}"/>
                </a:ext>
              </a:extLst>
            </p:cNvPr>
            <p:cNvSpPr txBox="1"/>
            <p:nvPr/>
          </p:nvSpPr>
          <p:spPr>
            <a:xfrm>
              <a:off x="6914027" y="5293664"/>
              <a:ext cx="372903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Mercado de Alimentos Saudáveis 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7E39DCFB-F76F-3C0D-39A9-95F148B7A6FE}"/>
                </a:ext>
              </a:extLst>
            </p:cNvPr>
            <p:cNvGrpSpPr/>
            <p:nvPr/>
          </p:nvGrpSpPr>
          <p:grpSpPr>
            <a:xfrm>
              <a:off x="7009255" y="3508942"/>
              <a:ext cx="834111" cy="894309"/>
              <a:chOff x="9275165" y="2843075"/>
              <a:chExt cx="5831751" cy="6252628"/>
            </a:xfrm>
            <a:solidFill>
              <a:srgbClr val="5AB7E7"/>
            </a:solidFill>
          </p:grpSpPr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409FA41-667F-6D7B-C9D9-0FC8B67C497F}"/>
                  </a:ext>
                </a:extLst>
              </p:cNvPr>
              <p:cNvSpPr/>
              <p:nvPr/>
            </p:nvSpPr>
            <p:spPr>
              <a:xfrm>
                <a:off x="9275165" y="2843075"/>
                <a:ext cx="5831751" cy="6252628"/>
              </a:xfrm>
              <a:custGeom>
                <a:avLst/>
                <a:gdLst>
                  <a:gd name="connsiteX0" fmla="*/ 1847337 w 5831751"/>
                  <a:gd name="connsiteY0" fmla="*/ 136 h 6252628"/>
                  <a:gd name="connsiteX1" fmla="*/ 1722908 w 5831751"/>
                  <a:gd name="connsiteY1" fmla="*/ 106757 h 6252628"/>
                  <a:gd name="connsiteX2" fmla="*/ 1856211 w 5831751"/>
                  <a:gd name="connsiteY2" fmla="*/ 1277617 h 6252628"/>
                  <a:gd name="connsiteX3" fmla="*/ 1980639 w 5831751"/>
                  <a:gd name="connsiteY3" fmla="*/ 1433136 h 6252628"/>
                  <a:gd name="connsiteX4" fmla="*/ 1689583 w 5831751"/>
                  <a:gd name="connsiteY4" fmla="*/ 1415388 h 6252628"/>
                  <a:gd name="connsiteX5" fmla="*/ 569855 w 5831751"/>
                  <a:gd name="connsiteY5" fmla="*/ 1813061 h 6252628"/>
                  <a:gd name="connsiteX6" fmla="*/ 23303 w 5831751"/>
                  <a:gd name="connsiteY6" fmla="*/ 3734900 h 6252628"/>
                  <a:gd name="connsiteX7" fmla="*/ 940842 w 5831751"/>
                  <a:gd name="connsiteY7" fmla="*/ 5709934 h 6252628"/>
                  <a:gd name="connsiteX8" fmla="*/ 2915876 w 5831751"/>
                  <a:gd name="connsiteY8" fmla="*/ 6114309 h 6252628"/>
                  <a:gd name="connsiteX9" fmla="*/ 4890909 w 5831751"/>
                  <a:gd name="connsiteY9" fmla="*/ 5709934 h 6252628"/>
                  <a:gd name="connsiteX10" fmla="*/ 5808449 w 5831751"/>
                  <a:gd name="connsiteY10" fmla="*/ 3734900 h 6252628"/>
                  <a:gd name="connsiteX11" fmla="*/ 5261896 w 5831751"/>
                  <a:gd name="connsiteY11" fmla="*/ 1813061 h 6252628"/>
                  <a:gd name="connsiteX12" fmla="*/ 4142168 w 5831751"/>
                  <a:gd name="connsiteY12" fmla="*/ 1415388 h 6252628"/>
                  <a:gd name="connsiteX13" fmla="*/ 3060172 w 5831751"/>
                  <a:gd name="connsiteY13" fmla="*/ 1626450 h 6252628"/>
                  <a:gd name="connsiteX14" fmla="*/ 3060172 w 5831751"/>
                  <a:gd name="connsiteY14" fmla="*/ 1515365 h 6252628"/>
                  <a:gd name="connsiteX15" fmla="*/ 3060172 w 5831751"/>
                  <a:gd name="connsiteY15" fmla="*/ 1513130 h 6252628"/>
                  <a:gd name="connsiteX16" fmla="*/ 3384554 w 5831751"/>
                  <a:gd name="connsiteY16" fmla="*/ 844384 h 6252628"/>
                  <a:gd name="connsiteX17" fmla="*/ 4195477 w 5831751"/>
                  <a:gd name="connsiteY17" fmla="*/ 484445 h 6252628"/>
                  <a:gd name="connsiteX18" fmla="*/ 4293270 w 5831751"/>
                  <a:gd name="connsiteY18" fmla="*/ 328633 h 6252628"/>
                  <a:gd name="connsiteX19" fmla="*/ 4155461 w 5831751"/>
                  <a:gd name="connsiteY19" fmla="*/ 206736 h 6252628"/>
                  <a:gd name="connsiteX20" fmla="*/ 4104387 w 5831751"/>
                  <a:gd name="connsiteY20" fmla="*/ 215613 h 6252628"/>
                  <a:gd name="connsiteX21" fmla="*/ 3209065 w 5831751"/>
                  <a:gd name="connsiteY21" fmla="*/ 619989 h 6252628"/>
                  <a:gd name="connsiteX22" fmla="*/ 2971317 w 5831751"/>
                  <a:gd name="connsiteY22" fmla="*/ 879957 h 6252628"/>
                  <a:gd name="connsiteX23" fmla="*/ 2820266 w 5831751"/>
                  <a:gd name="connsiteY23" fmla="*/ 557807 h 6252628"/>
                  <a:gd name="connsiteX24" fmla="*/ 1889384 w 5831751"/>
                  <a:gd name="connsiteY24" fmla="*/ 2380 h 6252628"/>
                  <a:gd name="connsiteX25" fmla="*/ 1860514 w 5831751"/>
                  <a:gd name="connsiteY25" fmla="*/ 150 h 6252628"/>
                  <a:gd name="connsiteX26" fmla="*/ 1847171 w 5831751"/>
                  <a:gd name="connsiteY26" fmla="*/ 150 h 6252628"/>
                  <a:gd name="connsiteX27" fmla="*/ 1967296 w 5831751"/>
                  <a:gd name="connsiteY27" fmla="*/ 313409 h 6252628"/>
                  <a:gd name="connsiteX28" fmla="*/ 2582734 w 5831751"/>
                  <a:gd name="connsiteY28" fmla="*/ 713316 h 6252628"/>
                  <a:gd name="connsiteX29" fmla="*/ 2776048 w 5831751"/>
                  <a:gd name="connsiteY29" fmla="*/ 1508661 h 6252628"/>
                  <a:gd name="connsiteX30" fmla="*/ 2776048 w 5831751"/>
                  <a:gd name="connsiteY30" fmla="*/ 1522004 h 6252628"/>
                  <a:gd name="connsiteX31" fmla="*/ 2776048 w 5831751"/>
                  <a:gd name="connsiteY31" fmla="*/ 1537569 h 6252628"/>
                  <a:gd name="connsiteX32" fmla="*/ 2776048 w 5831751"/>
                  <a:gd name="connsiteY32" fmla="*/ 1621981 h 6252628"/>
                  <a:gd name="connsiteX33" fmla="*/ 2091788 w 5831751"/>
                  <a:gd name="connsiteY33" fmla="*/ 1117629 h 6252628"/>
                  <a:gd name="connsiteX34" fmla="*/ 1967359 w 5831751"/>
                  <a:gd name="connsiteY34" fmla="*/ 313343 h 6252628"/>
                  <a:gd name="connsiteX35" fmla="*/ 1696222 w 5831751"/>
                  <a:gd name="connsiteY35" fmla="*/ 1695310 h 6252628"/>
                  <a:gd name="connsiteX36" fmla="*/ 2847041 w 5831751"/>
                  <a:gd name="connsiteY36" fmla="*/ 1959681 h 6252628"/>
                  <a:gd name="connsiteX37" fmla="*/ 2986983 w 5831751"/>
                  <a:gd name="connsiteY37" fmla="*/ 1959681 h 6252628"/>
                  <a:gd name="connsiteX38" fmla="*/ 5068785 w 5831751"/>
                  <a:gd name="connsiteY38" fmla="*/ 2021863 h 6252628"/>
                  <a:gd name="connsiteX39" fmla="*/ 5524235 w 5831751"/>
                  <a:gd name="connsiteY39" fmla="*/ 3701473 h 6252628"/>
                  <a:gd name="connsiteX40" fmla="*/ 4693329 w 5831751"/>
                  <a:gd name="connsiteY40" fmla="*/ 5505499 h 6252628"/>
                  <a:gd name="connsiteX41" fmla="*/ 2980330 w 5831751"/>
                  <a:gd name="connsiteY41" fmla="*/ 5834286 h 6252628"/>
                  <a:gd name="connsiteX42" fmla="*/ 2847028 w 5831751"/>
                  <a:gd name="connsiteY42" fmla="*/ 5836469 h 6252628"/>
                  <a:gd name="connsiteX43" fmla="*/ 1138599 w 5831751"/>
                  <a:gd name="connsiteY43" fmla="*/ 5505448 h 6252628"/>
                  <a:gd name="connsiteX44" fmla="*/ 305460 w 5831751"/>
                  <a:gd name="connsiteY44" fmla="*/ 3701422 h 6252628"/>
                  <a:gd name="connsiteX45" fmla="*/ 763144 w 5831751"/>
                  <a:gd name="connsiteY45" fmla="*/ 2021812 h 6252628"/>
                  <a:gd name="connsiteX46" fmla="*/ 1696260 w 5831751"/>
                  <a:gd name="connsiteY46" fmla="*/ 1695196 h 625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831751" h="6252628">
                    <a:moveTo>
                      <a:pt x="1847337" y="136"/>
                    </a:moveTo>
                    <a:cubicBezTo>
                      <a:pt x="1789369" y="5640"/>
                      <a:pt x="1737191" y="50372"/>
                      <a:pt x="1722908" y="106757"/>
                    </a:cubicBezTo>
                    <a:cubicBezTo>
                      <a:pt x="1601159" y="579270"/>
                      <a:pt x="1647980" y="971135"/>
                      <a:pt x="1856211" y="1277617"/>
                    </a:cubicBezTo>
                    <a:cubicBezTo>
                      <a:pt x="1893205" y="1332067"/>
                      <a:pt x="1934910" y="1384436"/>
                      <a:pt x="1980639" y="1433136"/>
                    </a:cubicBezTo>
                    <a:cubicBezTo>
                      <a:pt x="1879824" y="1421342"/>
                      <a:pt x="1782717" y="1415439"/>
                      <a:pt x="1689583" y="1415388"/>
                    </a:cubicBezTo>
                    <a:cubicBezTo>
                      <a:pt x="1217375" y="1415045"/>
                      <a:pt x="842859" y="1560941"/>
                      <a:pt x="569855" y="1813061"/>
                    </a:cubicBezTo>
                    <a:cubicBezTo>
                      <a:pt x="84508" y="2261325"/>
                      <a:pt x="-63077" y="2999795"/>
                      <a:pt x="23303" y="3734900"/>
                    </a:cubicBezTo>
                    <a:cubicBezTo>
                      <a:pt x="109696" y="4469942"/>
                      <a:pt x="431094" y="5216080"/>
                      <a:pt x="940842" y="5709934"/>
                    </a:cubicBezTo>
                    <a:cubicBezTo>
                      <a:pt x="1438644" y="6192310"/>
                      <a:pt x="2139573" y="6418849"/>
                      <a:pt x="2915876" y="6114309"/>
                    </a:cubicBezTo>
                    <a:cubicBezTo>
                      <a:pt x="3692229" y="6418849"/>
                      <a:pt x="4393120" y="6192323"/>
                      <a:pt x="4890909" y="5709934"/>
                    </a:cubicBezTo>
                    <a:cubicBezTo>
                      <a:pt x="5400657" y="5216004"/>
                      <a:pt x="5722068" y="4469841"/>
                      <a:pt x="5808449" y="3734900"/>
                    </a:cubicBezTo>
                    <a:cubicBezTo>
                      <a:pt x="5894828" y="2999960"/>
                      <a:pt x="5747256" y="2261338"/>
                      <a:pt x="5261896" y="1813061"/>
                    </a:cubicBezTo>
                    <a:cubicBezTo>
                      <a:pt x="4988893" y="1560891"/>
                      <a:pt x="4614376" y="1414994"/>
                      <a:pt x="4142168" y="1415388"/>
                    </a:cubicBezTo>
                    <a:cubicBezTo>
                      <a:pt x="3825569" y="1415591"/>
                      <a:pt x="3465297" y="1482141"/>
                      <a:pt x="3060172" y="1626450"/>
                    </a:cubicBezTo>
                    <a:cubicBezTo>
                      <a:pt x="3060172" y="1589062"/>
                      <a:pt x="3060960" y="1551966"/>
                      <a:pt x="3060172" y="1515365"/>
                    </a:cubicBezTo>
                    <a:lnTo>
                      <a:pt x="3060172" y="1513130"/>
                    </a:lnTo>
                    <a:cubicBezTo>
                      <a:pt x="3088978" y="1166481"/>
                      <a:pt x="3200610" y="986611"/>
                      <a:pt x="3384554" y="844384"/>
                    </a:cubicBezTo>
                    <a:cubicBezTo>
                      <a:pt x="3571418" y="699874"/>
                      <a:pt x="3850770" y="601738"/>
                      <a:pt x="4195477" y="484445"/>
                    </a:cubicBezTo>
                    <a:cubicBezTo>
                      <a:pt x="4259056" y="464311"/>
                      <a:pt x="4302792" y="394634"/>
                      <a:pt x="4293270" y="328633"/>
                    </a:cubicBezTo>
                    <a:cubicBezTo>
                      <a:pt x="4283748" y="262632"/>
                      <a:pt x="4222150" y="208125"/>
                      <a:pt x="4155461" y="206736"/>
                    </a:cubicBezTo>
                    <a:cubicBezTo>
                      <a:pt x="4138055" y="206538"/>
                      <a:pt x="4120650" y="209564"/>
                      <a:pt x="4104387" y="215613"/>
                    </a:cubicBezTo>
                    <a:cubicBezTo>
                      <a:pt x="3760175" y="332700"/>
                      <a:pt x="3451954" y="432134"/>
                      <a:pt x="3209065" y="619989"/>
                    </a:cubicBezTo>
                    <a:cubicBezTo>
                      <a:pt x="3116274" y="691748"/>
                      <a:pt x="3037473" y="777984"/>
                      <a:pt x="2971317" y="879957"/>
                    </a:cubicBezTo>
                    <a:cubicBezTo>
                      <a:pt x="2935706" y="764555"/>
                      <a:pt x="2886714" y="658126"/>
                      <a:pt x="2820266" y="557807"/>
                    </a:cubicBezTo>
                    <a:cubicBezTo>
                      <a:pt x="2641984" y="288676"/>
                      <a:pt x="2339324" y="96111"/>
                      <a:pt x="1889384" y="2380"/>
                    </a:cubicBezTo>
                    <a:cubicBezTo>
                      <a:pt x="1879862" y="645"/>
                      <a:pt x="1870137" y="-99"/>
                      <a:pt x="1860514" y="150"/>
                    </a:cubicBezTo>
                    <a:cubicBezTo>
                      <a:pt x="1856109" y="-50"/>
                      <a:pt x="1851640" y="-50"/>
                      <a:pt x="1847171" y="150"/>
                    </a:cubicBezTo>
                    <a:close/>
                    <a:moveTo>
                      <a:pt x="1967296" y="313409"/>
                    </a:moveTo>
                    <a:cubicBezTo>
                      <a:pt x="2283591" y="400542"/>
                      <a:pt x="2465936" y="537065"/>
                      <a:pt x="2582734" y="713316"/>
                    </a:cubicBezTo>
                    <a:cubicBezTo>
                      <a:pt x="2713459" y="910692"/>
                      <a:pt x="2766374" y="1177945"/>
                      <a:pt x="2776048" y="1508661"/>
                    </a:cubicBezTo>
                    <a:lnTo>
                      <a:pt x="2776048" y="1522004"/>
                    </a:lnTo>
                    <a:lnTo>
                      <a:pt x="2776048" y="1537569"/>
                    </a:lnTo>
                    <a:cubicBezTo>
                      <a:pt x="2776746" y="1565690"/>
                      <a:pt x="2776048" y="1593213"/>
                      <a:pt x="2776048" y="1621981"/>
                    </a:cubicBezTo>
                    <a:cubicBezTo>
                      <a:pt x="2453202" y="1478560"/>
                      <a:pt x="2224887" y="1313570"/>
                      <a:pt x="2091788" y="1117629"/>
                    </a:cubicBezTo>
                    <a:cubicBezTo>
                      <a:pt x="1951541" y="911175"/>
                      <a:pt x="1900657" y="661884"/>
                      <a:pt x="1967359" y="313343"/>
                    </a:cubicBezTo>
                    <a:close/>
                    <a:moveTo>
                      <a:pt x="1696222" y="1695310"/>
                    </a:moveTo>
                    <a:cubicBezTo>
                      <a:pt x="2012225" y="1697545"/>
                      <a:pt x="2393178" y="1777729"/>
                      <a:pt x="2847041" y="1959681"/>
                    </a:cubicBezTo>
                    <a:cubicBezTo>
                      <a:pt x="2897429" y="1978774"/>
                      <a:pt x="2936849" y="1974902"/>
                      <a:pt x="2986983" y="1959681"/>
                    </a:cubicBezTo>
                    <a:cubicBezTo>
                      <a:pt x="4030195" y="1541923"/>
                      <a:pt x="4680939" y="1663673"/>
                      <a:pt x="5068785" y="2021863"/>
                    </a:cubicBezTo>
                    <a:cubicBezTo>
                      <a:pt x="5458879" y="2382148"/>
                      <a:pt x="5603582" y="3026341"/>
                      <a:pt x="5524235" y="3701473"/>
                    </a:cubicBezTo>
                    <a:cubicBezTo>
                      <a:pt x="5444888" y="4376567"/>
                      <a:pt x="5141835" y="5070806"/>
                      <a:pt x="4693329" y="5505499"/>
                    </a:cubicBezTo>
                    <a:cubicBezTo>
                      <a:pt x="4246754" y="5938236"/>
                      <a:pt x="3679724" y="6126688"/>
                      <a:pt x="2980330" y="5834286"/>
                    </a:cubicBezTo>
                    <a:cubicBezTo>
                      <a:pt x="2934614" y="5811675"/>
                      <a:pt x="2899397" y="5819661"/>
                      <a:pt x="2847028" y="5836469"/>
                    </a:cubicBezTo>
                    <a:cubicBezTo>
                      <a:pt x="2149819" y="6126078"/>
                      <a:pt x="1584121" y="5937195"/>
                      <a:pt x="1138599" y="5505448"/>
                    </a:cubicBezTo>
                    <a:cubicBezTo>
                      <a:pt x="690043" y="5070831"/>
                      <a:pt x="384806" y="4376542"/>
                      <a:pt x="305460" y="3701422"/>
                    </a:cubicBezTo>
                    <a:cubicBezTo>
                      <a:pt x="226113" y="3026328"/>
                      <a:pt x="373050" y="2382109"/>
                      <a:pt x="763144" y="2021812"/>
                    </a:cubicBezTo>
                    <a:cubicBezTo>
                      <a:pt x="982585" y="1819180"/>
                      <a:pt x="1285143" y="1692276"/>
                      <a:pt x="1696260" y="1695196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C86EDD76-2601-41CA-1316-C9DB88512747}"/>
                  </a:ext>
                </a:extLst>
              </p:cNvPr>
              <p:cNvSpPr/>
              <p:nvPr/>
            </p:nvSpPr>
            <p:spPr>
              <a:xfrm>
                <a:off x="10077327" y="5302326"/>
                <a:ext cx="1155824" cy="2738996"/>
              </a:xfrm>
              <a:custGeom>
                <a:avLst/>
                <a:gdLst>
                  <a:gd name="connsiteX0" fmla="*/ 393390 w 1155824"/>
                  <a:gd name="connsiteY0" fmla="*/ 98 h 2738996"/>
                  <a:gd name="connsiteX1" fmla="*/ 273926 w 1155824"/>
                  <a:gd name="connsiteY1" fmla="*/ 57482 h 2738996"/>
                  <a:gd name="connsiteX2" fmla="*/ 134771 w 1155824"/>
                  <a:gd name="connsiteY2" fmla="*/ 1560993 h 2738996"/>
                  <a:gd name="connsiteX3" fmla="*/ 915935 w 1155824"/>
                  <a:gd name="connsiteY3" fmla="*/ 2700068 h 2738996"/>
                  <a:gd name="connsiteX4" fmla="*/ 915885 w 1155824"/>
                  <a:gd name="connsiteY4" fmla="*/ 2700068 h 2738996"/>
                  <a:gd name="connsiteX5" fmla="*/ 1018781 w 1155824"/>
                  <a:gd name="connsiteY5" fmla="*/ 2738903 h 2738996"/>
                  <a:gd name="connsiteX6" fmla="*/ 1118619 w 1155824"/>
                  <a:gd name="connsiteY6" fmla="*/ 2692730 h 2738996"/>
                  <a:gd name="connsiteX7" fmla="*/ 1155613 w 1155824"/>
                  <a:gd name="connsiteY7" fmla="*/ 2589186 h 2738996"/>
                  <a:gd name="connsiteX8" fmla="*/ 1107700 w 1155824"/>
                  <a:gd name="connsiteY8" fmla="*/ 2490199 h 2738996"/>
                  <a:gd name="connsiteX9" fmla="*/ 400131 w 1155824"/>
                  <a:gd name="connsiteY9" fmla="*/ 1458985 h 2738996"/>
                  <a:gd name="connsiteX10" fmla="*/ 499867 w 1155824"/>
                  <a:gd name="connsiteY10" fmla="*/ 230102 h 2738996"/>
                  <a:gd name="connsiteX11" fmla="*/ 499918 w 1155824"/>
                  <a:gd name="connsiteY11" fmla="*/ 230102 h 2738996"/>
                  <a:gd name="connsiteX12" fmla="*/ 517171 w 1155824"/>
                  <a:gd name="connsiteY12" fmla="*/ 82517 h 2738996"/>
                  <a:gd name="connsiteX13" fmla="*/ 393390 w 1155824"/>
                  <a:gd name="connsiteY13" fmla="*/ 149 h 273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5824" h="2738996">
                    <a:moveTo>
                      <a:pt x="393390" y="98"/>
                    </a:moveTo>
                    <a:cubicBezTo>
                      <a:pt x="346531" y="-1641"/>
                      <a:pt x="301843" y="19839"/>
                      <a:pt x="273926" y="57482"/>
                    </a:cubicBezTo>
                    <a:cubicBezTo>
                      <a:pt x="-82334" y="523938"/>
                      <a:pt x="-48666" y="1083631"/>
                      <a:pt x="134771" y="1560993"/>
                    </a:cubicBezTo>
                    <a:cubicBezTo>
                      <a:pt x="318208" y="2038266"/>
                      <a:pt x="644125" y="2451668"/>
                      <a:pt x="915935" y="2700068"/>
                    </a:cubicBezTo>
                    <a:lnTo>
                      <a:pt x="915885" y="2700068"/>
                    </a:lnTo>
                    <a:cubicBezTo>
                      <a:pt x="943599" y="2726259"/>
                      <a:pt x="980695" y="2740287"/>
                      <a:pt x="1018781" y="2738903"/>
                    </a:cubicBezTo>
                    <a:cubicBezTo>
                      <a:pt x="1056918" y="2737520"/>
                      <a:pt x="1092872" y="2720850"/>
                      <a:pt x="1118619" y="2692730"/>
                    </a:cubicBezTo>
                    <a:cubicBezTo>
                      <a:pt x="1144352" y="2664572"/>
                      <a:pt x="1157695" y="2627272"/>
                      <a:pt x="1155613" y="2589186"/>
                    </a:cubicBezTo>
                    <a:cubicBezTo>
                      <a:pt x="1153582" y="2551099"/>
                      <a:pt x="1136316" y="2515400"/>
                      <a:pt x="1107700" y="2490199"/>
                    </a:cubicBezTo>
                    <a:cubicBezTo>
                      <a:pt x="869762" y="2272739"/>
                      <a:pt x="562240" y="1880766"/>
                      <a:pt x="400131" y="1458985"/>
                    </a:cubicBezTo>
                    <a:cubicBezTo>
                      <a:pt x="238061" y="1037254"/>
                      <a:pt x="214117" y="604275"/>
                      <a:pt x="499867" y="230102"/>
                    </a:cubicBezTo>
                    <a:lnTo>
                      <a:pt x="499918" y="230102"/>
                    </a:lnTo>
                    <a:cubicBezTo>
                      <a:pt x="532939" y="188105"/>
                      <a:pt x="539642" y="131026"/>
                      <a:pt x="517171" y="82517"/>
                    </a:cubicBezTo>
                    <a:cubicBezTo>
                      <a:pt x="494662" y="33970"/>
                      <a:pt x="446851" y="2129"/>
                      <a:pt x="393390" y="14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9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8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8FA9B0A-52C3-77B8-BF66-5908CDB8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23654"/>
            <a:ext cx="24380951" cy="1371428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554134F-6904-D502-A568-264E61EA4C2B}"/>
              </a:ext>
            </a:extLst>
          </p:cNvPr>
          <p:cNvSpPr txBox="1"/>
          <p:nvPr/>
        </p:nvSpPr>
        <p:spPr>
          <a:xfrm>
            <a:off x="895018" y="509599"/>
            <a:ext cx="20014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MERCADO CONSUMIDOR POTENCIAL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F1E3B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3CAD0881-5FAB-E4FB-A47E-03C6035C5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30"/>
          <a:stretch/>
        </p:blipFill>
        <p:spPr>
          <a:xfrm>
            <a:off x="3679" y="458"/>
            <a:ext cx="821517" cy="13714284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3BA540A-7968-24D2-0028-45BE2543D6BC}"/>
              </a:ext>
            </a:extLst>
          </p:cNvPr>
          <p:cNvGrpSpPr/>
          <p:nvPr/>
        </p:nvGrpSpPr>
        <p:grpSpPr>
          <a:xfrm>
            <a:off x="21512849" y="416083"/>
            <a:ext cx="2469218" cy="1081837"/>
            <a:chOff x="16739209" y="8593158"/>
            <a:chExt cx="6692290" cy="293208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D396D99E-AA6A-DE7D-207D-25CD6A6C7C37}"/>
                </a:ext>
              </a:extLst>
            </p:cNvPr>
            <p:cNvSpPr/>
            <p:nvPr/>
          </p:nvSpPr>
          <p:spPr>
            <a:xfrm>
              <a:off x="16739209" y="8593161"/>
              <a:ext cx="6692290" cy="27399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4FC3506F-9334-FB45-6CF8-38058B393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8" t="62648" r="4719" b="15972"/>
            <a:stretch/>
          </p:blipFill>
          <p:spPr>
            <a:xfrm>
              <a:off x="16954501" y="8593158"/>
              <a:ext cx="6283571" cy="2932089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553876-F100-1621-19B8-F6506F57B455}"/>
              </a:ext>
            </a:extLst>
          </p:cNvPr>
          <p:cNvSpPr txBox="1"/>
          <p:nvPr/>
        </p:nvSpPr>
        <p:spPr>
          <a:xfrm>
            <a:off x="842782" y="2555635"/>
            <a:ext cx="14075623" cy="9801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População do Brasil: </a:t>
            </a: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aprox. </a:t>
            </a:r>
            <a:r>
              <a:rPr kumimoji="0" lang="pt-BR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210 milhões</a:t>
            </a: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kumimoji="0" lang="pt-BR" sz="6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96 milhões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com sobrepeso.</a:t>
            </a: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kumimoji="0" lang="pt-BR" sz="6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58 milhões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declaram querer perder peso!!</a:t>
            </a: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685800" marR="0" lvl="0" indent="-68580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Mas alguém não quer ser saudável?</a:t>
            </a:r>
          </a:p>
          <a:p>
            <a:pPr marL="914400" marR="0" lvl="2" indent="0" algn="l" defTabSz="457200" rtl="0" eaLnBrk="1" fontAlgn="auto" latinLnBrk="0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	</a:t>
            </a:r>
            <a:r>
              <a:rPr kumimoji="0" lang="pt-BR" sz="5400" b="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160milhões de adultos!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44CD08-E6F4-68A1-780A-FD8A9165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8924" t="24806" r="21948" b="23721"/>
          <a:stretch/>
        </p:blipFill>
        <p:spPr>
          <a:xfrm>
            <a:off x="12282036" y="2109865"/>
            <a:ext cx="9952927" cy="9893328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4A8716-960A-5D5B-8D74-9E76FAA5BAE7}"/>
              </a:ext>
            </a:extLst>
          </p:cNvPr>
          <p:cNvSpPr txBox="1"/>
          <p:nvPr/>
        </p:nvSpPr>
        <p:spPr>
          <a:xfrm>
            <a:off x="13443482" y="13122476"/>
            <a:ext cx="1078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Fonte: IBGE</a:t>
            </a:r>
          </a:p>
        </p:txBody>
      </p:sp>
    </p:spTree>
    <p:extLst>
      <p:ext uri="{BB962C8B-B14F-4D97-AF65-F5344CB8AC3E}">
        <p14:creationId xmlns:p14="http://schemas.microsoft.com/office/powerpoint/2010/main" val="1196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733D096-DA09-0B3B-C83B-3A75B0FB4BC7}"/>
              </a:ext>
            </a:extLst>
          </p:cNvPr>
          <p:cNvSpPr txBox="1"/>
          <p:nvPr/>
        </p:nvSpPr>
        <p:spPr>
          <a:xfrm>
            <a:off x="8629193" y="2386535"/>
            <a:ext cx="11998611" cy="14265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lnSpc>
                <a:spcPct val="85000"/>
              </a:lnSpc>
              <a:defRPr sz="6600" b="1">
                <a:solidFill>
                  <a:srgbClr val="74BC1F"/>
                </a:solidFill>
                <a:latin typeface="Arial" panose="020B0604020202020204" pitchFamily="34" charset="0"/>
              </a:defRPr>
            </a:lvl1pPr>
          </a:lstStyle>
          <a:p>
            <a:pPr algn="l"/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ALIMENTAÇÃO FORA DE CASA</a:t>
            </a:r>
          </a:p>
          <a:p>
            <a:pPr algn="l"/>
            <a:r>
              <a:rPr lang="pt-BR" sz="48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(tendência)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CFF9CB3-BAC3-6123-D1BE-A44A47A8FCB1}"/>
              </a:ext>
            </a:extLst>
          </p:cNvPr>
          <p:cNvSpPr txBox="1"/>
          <p:nvPr/>
        </p:nvSpPr>
        <p:spPr>
          <a:xfrm>
            <a:off x="10186304" y="4506882"/>
            <a:ext cx="2552700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pt-BR" sz="8800" dirty="0">
                <a:solidFill>
                  <a:srgbClr val="74BC1F"/>
                </a:solidFill>
              </a:rPr>
              <a:t>25</a:t>
            </a:r>
            <a:r>
              <a:rPr lang="pt-BR" sz="5400" dirty="0">
                <a:solidFill>
                  <a:srgbClr val="74BC1F"/>
                </a:solidFill>
              </a:rPr>
              <a:t>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7B7884-0A2F-442A-B107-612DC7D978B1}"/>
              </a:ext>
            </a:extLst>
          </p:cNvPr>
          <p:cNvSpPr txBox="1"/>
          <p:nvPr/>
        </p:nvSpPr>
        <p:spPr>
          <a:xfrm>
            <a:off x="10734507" y="5499836"/>
            <a:ext cx="12824740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sz="4400" b="0" dirty="0">
                <a:solidFill>
                  <a:srgbClr val="1E2729"/>
                </a:solidFill>
              </a:rPr>
              <a:t>dos gastos dos brasileiros são destinados à alimentação fora de casa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35AD1AA-1772-EFF8-3EDD-EC43574BE67F}"/>
              </a:ext>
            </a:extLst>
          </p:cNvPr>
          <p:cNvSpPr txBox="1"/>
          <p:nvPr/>
        </p:nvSpPr>
        <p:spPr>
          <a:xfrm>
            <a:off x="10625722" y="7698429"/>
            <a:ext cx="3356473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sz="8800" dirty="0">
                <a:solidFill>
                  <a:srgbClr val="74BC1F"/>
                </a:solidFill>
              </a:rPr>
              <a:t>10</a:t>
            </a:r>
            <a:r>
              <a:rPr lang="pt-BR" sz="5400" dirty="0">
                <a:solidFill>
                  <a:srgbClr val="74BC1F"/>
                </a:solidFill>
              </a:rPr>
              <a:t>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7914BEA-737D-8636-F601-B2F44B6403FB}"/>
              </a:ext>
            </a:extLst>
          </p:cNvPr>
          <p:cNvSpPr txBox="1"/>
          <p:nvPr/>
        </p:nvSpPr>
        <p:spPr>
          <a:xfrm>
            <a:off x="10770364" y="8647324"/>
            <a:ext cx="11031800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sz="4400" b="0" dirty="0">
                <a:solidFill>
                  <a:srgbClr val="1E2729"/>
                </a:solidFill>
              </a:rPr>
              <a:t>de crescimento previsto em faturamento para 2023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F1FB82E-4008-AA3C-5C4E-C9C7C26E6C9F}"/>
              </a:ext>
            </a:extLst>
          </p:cNvPr>
          <p:cNvSpPr txBox="1"/>
          <p:nvPr/>
        </p:nvSpPr>
        <p:spPr>
          <a:xfrm>
            <a:off x="10279479" y="10940843"/>
            <a:ext cx="4038601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pt-BR" sz="5400" dirty="0">
                <a:solidFill>
                  <a:srgbClr val="74BC1F"/>
                </a:solidFill>
              </a:rPr>
              <a:t>R$</a:t>
            </a:r>
            <a:r>
              <a:rPr lang="pt-BR" sz="8800" dirty="0">
                <a:solidFill>
                  <a:srgbClr val="74BC1F"/>
                </a:solidFill>
              </a:rPr>
              <a:t>542</a:t>
            </a:r>
            <a:r>
              <a:rPr lang="pt-BR" sz="5400" dirty="0">
                <a:solidFill>
                  <a:srgbClr val="74BC1F"/>
                </a:solidFill>
              </a:rPr>
              <a:t>BI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39E416D-2827-F5E9-DE44-A8EB117FCBAE}"/>
              </a:ext>
            </a:extLst>
          </p:cNvPr>
          <p:cNvSpPr txBox="1"/>
          <p:nvPr/>
        </p:nvSpPr>
        <p:spPr>
          <a:xfrm>
            <a:off x="10745698" y="11954010"/>
            <a:ext cx="7601304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sz="4400" b="0" dirty="0">
                <a:solidFill>
                  <a:srgbClr val="1E2729"/>
                </a:solidFill>
              </a:rPr>
              <a:t>em receitas brutas anuais</a:t>
            </a: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A1A52FDE-3026-A0ED-05E4-D93EC66DB973}"/>
              </a:ext>
            </a:extLst>
          </p:cNvPr>
          <p:cNvGrpSpPr/>
          <p:nvPr/>
        </p:nvGrpSpPr>
        <p:grpSpPr>
          <a:xfrm>
            <a:off x="8514784" y="4692420"/>
            <a:ext cx="1698566" cy="1698564"/>
            <a:chOff x="11407834" y="4866505"/>
            <a:chExt cx="1698566" cy="1698564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69A4327F-D286-933E-F673-F24D0468967F}"/>
                </a:ext>
              </a:extLst>
            </p:cNvPr>
            <p:cNvSpPr/>
            <p:nvPr/>
          </p:nvSpPr>
          <p:spPr>
            <a:xfrm>
              <a:off x="11407834" y="4866505"/>
              <a:ext cx="1698566" cy="1698564"/>
            </a:xfrm>
            <a:prstGeom prst="ellipse">
              <a:avLst/>
            </a:prstGeom>
            <a:solidFill>
              <a:srgbClr val="303B4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FABFB0EB-725E-165C-1F21-92EF329C9128}"/>
                </a:ext>
              </a:extLst>
            </p:cNvPr>
            <p:cNvSpPr/>
            <p:nvPr/>
          </p:nvSpPr>
          <p:spPr>
            <a:xfrm>
              <a:off x="11847643" y="5264577"/>
              <a:ext cx="818948" cy="927821"/>
            </a:xfrm>
            <a:custGeom>
              <a:avLst/>
              <a:gdLst>
                <a:gd name="connsiteX0" fmla="*/ 5403723 w 6939349"/>
                <a:gd name="connsiteY0" fmla="*/ 5870924 h 7861887"/>
                <a:gd name="connsiteX1" fmla="*/ 5644706 w 6939349"/>
                <a:gd name="connsiteY1" fmla="*/ 6170676 h 7861887"/>
                <a:gd name="connsiteX2" fmla="*/ 3576257 w 6939349"/>
                <a:gd name="connsiteY2" fmla="*/ 6936486 h 7861887"/>
                <a:gd name="connsiteX3" fmla="*/ 3576257 w 6939349"/>
                <a:gd name="connsiteY3" fmla="*/ 7671721 h 7861887"/>
                <a:gd name="connsiteX4" fmla="*/ 3190780 w 6939349"/>
                <a:gd name="connsiteY4" fmla="*/ 7671721 h 7861887"/>
                <a:gd name="connsiteX5" fmla="*/ 3190780 w 6939349"/>
                <a:gd name="connsiteY5" fmla="*/ 6927057 h 7861887"/>
                <a:gd name="connsiteX6" fmla="*/ 0 w 6939349"/>
                <a:gd name="connsiteY6" fmla="*/ 3469100 h 7861887"/>
                <a:gd name="connsiteX7" fmla="*/ 3469005 w 6939349"/>
                <a:gd name="connsiteY7" fmla="*/ 0 h 7861887"/>
                <a:gd name="connsiteX8" fmla="*/ 6149150 w 6939349"/>
                <a:gd name="connsiteY8" fmla="*/ 1267492 h 7861887"/>
                <a:gd name="connsiteX9" fmla="*/ 5852446 w 6939349"/>
                <a:gd name="connsiteY9" fmla="*/ 1511427 h 7861887"/>
                <a:gd name="connsiteX10" fmla="*/ 3469005 w 6939349"/>
                <a:gd name="connsiteY10" fmla="*/ 385572 h 7861887"/>
                <a:gd name="connsiteX11" fmla="*/ 385477 w 6939349"/>
                <a:gd name="connsiteY11" fmla="*/ 3469100 h 7861887"/>
                <a:gd name="connsiteX12" fmla="*/ 3190780 w 6939349"/>
                <a:gd name="connsiteY12" fmla="*/ 6540246 h 7861887"/>
                <a:gd name="connsiteX13" fmla="*/ 3190780 w 6939349"/>
                <a:gd name="connsiteY13" fmla="*/ 6006656 h 7861887"/>
                <a:gd name="connsiteX14" fmla="*/ 916400 w 6939349"/>
                <a:gd name="connsiteY14" fmla="*/ 3469100 h 7861887"/>
                <a:gd name="connsiteX15" fmla="*/ 3469005 w 6939349"/>
                <a:gd name="connsiteY15" fmla="*/ 916400 h 7861887"/>
                <a:gd name="connsiteX16" fmla="*/ 5164169 w 6939349"/>
                <a:gd name="connsiteY16" fmla="*/ 1560767 h 7861887"/>
                <a:gd name="connsiteX17" fmla="*/ 4908137 w 6939349"/>
                <a:gd name="connsiteY17" fmla="*/ 1848422 h 7861887"/>
                <a:gd name="connsiteX18" fmla="*/ 3469005 w 6939349"/>
                <a:gd name="connsiteY18" fmla="*/ 1301972 h 7861887"/>
                <a:gd name="connsiteX19" fmla="*/ 1301877 w 6939349"/>
                <a:gd name="connsiteY19" fmla="*/ 3469100 h 7861887"/>
                <a:gd name="connsiteX20" fmla="*/ 3190780 w 6939349"/>
                <a:gd name="connsiteY20" fmla="*/ 5618512 h 7861887"/>
                <a:gd name="connsiteX21" fmla="*/ 3190780 w 6939349"/>
                <a:gd name="connsiteY21" fmla="*/ 5022723 h 7861887"/>
                <a:gd name="connsiteX22" fmla="*/ 2559558 w 6939349"/>
                <a:gd name="connsiteY22" fmla="*/ 5022723 h 7861887"/>
                <a:gd name="connsiteX23" fmla="*/ 2366867 w 6939349"/>
                <a:gd name="connsiteY23" fmla="*/ 4830032 h 7861887"/>
                <a:gd name="connsiteX24" fmla="*/ 2366867 w 6939349"/>
                <a:gd name="connsiteY24" fmla="*/ 2698623 h 7861887"/>
                <a:gd name="connsiteX25" fmla="*/ 2752344 w 6939349"/>
                <a:gd name="connsiteY25" fmla="*/ 2698623 h 7861887"/>
                <a:gd name="connsiteX26" fmla="*/ 2752344 w 6939349"/>
                <a:gd name="connsiteY26" fmla="*/ 4637247 h 7861887"/>
                <a:gd name="connsiteX27" fmla="*/ 3190780 w 6939349"/>
                <a:gd name="connsiteY27" fmla="*/ 4637247 h 7861887"/>
                <a:gd name="connsiteX28" fmla="*/ 3190780 w 6939349"/>
                <a:gd name="connsiteY28" fmla="*/ 2698623 h 7861887"/>
                <a:gd name="connsiteX29" fmla="*/ 3576257 w 6939349"/>
                <a:gd name="connsiteY29" fmla="*/ 2698623 h 7861887"/>
                <a:gd name="connsiteX30" fmla="*/ 3576257 w 6939349"/>
                <a:gd name="connsiteY30" fmla="*/ 4637247 h 7861887"/>
                <a:gd name="connsiteX31" fmla="*/ 4014692 w 6939349"/>
                <a:gd name="connsiteY31" fmla="*/ 4637247 h 7861887"/>
                <a:gd name="connsiteX32" fmla="*/ 4014692 w 6939349"/>
                <a:gd name="connsiteY32" fmla="*/ 2698623 h 7861887"/>
                <a:gd name="connsiteX33" fmla="*/ 4400265 w 6939349"/>
                <a:gd name="connsiteY33" fmla="*/ 2698623 h 7861887"/>
                <a:gd name="connsiteX34" fmla="*/ 4400265 w 6939349"/>
                <a:gd name="connsiteY34" fmla="*/ 4830032 h 7861887"/>
                <a:gd name="connsiteX35" fmla="*/ 4207479 w 6939349"/>
                <a:gd name="connsiteY35" fmla="*/ 5022723 h 7861887"/>
                <a:gd name="connsiteX36" fmla="*/ 3576257 w 6939349"/>
                <a:gd name="connsiteY36" fmla="*/ 5022723 h 7861887"/>
                <a:gd name="connsiteX37" fmla="*/ 3576257 w 6939349"/>
                <a:gd name="connsiteY37" fmla="*/ 5633657 h 7861887"/>
                <a:gd name="connsiteX38" fmla="*/ 5176362 w 6939349"/>
                <a:gd name="connsiteY38" fmla="*/ 4805267 h 7861887"/>
                <a:gd name="connsiteX39" fmla="*/ 5478971 w 6939349"/>
                <a:gd name="connsiteY39" fmla="*/ 5041678 h 7861887"/>
                <a:gd name="connsiteX40" fmla="*/ 3576257 w 6939349"/>
                <a:gd name="connsiteY40" fmla="*/ 6019514 h 7861887"/>
                <a:gd name="connsiteX41" fmla="*/ 3576257 w 6939349"/>
                <a:gd name="connsiteY41" fmla="*/ 6550819 h 7861887"/>
                <a:gd name="connsiteX42" fmla="*/ 5403723 w 6939349"/>
                <a:gd name="connsiteY42" fmla="*/ 5870924 h 7861887"/>
                <a:gd name="connsiteX43" fmla="*/ 6171153 w 6939349"/>
                <a:gd name="connsiteY43" fmla="*/ 4516755 h 7861887"/>
                <a:gd name="connsiteX44" fmla="*/ 6471952 w 6939349"/>
                <a:gd name="connsiteY44" fmla="*/ 7013162 h 7861887"/>
                <a:gd name="connsiteX45" fmla="*/ 6089523 w 6939349"/>
                <a:gd name="connsiteY45" fmla="*/ 7058311 h 7861887"/>
                <a:gd name="connsiteX46" fmla="*/ 5788819 w 6939349"/>
                <a:gd name="connsiteY46" fmla="*/ 4562951 h 7861887"/>
                <a:gd name="connsiteX47" fmla="*/ 4718876 w 6939349"/>
                <a:gd name="connsiteY47" fmla="*/ 3381756 h 7861887"/>
                <a:gd name="connsiteX48" fmla="*/ 5667090 w 6939349"/>
                <a:gd name="connsiteY48" fmla="*/ 1939481 h 7861887"/>
                <a:gd name="connsiteX49" fmla="*/ 6930009 w 6939349"/>
                <a:gd name="connsiteY49" fmla="*/ 3116580 h 7861887"/>
                <a:gd name="connsiteX50" fmla="*/ 6171153 w 6939349"/>
                <a:gd name="connsiteY50" fmla="*/ 4516755 h 7861887"/>
                <a:gd name="connsiteX51" fmla="*/ 5712238 w 6939349"/>
                <a:gd name="connsiteY51" fmla="*/ 2321909 h 7861887"/>
                <a:gd name="connsiteX52" fmla="*/ 5100447 w 6939349"/>
                <a:gd name="connsiteY52" fmla="*/ 3328797 h 7861887"/>
                <a:gd name="connsiteX53" fmla="*/ 5943410 w 6939349"/>
                <a:gd name="connsiteY53" fmla="*/ 4175951 h 7861887"/>
                <a:gd name="connsiteX54" fmla="*/ 6548533 w 6939349"/>
                <a:gd name="connsiteY54" fmla="*/ 3170015 h 7861887"/>
                <a:gd name="connsiteX55" fmla="*/ 5712238 w 6939349"/>
                <a:gd name="connsiteY55" fmla="*/ 2321909 h 786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939349" h="7861887">
                  <a:moveTo>
                    <a:pt x="5403723" y="5870924"/>
                  </a:moveTo>
                  <a:cubicBezTo>
                    <a:pt x="5600605" y="5712714"/>
                    <a:pt x="5841492" y="6012371"/>
                    <a:pt x="5644706" y="6170676"/>
                  </a:cubicBezTo>
                  <a:cubicBezTo>
                    <a:pt x="5055775" y="6645498"/>
                    <a:pt x="4332256" y="6913436"/>
                    <a:pt x="3576257" y="6936486"/>
                  </a:cubicBezTo>
                  <a:lnTo>
                    <a:pt x="3576257" y="7671721"/>
                  </a:lnTo>
                  <a:cubicBezTo>
                    <a:pt x="3576257" y="7925276"/>
                    <a:pt x="3190780" y="7925276"/>
                    <a:pt x="3190780" y="7671721"/>
                  </a:cubicBezTo>
                  <a:lnTo>
                    <a:pt x="3190780" y="6927057"/>
                  </a:lnTo>
                  <a:cubicBezTo>
                    <a:pt x="1390650" y="6784182"/>
                    <a:pt x="0" y="5276850"/>
                    <a:pt x="0" y="3469100"/>
                  </a:cubicBezTo>
                  <a:cubicBezTo>
                    <a:pt x="0" y="1553242"/>
                    <a:pt x="1553147" y="0"/>
                    <a:pt x="3469005" y="0"/>
                  </a:cubicBezTo>
                  <a:cubicBezTo>
                    <a:pt x="4509707" y="0"/>
                    <a:pt x="5488210" y="463868"/>
                    <a:pt x="6149150" y="1267492"/>
                  </a:cubicBezTo>
                  <a:cubicBezTo>
                    <a:pt x="6309360" y="1462373"/>
                    <a:pt x="6012752" y="1706309"/>
                    <a:pt x="5852446" y="1511427"/>
                  </a:cubicBezTo>
                  <a:cubicBezTo>
                    <a:pt x="5264372" y="796290"/>
                    <a:pt x="4394835" y="385572"/>
                    <a:pt x="3469005" y="385572"/>
                  </a:cubicBezTo>
                  <a:cubicBezTo>
                    <a:pt x="1766030" y="385572"/>
                    <a:pt x="385477" y="1766126"/>
                    <a:pt x="385477" y="3469100"/>
                  </a:cubicBezTo>
                  <a:cubicBezTo>
                    <a:pt x="385477" y="5064157"/>
                    <a:pt x="1604010" y="6398324"/>
                    <a:pt x="3190780" y="6540246"/>
                  </a:cubicBezTo>
                  <a:lnTo>
                    <a:pt x="3190780" y="6006656"/>
                  </a:lnTo>
                  <a:cubicBezTo>
                    <a:pt x="1898237" y="5866543"/>
                    <a:pt x="916400" y="4771168"/>
                    <a:pt x="916400" y="3469100"/>
                  </a:cubicBezTo>
                  <a:cubicBezTo>
                    <a:pt x="916400" y="2059305"/>
                    <a:pt x="2059305" y="916400"/>
                    <a:pt x="3469005" y="916400"/>
                  </a:cubicBezTo>
                  <a:cubicBezTo>
                    <a:pt x="4094607" y="916400"/>
                    <a:pt x="4696492" y="1145191"/>
                    <a:pt x="5164169" y="1560767"/>
                  </a:cubicBezTo>
                  <a:cubicBezTo>
                    <a:pt x="5353050" y="1728978"/>
                    <a:pt x="5097018" y="2016538"/>
                    <a:pt x="4908137" y="1848422"/>
                  </a:cubicBezTo>
                  <a:cubicBezTo>
                    <a:pt x="4509326" y="1493901"/>
                    <a:pt x="4002500" y="1301972"/>
                    <a:pt x="3469005" y="1301972"/>
                  </a:cubicBezTo>
                  <a:cubicBezTo>
                    <a:pt x="2272189" y="1301972"/>
                    <a:pt x="1301877" y="2272189"/>
                    <a:pt x="1301877" y="3469100"/>
                  </a:cubicBezTo>
                  <a:cubicBezTo>
                    <a:pt x="1301877" y="4558475"/>
                    <a:pt x="2112169" y="5480304"/>
                    <a:pt x="3190780" y="5618512"/>
                  </a:cubicBezTo>
                  <a:lnTo>
                    <a:pt x="3190780" y="5022723"/>
                  </a:lnTo>
                  <a:lnTo>
                    <a:pt x="2559558" y="5022723"/>
                  </a:lnTo>
                  <a:cubicBezTo>
                    <a:pt x="2453164" y="5022723"/>
                    <a:pt x="2366867" y="4936427"/>
                    <a:pt x="2366867" y="4830032"/>
                  </a:cubicBezTo>
                  <a:lnTo>
                    <a:pt x="2366867" y="2698623"/>
                  </a:lnTo>
                  <a:cubicBezTo>
                    <a:pt x="2366867" y="2445067"/>
                    <a:pt x="2752344" y="2445067"/>
                    <a:pt x="2752344" y="2698623"/>
                  </a:cubicBezTo>
                  <a:lnTo>
                    <a:pt x="2752344" y="4637247"/>
                  </a:lnTo>
                  <a:lnTo>
                    <a:pt x="3190780" y="4637247"/>
                  </a:lnTo>
                  <a:lnTo>
                    <a:pt x="3190780" y="2698623"/>
                  </a:lnTo>
                  <a:cubicBezTo>
                    <a:pt x="3190780" y="2445067"/>
                    <a:pt x="3576257" y="2445067"/>
                    <a:pt x="3576257" y="2698623"/>
                  </a:cubicBezTo>
                  <a:lnTo>
                    <a:pt x="3576257" y="4637247"/>
                  </a:lnTo>
                  <a:lnTo>
                    <a:pt x="4014692" y="4637247"/>
                  </a:lnTo>
                  <a:lnTo>
                    <a:pt x="4014692" y="2698623"/>
                  </a:lnTo>
                  <a:cubicBezTo>
                    <a:pt x="4014692" y="2445067"/>
                    <a:pt x="4400265" y="2445067"/>
                    <a:pt x="4400265" y="2698623"/>
                  </a:cubicBezTo>
                  <a:lnTo>
                    <a:pt x="4400265" y="4830032"/>
                  </a:lnTo>
                  <a:cubicBezTo>
                    <a:pt x="4400265" y="4936427"/>
                    <a:pt x="4313873" y="5022723"/>
                    <a:pt x="4207479" y="5022723"/>
                  </a:cubicBezTo>
                  <a:lnTo>
                    <a:pt x="3576257" y="5022723"/>
                  </a:lnTo>
                  <a:lnTo>
                    <a:pt x="3576257" y="5633657"/>
                  </a:lnTo>
                  <a:cubicBezTo>
                    <a:pt x="4204907" y="5603082"/>
                    <a:pt x="4788027" y="5300758"/>
                    <a:pt x="5176362" y="4805267"/>
                  </a:cubicBezTo>
                  <a:cubicBezTo>
                    <a:pt x="5331619" y="4606385"/>
                    <a:pt x="5634228" y="4842891"/>
                    <a:pt x="5478971" y="5041678"/>
                  </a:cubicBezTo>
                  <a:cubicBezTo>
                    <a:pt x="5016722" y="5631561"/>
                    <a:pt x="4325112" y="5988463"/>
                    <a:pt x="3576257" y="6019514"/>
                  </a:cubicBezTo>
                  <a:lnTo>
                    <a:pt x="3576257" y="6550819"/>
                  </a:lnTo>
                  <a:cubicBezTo>
                    <a:pt x="4245007" y="6528054"/>
                    <a:pt x="4882706" y="6291167"/>
                    <a:pt x="5403723" y="5870924"/>
                  </a:cubicBezTo>
                  <a:close/>
                  <a:moveTo>
                    <a:pt x="6171153" y="4516755"/>
                  </a:moveTo>
                  <a:lnTo>
                    <a:pt x="6471952" y="7013162"/>
                  </a:lnTo>
                  <a:cubicBezTo>
                    <a:pt x="6501670" y="7264718"/>
                    <a:pt x="6119146" y="7309771"/>
                    <a:pt x="6089523" y="7058311"/>
                  </a:cubicBezTo>
                  <a:lnTo>
                    <a:pt x="5788819" y="4562951"/>
                  </a:lnTo>
                  <a:cubicBezTo>
                    <a:pt x="5205032" y="4514755"/>
                    <a:pt x="4767167" y="3937159"/>
                    <a:pt x="4718876" y="3381756"/>
                  </a:cubicBezTo>
                  <a:cubicBezTo>
                    <a:pt x="4643057" y="2750820"/>
                    <a:pt x="4980051" y="2022253"/>
                    <a:pt x="5667090" y="1939481"/>
                  </a:cubicBezTo>
                  <a:cubicBezTo>
                    <a:pt x="6353461" y="1856708"/>
                    <a:pt x="6854095" y="2486597"/>
                    <a:pt x="6930009" y="3116580"/>
                  </a:cubicBezTo>
                  <a:cubicBezTo>
                    <a:pt x="6991731" y="3684556"/>
                    <a:pt x="6748558" y="4324160"/>
                    <a:pt x="6171153" y="4516755"/>
                  </a:cubicBezTo>
                  <a:close/>
                  <a:moveTo>
                    <a:pt x="5712238" y="2321909"/>
                  </a:moveTo>
                  <a:cubicBezTo>
                    <a:pt x="5248847" y="2377726"/>
                    <a:pt x="5053775" y="2917984"/>
                    <a:pt x="5100447" y="3328797"/>
                  </a:cubicBezTo>
                  <a:cubicBezTo>
                    <a:pt x="5172361" y="3771424"/>
                    <a:pt x="5437156" y="4217670"/>
                    <a:pt x="5943410" y="4175951"/>
                  </a:cubicBezTo>
                  <a:cubicBezTo>
                    <a:pt x="6402610" y="4115086"/>
                    <a:pt x="6594920" y="3578733"/>
                    <a:pt x="6548533" y="3170015"/>
                  </a:cubicBezTo>
                  <a:cubicBezTo>
                    <a:pt x="6481572" y="2753868"/>
                    <a:pt x="6201633" y="2262950"/>
                    <a:pt x="5712238" y="2321909"/>
                  </a:cubicBezTo>
                  <a:close/>
                </a:path>
              </a:pathLst>
            </a:custGeom>
            <a:solidFill>
              <a:srgbClr val="74B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F871B438-88E2-B742-62E7-F2E8EA41EF17}"/>
              </a:ext>
            </a:extLst>
          </p:cNvPr>
          <p:cNvGrpSpPr/>
          <p:nvPr/>
        </p:nvGrpSpPr>
        <p:grpSpPr>
          <a:xfrm>
            <a:off x="8629193" y="7725317"/>
            <a:ext cx="1698566" cy="1698564"/>
            <a:chOff x="11407834" y="7893113"/>
            <a:chExt cx="1698566" cy="1698564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C4DB8479-B826-F90C-2E38-70EE3D90D3D1}"/>
                </a:ext>
              </a:extLst>
            </p:cNvPr>
            <p:cNvSpPr/>
            <p:nvPr/>
          </p:nvSpPr>
          <p:spPr>
            <a:xfrm>
              <a:off x="11407834" y="7893113"/>
              <a:ext cx="1698566" cy="1698564"/>
            </a:xfrm>
            <a:prstGeom prst="ellipse">
              <a:avLst/>
            </a:prstGeom>
            <a:solidFill>
              <a:srgbClr val="303B4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579B6880-9D8A-465A-027F-268BC4B96B80}"/>
                </a:ext>
              </a:extLst>
            </p:cNvPr>
            <p:cNvSpPr/>
            <p:nvPr/>
          </p:nvSpPr>
          <p:spPr>
            <a:xfrm>
              <a:off x="11890434" y="8406779"/>
              <a:ext cx="733366" cy="645834"/>
            </a:xfrm>
            <a:custGeom>
              <a:avLst/>
              <a:gdLst>
                <a:gd name="connsiteX0" fmla="*/ 671513 w 885825"/>
                <a:gd name="connsiteY0" fmla="*/ 268605 h 780097"/>
                <a:gd name="connsiteX1" fmla="*/ 690563 w 885825"/>
                <a:gd name="connsiteY1" fmla="*/ 287655 h 780097"/>
                <a:gd name="connsiteX2" fmla="*/ 690563 w 885825"/>
                <a:gd name="connsiteY2" fmla="*/ 741997 h 780097"/>
                <a:gd name="connsiteX3" fmla="*/ 766763 w 885825"/>
                <a:gd name="connsiteY3" fmla="*/ 741997 h 780097"/>
                <a:gd name="connsiteX4" fmla="*/ 766763 w 885825"/>
                <a:gd name="connsiteY4" fmla="*/ 354330 h 780097"/>
                <a:gd name="connsiteX5" fmla="*/ 785813 w 885825"/>
                <a:gd name="connsiteY5" fmla="*/ 335280 h 780097"/>
                <a:gd name="connsiteX6" fmla="*/ 804863 w 885825"/>
                <a:gd name="connsiteY6" fmla="*/ 354330 h 780097"/>
                <a:gd name="connsiteX7" fmla="*/ 804863 w 885825"/>
                <a:gd name="connsiteY7" fmla="*/ 741997 h 780097"/>
                <a:gd name="connsiteX8" fmla="*/ 866775 w 885825"/>
                <a:gd name="connsiteY8" fmla="*/ 741997 h 780097"/>
                <a:gd name="connsiteX9" fmla="*/ 885825 w 885825"/>
                <a:gd name="connsiteY9" fmla="*/ 761047 h 780097"/>
                <a:gd name="connsiteX10" fmla="*/ 866775 w 885825"/>
                <a:gd name="connsiteY10" fmla="*/ 780097 h 780097"/>
                <a:gd name="connsiteX11" fmla="*/ 19050 w 885825"/>
                <a:gd name="connsiteY11" fmla="*/ 780097 h 780097"/>
                <a:gd name="connsiteX12" fmla="*/ 0 w 885825"/>
                <a:gd name="connsiteY12" fmla="*/ 761047 h 780097"/>
                <a:gd name="connsiteX13" fmla="*/ 19050 w 885825"/>
                <a:gd name="connsiteY13" fmla="*/ 741997 h 780097"/>
                <a:gd name="connsiteX14" fmla="*/ 80963 w 885825"/>
                <a:gd name="connsiteY14" fmla="*/ 741997 h 780097"/>
                <a:gd name="connsiteX15" fmla="*/ 80963 w 885825"/>
                <a:gd name="connsiteY15" fmla="*/ 592455 h 780097"/>
                <a:gd name="connsiteX16" fmla="*/ 100013 w 885825"/>
                <a:gd name="connsiteY16" fmla="*/ 573405 h 780097"/>
                <a:gd name="connsiteX17" fmla="*/ 119063 w 885825"/>
                <a:gd name="connsiteY17" fmla="*/ 592455 h 780097"/>
                <a:gd name="connsiteX18" fmla="*/ 119063 w 885825"/>
                <a:gd name="connsiteY18" fmla="*/ 741997 h 780097"/>
                <a:gd name="connsiteX19" fmla="*/ 195263 w 885825"/>
                <a:gd name="connsiteY19" fmla="*/ 741997 h 780097"/>
                <a:gd name="connsiteX20" fmla="*/ 195263 w 885825"/>
                <a:gd name="connsiteY20" fmla="*/ 487680 h 780097"/>
                <a:gd name="connsiteX21" fmla="*/ 214313 w 885825"/>
                <a:gd name="connsiteY21" fmla="*/ 468630 h 780097"/>
                <a:gd name="connsiteX22" fmla="*/ 233363 w 885825"/>
                <a:gd name="connsiteY22" fmla="*/ 487680 h 780097"/>
                <a:gd name="connsiteX23" fmla="*/ 233363 w 885825"/>
                <a:gd name="connsiteY23" fmla="*/ 741997 h 780097"/>
                <a:gd name="connsiteX24" fmla="*/ 309563 w 885825"/>
                <a:gd name="connsiteY24" fmla="*/ 741997 h 780097"/>
                <a:gd name="connsiteX25" fmla="*/ 309563 w 885825"/>
                <a:gd name="connsiteY25" fmla="*/ 363855 h 780097"/>
                <a:gd name="connsiteX26" fmla="*/ 328613 w 885825"/>
                <a:gd name="connsiteY26" fmla="*/ 344805 h 780097"/>
                <a:gd name="connsiteX27" fmla="*/ 347663 w 885825"/>
                <a:gd name="connsiteY27" fmla="*/ 363855 h 780097"/>
                <a:gd name="connsiteX28" fmla="*/ 347663 w 885825"/>
                <a:gd name="connsiteY28" fmla="*/ 741997 h 780097"/>
                <a:gd name="connsiteX29" fmla="*/ 423863 w 885825"/>
                <a:gd name="connsiteY29" fmla="*/ 741997 h 780097"/>
                <a:gd name="connsiteX30" fmla="*/ 423863 w 885825"/>
                <a:gd name="connsiteY30" fmla="*/ 468630 h 780097"/>
                <a:gd name="connsiteX31" fmla="*/ 442913 w 885825"/>
                <a:gd name="connsiteY31" fmla="*/ 449580 h 780097"/>
                <a:gd name="connsiteX32" fmla="*/ 461963 w 885825"/>
                <a:gd name="connsiteY32" fmla="*/ 468630 h 780097"/>
                <a:gd name="connsiteX33" fmla="*/ 461963 w 885825"/>
                <a:gd name="connsiteY33" fmla="*/ 741997 h 780097"/>
                <a:gd name="connsiteX34" fmla="*/ 538163 w 885825"/>
                <a:gd name="connsiteY34" fmla="*/ 741997 h 780097"/>
                <a:gd name="connsiteX35" fmla="*/ 538163 w 885825"/>
                <a:gd name="connsiteY35" fmla="*/ 411480 h 780097"/>
                <a:gd name="connsiteX36" fmla="*/ 557213 w 885825"/>
                <a:gd name="connsiteY36" fmla="*/ 392430 h 780097"/>
                <a:gd name="connsiteX37" fmla="*/ 576263 w 885825"/>
                <a:gd name="connsiteY37" fmla="*/ 411480 h 780097"/>
                <a:gd name="connsiteX38" fmla="*/ 576263 w 885825"/>
                <a:gd name="connsiteY38" fmla="*/ 741997 h 780097"/>
                <a:gd name="connsiteX39" fmla="*/ 652463 w 885825"/>
                <a:gd name="connsiteY39" fmla="*/ 741997 h 780097"/>
                <a:gd name="connsiteX40" fmla="*/ 652463 w 885825"/>
                <a:gd name="connsiteY40" fmla="*/ 287655 h 780097"/>
                <a:gd name="connsiteX41" fmla="*/ 671513 w 885825"/>
                <a:gd name="connsiteY41" fmla="*/ 268605 h 780097"/>
                <a:gd name="connsiteX42" fmla="*/ 557213 w 885825"/>
                <a:gd name="connsiteY42" fmla="*/ 0 h 780097"/>
                <a:gd name="connsiteX43" fmla="*/ 806768 w 885825"/>
                <a:gd name="connsiteY43" fmla="*/ 0 h 780097"/>
                <a:gd name="connsiteX44" fmla="*/ 806768 w 885825"/>
                <a:gd name="connsiteY44" fmla="*/ 2858 h 780097"/>
                <a:gd name="connsiteX45" fmla="*/ 807720 w 885825"/>
                <a:gd name="connsiteY45" fmla="*/ 2858 h 780097"/>
                <a:gd name="connsiteX46" fmla="*/ 807720 w 885825"/>
                <a:gd name="connsiteY46" fmla="*/ 14288 h 780097"/>
                <a:gd name="connsiteX47" fmla="*/ 807720 w 885825"/>
                <a:gd name="connsiteY47" fmla="*/ 245745 h 780097"/>
                <a:gd name="connsiteX48" fmla="*/ 788670 w 885825"/>
                <a:gd name="connsiteY48" fmla="*/ 264795 h 780097"/>
                <a:gd name="connsiteX49" fmla="*/ 769620 w 885825"/>
                <a:gd name="connsiteY49" fmla="*/ 245745 h 780097"/>
                <a:gd name="connsiteX50" fmla="*/ 769620 w 885825"/>
                <a:gd name="connsiteY50" fmla="*/ 63818 h 780097"/>
                <a:gd name="connsiteX51" fmla="*/ 502920 w 885825"/>
                <a:gd name="connsiteY51" fmla="*/ 356235 h 780097"/>
                <a:gd name="connsiteX52" fmla="*/ 478155 w 885825"/>
                <a:gd name="connsiteY52" fmla="*/ 359093 h 780097"/>
                <a:gd name="connsiteX53" fmla="*/ 315278 w 885825"/>
                <a:gd name="connsiteY53" fmla="*/ 248603 h 780097"/>
                <a:gd name="connsiteX54" fmla="*/ 62865 w 885825"/>
                <a:gd name="connsiteY54" fmla="*/ 518160 h 780097"/>
                <a:gd name="connsiteX55" fmla="*/ 59310 w 885825"/>
                <a:gd name="connsiteY55" fmla="*/ 521978 h 780097"/>
                <a:gd name="connsiteX56" fmla="*/ 32509 w 885825"/>
                <a:gd name="connsiteY56" fmla="*/ 519244 h 780097"/>
                <a:gd name="connsiteX57" fmla="*/ 35243 w 885825"/>
                <a:gd name="connsiteY57" fmla="*/ 492443 h 780097"/>
                <a:gd name="connsiteX58" fmla="*/ 298133 w 885825"/>
                <a:gd name="connsiteY58" fmla="*/ 210503 h 780097"/>
                <a:gd name="connsiteX59" fmla="*/ 322898 w 885825"/>
                <a:gd name="connsiteY59" fmla="*/ 207645 h 780097"/>
                <a:gd name="connsiteX60" fmla="*/ 485775 w 885825"/>
                <a:gd name="connsiteY60" fmla="*/ 318135 h 780097"/>
                <a:gd name="connsiteX61" fmla="*/ 744855 w 885825"/>
                <a:gd name="connsiteY61" fmla="*/ 38100 h 780097"/>
                <a:gd name="connsiteX62" fmla="*/ 557213 w 885825"/>
                <a:gd name="connsiteY62" fmla="*/ 38100 h 780097"/>
                <a:gd name="connsiteX63" fmla="*/ 538163 w 885825"/>
                <a:gd name="connsiteY63" fmla="*/ 19050 h 780097"/>
                <a:gd name="connsiteX64" fmla="*/ 557213 w 885825"/>
                <a:gd name="connsiteY64" fmla="*/ 0 h 7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885825" h="780097">
                  <a:moveTo>
                    <a:pt x="671513" y="268605"/>
                  </a:moveTo>
                  <a:cubicBezTo>
                    <a:pt x="682034" y="268605"/>
                    <a:pt x="690563" y="277134"/>
                    <a:pt x="690563" y="287655"/>
                  </a:cubicBezTo>
                  <a:lnTo>
                    <a:pt x="690563" y="741997"/>
                  </a:lnTo>
                  <a:lnTo>
                    <a:pt x="766763" y="741997"/>
                  </a:lnTo>
                  <a:lnTo>
                    <a:pt x="766763" y="354330"/>
                  </a:lnTo>
                  <a:cubicBezTo>
                    <a:pt x="766763" y="343809"/>
                    <a:pt x="775292" y="335280"/>
                    <a:pt x="785813" y="335280"/>
                  </a:cubicBezTo>
                  <a:cubicBezTo>
                    <a:pt x="796334" y="335280"/>
                    <a:pt x="804863" y="343809"/>
                    <a:pt x="804863" y="354330"/>
                  </a:cubicBezTo>
                  <a:lnTo>
                    <a:pt x="804863" y="741997"/>
                  </a:lnTo>
                  <a:lnTo>
                    <a:pt x="866775" y="741997"/>
                  </a:lnTo>
                  <a:cubicBezTo>
                    <a:pt x="877296" y="741997"/>
                    <a:pt x="885825" y="750526"/>
                    <a:pt x="885825" y="761047"/>
                  </a:cubicBezTo>
                  <a:cubicBezTo>
                    <a:pt x="885825" y="771569"/>
                    <a:pt x="877296" y="780097"/>
                    <a:pt x="866775" y="780097"/>
                  </a:cubicBezTo>
                  <a:lnTo>
                    <a:pt x="19050" y="780097"/>
                  </a:lnTo>
                  <a:cubicBezTo>
                    <a:pt x="8529" y="780097"/>
                    <a:pt x="0" y="771569"/>
                    <a:pt x="0" y="761047"/>
                  </a:cubicBezTo>
                  <a:cubicBezTo>
                    <a:pt x="0" y="750526"/>
                    <a:pt x="8529" y="741997"/>
                    <a:pt x="19050" y="741997"/>
                  </a:cubicBezTo>
                  <a:lnTo>
                    <a:pt x="80963" y="741997"/>
                  </a:lnTo>
                  <a:lnTo>
                    <a:pt x="80963" y="592455"/>
                  </a:lnTo>
                  <a:cubicBezTo>
                    <a:pt x="80963" y="581934"/>
                    <a:pt x="89491" y="573405"/>
                    <a:pt x="100013" y="573405"/>
                  </a:cubicBezTo>
                  <a:cubicBezTo>
                    <a:pt x="110534" y="573405"/>
                    <a:pt x="119063" y="581934"/>
                    <a:pt x="119063" y="592455"/>
                  </a:cubicBezTo>
                  <a:lnTo>
                    <a:pt x="119063" y="741997"/>
                  </a:lnTo>
                  <a:lnTo>
                    <a:pt x="195263" y="741997"/>
                  </a:lnTo>
                  <a:lnTo>
                    <a:pt x="195263" y="487680"/>
                  </a:lnTo>
                  <a:cubicBezTo>
                    <a:pt x="195263" y="477159"/>
                    <a:pt x="203791" y="468630"/>
                    <a:pt x="214313" y="468630"/>
                  </a:cubicBezTo>
                  <a:cubicBezTo>
                    <a:pt x="224834" y="468630"/>
                    <a:pt x="233363" y="477159"/>
                    <a:pt x="233363" y="487680"/>
                  </a:cubicBezTo>
                  <a:lnTo>
                    <a:pt x="233363" y="741997"/>
                  </a:lnTo>
                  <a:lnTo>
                    <a:pt x="309563" y="741997"/>
                  </a:lnTo>
                  <a:lnTo>
                    <a:pt x="309563" y="363855"/>
                  </a:lnTo>
                  <a:cubicBezTo>
                    <a:pt x="309563" y="353334"/>
                    <a:pt x="318092" y="344805"/>
                    <a:pt x="328613" y="344805"/>
                  </a:cubicBezTo>
                  <a:cubicBezTo>
                    <a:pt x="339134" y="344805"/>
                    <a:pt x="347663" y="353334"/>
                    <a:pt x="347663" y="363855"/>
                  </a:cubicBezTo>
                  <a:lnTo>
                    <a:pt x="347663" y="741997"/>
                  </a:lnTo>
                  <a:lnTo>
                    <a:pt x="423863" y="741997"/>
                  </a:lnTo>
                  <a:lnTo>
                    <a:pt x="423863" y="468630"/>
                  </a:lnTo>
                  <a:cubicBezTo>
                    <a:pt x="423863" y="458109"/>
                    <a:pt x="432392" y="449580"/>
                    <a:pt x="442913" y="449580"/>
                  </a:cubicBezTo>
                  <a:cubicBezTo>
                    <a:pt x="453434" y="449580"/>
                    <a:pt x="461963" y="458109"/>
                    <a:pt x="461963" y="468630"/>
                  </a:cubicBezTo>
                  <a:lnTo>
                    <a:pt x="461963" y="741997"/>
                  </a:lnTo>
                  <a:lnTo>
                    <a:pt x="538163" y="741997"/>
                  </a:lnTo>
                  <a:lnTo>
                    <a:pt x="538163" y="411480"/>
                  </a:lnTo>
                  <a:cubicBezTo>
                    <a:pt x="538163" y="400959"/>
                    <a:pt x="546692" y="392430"/>
                    <a:pt x="557213" y="392430"/>
                  </a:cubicBezTo>
                  <a:cubicBezTo>
                    <a:pt x="567734" y="392430"/>
                    <a:pt x="576263" y="400959"/>
                    <a:pt x="576263" y="411480"/>
                  </a:cubicBezTo>
                  <a:lnTo>
                    <a:pt x="576263" y="741997"/>
                  </a:lnTo>
                  <a:lnTo>
                    <a:pt x="652463" y="741997"/>
                  </a:lnTo>
                  <a:lnTo>
                    <a:pt x="652463" y="287655"/>
                  </a:lnTo>
                  <a:cubicBezTo>
                    <a:pt x="652463" y="277134"/>
                    <a:pt x="660992" y="268605"/>
                    <a:pt x="671513" y="268605"/>
                  </a:cubicBezTo>
                  <a:close/>
                  <a:moveTo>
                    <a:pt x="557213" y="0"/>
                  </a:moveTo>
                  <a:lnTo>
                    <a:pt x="806768" y="0"/>
                  </a:lnTo>
                  <a:lnTo>
                    <a:pt x="806768" y="2858"/>
                  </a:lnTo>
                  <a:lnTo>
                    <a:pt x="807720" y="2858"/>
                  </a:lnTo>
                  <a:lnTo>
                    <a:pt x="807720" y="14288"/>
                  </a:lnTo>
                  <a:lnTo>
                    <a:pt x="807720" y="245745"/>
                  </a:lnTo>
                  <a:cubicBezTo>
                    <a:pt x="807720" y="256266"/>
                    <a:pt x="799191" y="264795"/>
                    <a:pt x="788670" y="264795"/>
                  </a:cubicBezTo>
                  <a:cubicBezTo>
                    <a:pt x="778149" y="264795"/>
                    <a:pt x="769620" y="256266"/>
                    <a:pt x="769620" y="245745"/>
                  </a:cubicBezTo>
                  <a:lnTo>
                    <a:pt x="769620" y="63818"/>
                  </a:lnTo>
                  <a:lnTo>
                    <a:pt x="502920" y="356235"/>
                  </a:lnTo>
                  <a:cubicBezTo>
                    <a:pt x="496521" y="363206"/>
                    <a:pt x="485974" y="364423"/>
                    <a:pt x="478155" y="359093"/>
                  </a:cubicBezTo>
                  <a:lnTo>
                    <a:pt x="315278" y="248603"/>
                  </a:lnTo>
                  <a:lnTo>
                    <a:pt x="62865" y="518160"/>
                  </a:lnTo>
                  <a:cubicBezTo>
                    <a:pt x="61861" y="519590"/>
                    <a:pt x="60665" y="520875"/>
                    <a:pt x="59310" y="521978"/>
                  </a:cubicBezTo>
                  <a:cubicBezTo>
                    <a:pt x="51154" y="528624"/>
                    <a:pt x="39155" y="527400"/>
                    <a:pt x="32509" y="519244"/>
                  </a:cubicBezTo>
                  <a:cubicBezTo>
                    <a:pt x="25863" y="511088"/>
                    <a:pt x="27087" y="499089"/>
                    <a:pt x="35243" y="492443"/>
                  </a:cubicBezTo>
                  <a:lnTo>
                    <a:pt x="298133" y="210503"/>
                  </a:lnTo>
                  <a:cubicBezTo>
                    <a:pt x="304532" y="203531"/>
                    <a:pt x="315079" y="202314"/>
                    <a:pt x="322898" y="207645"/>
                  </a:cubicBezTo>
                  <a:lnTo>
                    <a:pt x="485775" y="318135"/>
                  </a:lnTo>
                  <a:lnTo>
                    <a:pt x="744855" y="38100"/>
                  </a:lnTo>
                  <a:lnTo>
                    <a:pt x="557213" y="38100"/>
                  </a:lnTo>
                  <a:cubicBezTo>
                    <a:pt x="546692" y="38100"/>
                    <a:pt x="538163" y="29571"/>
                    <a:pt x="538163" y="19050"/>
                  </a:cubicBezTo>
                  <a:cubicBezTo>
                    <a:pt x="538163" y="8529"/>
                    <a:pt x="546692" y="0"/>
                    <a:pt x="557213" y="0"/>
                  </a:cubicBezTo>
                  <a:close/>
                </a:path>
              </a:pathLst>
            </a:custGeom>
            <a:solidFill>
              <a:srgbClr val="74BC1F"/>
            </a:solidFill>
            <a:ln w="9525" cap="flat">
              <a:solidFill>
                <a:srgbClr val="74BC1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4D801E83-95F9-C283-908E-6D08E3B4493C}"/>
              </a:ext>
            </a:extLst>
          </p:cNvPr>
          <p:cNvGrpSpPr/>
          <p:nvPr/>
        </p:nvGrpSpPr>
        <p:grpSpPr>
          <a:xfrm>
            <a:off x="8647122" y="11080312"/>
            <a:ext cx="1698566" cy="1698564"/>
            <a:chOff x="11407834" y="10388960"/>
            <a:chExt cx="1698566" cy="1698564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F25A04D-CB70-1A5A-32AE-BF7A8DF3F914}"/>
                </a:ext>
              </a:extLst>
            </p:cNvPr>
            <p:cNvSpPr/>
            <p:nvPr/>
          </p:nvSpPr>
          <p:spPr>
            <a:xfrm>
              <a:off x="11407834" y="10388960"/>
              <a:ext cx="1698566" cy="1698564"/>
            </a:xfrm>
            <a:prstGeom prst="ellipse">
              <a:avLst/>
            </a:prstGeom>
            <a:solidFill>
              <a:srgbClr val="303B4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196C3BC7-91AA-D1E9-1037-15DE5DE4F8A3}"/>
                </a:ext>
              </a:extLst>
            </p:cNvPr>
            <p:cNvSpPr/>
            <p:nvPr/>
          </p:nvSpPr>
          <p:spPr>
            <a:xfrm>
              <a:off x="11819795" y="10871200"/>
              <a:ext cx="874644" cy="734084"/>
            </a:xfrm>
            <a:custGeom>
              <a:avLst/>
              <a:gdLst>
                <a:gd name="connsiteX0" fmla="*/ 130556 w 2414057"/>
                <a:gd name="connsiteY0" fmla="*/ 334970 h 2026104"/>
                <a:gd name="connsiteX1" fmla="*/ 169428 w 2414057"/>
                <a:gd name="connsiteY1" fmla="*/ 334970 h 2026104"/>
                <a:gd name="connsiteX2" fmla="*/ 260161 w 2414057"/>
                <a:gd name="connsiteY2" fmla="*/ 85803 h 2026104"/>
                <a:gd name="connsiteX3" fmla="*/ 327640 w 2414057"/>
                <a:gd name="connsiteY3" fmla="*/ 12114 h 2026104"/>
                <a:gd name="connsiteX4" fmla="*/ 427212 w 2414057"/>
                <a:gd name="connsiteY4" fmla="*/ 7805 h 2026104"/>
                <a:gd name="connsiteX5" fmla="*/ 1326053 w 2414057"/>
                <a:gd name="connsiteY5" fmla="*/ 334970 h 2026104"/>
                <a:gd name="connsiteX6" fmla="*/ 2283502 w 2414057"/>
                <a:gd name="connsiteY6" fmla="*/ 334970 h 2026104"/>
                <a:gd name="connsiteX7" fmla="*/ 2375725 w 2414057"/>
                <a:gd name="connsiteY7" fmla="*/ 373304 h 2026104"/>
                <a:gd name="connsiteX8" fmla="*/ 2414058 w 2414057"/>
                <a:gd name="connsiteY8" fmla="*/ 465558 h 2026104"/>
                <a:gd name="connsiteX9" fmla="*/ 2414058 w 2414057"/>
                <a:gd name="connsiteY9" fmla="*/ 1560469 h 2026104"/>
                <a:gd name="connsiteX10" fmla="*/ 2375725 w 2414057"/>
                <a:gd name="connsiteY10" fmla="*/ 1652723 h 2026104"/>
                <a:gd name="connsiteX11" fmla="*/ 2283502 w 2414057"/>
                <a:gd name="connsiteY11" fmla="*/ 1691057 h 2026104"/>
                <a:gd name="connsiteX12" fmla="*/ 2244630 w 2414057"/>
                <a:gd name="connsiteY12" fmla="*/ 1691057 h 2026104"/>
                <a:gd name="connsiteX13" fmla="*/ 2153897 w 2414057"/>
                <a:gd name="connsiteY13" fmla="*/ 1940224 h 2026104"/>
                <a:gd name="connsiteX14" fmla="*/ 2091772 w 2414057"/>
                <a:gd name="connsiteY14" fmla="*/ 2011030 h 2026104"/>
                <a:gd name="connsiteX15" fmla="*/ 2086418 w 2414057"/>
                <a:gd name="connsiteY15" fmla="*/ 2013913 h 2026104"/>
                <a:gd name="connsiteX16" fmla="*/ 1986814 w 2414057"/>
                <a:gd name="connsiteY16" fmla="*/ 2018222 h 2026104"/>
                <a:gd name="connsiteX17" fmla="*/ 1087974 w 2414057"/>
                <a:gd name="connsiteY17" fmla="*/ 1691057 h 2026104"/>
                <a:gd name="connsiteX18" fmla="*/ 130556 w 2414057"/>
                <a:gd name="connsiteY18" fmla="*/ 1691057 h 2026104"/>
                <a:gd name="connsiteX19" fmla="*/ 38333 w 2414057"/>
                <a:gd name="connsiteY19" fmla="*/ 1652723 h 2026104"/>
                <a:gd name="connsiteX20" fmla="*/ 0 w 2414057"/>
                <a:gd name="connsiteY20" fmla="*/ 1560469 h 2026104"/>
                <a:gd name="connsiteX21" fmla="*/ 0 w 2414057"/>
                <a:gd name="connsiteY21" fmla="*/ 465558 h 2026104"/>
                <a:gd name="connsiteX22" fmla="*/ 38333 w 2414057"/>
                <a:gd name="connsiteY22" fmla="*/ 373304 h 2026104"/>
                <a:gd name="connsiteX23" fmla="*/ 130556 w 2414057"/>
                <a:gd name="connsiteY23" fmla="*/ 334970 h 2026104"/>
                <a:gd name="connsiteX24" fmla="*/ 283351 w 2414057"/>
                <a:gd name="connsiteY24" fmla="*/ 334970 h 2026104"/>
                <a:gd name="connsiteX25" fmla="*/ 1013112 w 2414057"/>
                <a:gd name="connsiteY25" fmla="*/ 334970 h 2026104"/>
                <a:gd name="connsiteX26" fmla="*/ 390716 w 2414057"/>
                <a:gd name="connsiteY26" fmla="*/ 108423 h 2026104"/>
                <a:gd name="connsiteX27" fmla="*/ 372880 w 2414057"/>
                <a:gd name="connsiteY27" fmla="*/ 109151 h 2026104"/>
                <a:gd name="connsiteX28" fmla="*/ 360778 w 2414057"/>
                <a:gd name="connsiteY28" fmla="*/ 122299 h 2026104"/>
                <a:gd name="connsiteX29" fmla="*/ 283351 w 2414057"/>
                <a:gd name="connsiteY29" fmla="*/ 334970 h 2026104"/>
                <a:gd name="connsiteX30" fmla="*/ 2130707 w 2414057"/>
                <a:gd name="connsiteY30" fmla="*/ 1691057 h 2026104"/>
                <a:gd name="connsiteX31" fmla="*/ 1400914 w 2414057"/>
                <a:gd name="connsiteY31" fmla="*/ 1691057 h 2026104"/>
                <a:gd name="connsiteX32" fmla="*/ 2023310 w 2414057"/>
                <a:gd name="connsiteY32" fmla="*/ 1917604 h 2026104"/>
                <a:gd name="connsiteX33" fmla="*/ 2041178 w 2414057"/>
                <a:gd name="connsiteY33" fmla="*/ 1916654 h 2026104"/>
                <a:gd name="connsiteX34" fmla="*/ 2043427 w 2414057"/>
                <a:gd name="connsiteY34" fmla="*/ 1915672 h 2026104"/>
                <a:gd name="connsiteX35" fmla="*/ 2053280 w 2414057"/>
                <a:gd name="connsiteY35" fmla="*/ 1903728 h 2026104"/>
                <a:gd name="connsiteX36" fmla="*/ 2130707 w 2414057"/>
                <a:gd name="connsiteY36" fmla="*/ 1691057 h 2026104"/>
                <a:gd name="connsiteX37" fmla="*/ 1364767 w 2414057"/>
                <a:gd name="connsiteY37" fmla="*/ 904143 h 2026104"/>
                <a:gd name="connsiteX38" fmla="*/ 1311100 w 2414057"/>
                <a:gd name="connsiteY38" fmla="*/ 957810 h 2026104"/>
                <a:gd name="connsiteX39" fmla="*/ 1257433 w 2414057"/>
                <a:gd name="connsiteY39" fmla="*/ 904143 h 2026104"/>
                <a:gd name="connsiteX40" fmla="*/ 1248182 w 2414057"/>
                <a:gd name="connsiteY40" fmla="*/ 890077 h 2026104"/>
                <a:gd name="connsiteX41" fmla="*/ 1207029 w 2414057"/>
                <a:gd name="connsiteY41" fmla="*/ 877785 h 2026104"/>
                <a:gd name="connsiteX42" fmla="*/ 1166129 w 2414057"/>
                <a:gd name="connsiteY42" fmla="*/ 889887 h 2026104"/>
                <a:gd name="connsiteX43" fmla="*/ 1156594 w 2414057"/>
                <a:gd name="connsiteY43" fmla="*/ 904143 h 2026104"/>
                <a:gd name="connsiteX44" fmla="*/ 1170501 w 2414057"/>
                <a:gd name="connsiteY44" fmla="*/ 925781 h 2026104"/>
                <a:gd name="connsiteX45" fmla="*/ 1230916 w 2414057"/>
                <a:gd name="connsiteY45" fmla="*/ 965255 h 2026104"/>
                <a:gd name="connsiteX46" fmla="*/ 1317721 w 2414057"/>
                <a:gd name="connsiteY46" fmla="*/ 1023135 h 2026104"/>
                <a:gd name="connsiteX47" fmla="*/ 1364767 w 2414057"/>
                <a:gd name="connsiteY47" fmla="*/ 1121884 h 2026104"/>
                <a:gd name="connsiteX48" fmla="*/ 1313317 w 2414057"/>
                <a:gd name="connsiteY48" fmla="*/ 1220822 h 2026104"/>
                <a:gd name="connsiteX49" fmla="*/ 1260696 w 2414057"/>
                <a:gd name="connsiteY49" fmla="*/ 1247656 h 2026104"/>
                <a:gd name="connsiteX50" fmla="*/ 1260696 w 2414057"/>
                <a:gd name="connsiteY50" fmla="*/ 1266379 h 2026104"/>
                <a:gd name="connsiteX51" fmla="*/ 1207029 w 2414057"/>
                <a:gd name="connsiteY51" fmla="*/ 1320046 h 2026104"/>
                <a:gd name="connsiteX52" fmla="*/ 1153362 w 2414057"/>
                <a:gd name="connsiteY52" fmla="*/ 1266379 h 2026104"/>
                <a:gd name="connsiteX53" fmla="*/ 1153362 w 2414057"/>
                <a:gd name="connsiteY53" fmla="*/ 1247687 h 2026104"/>
                <a:gd name="connsiteX54" fmla="*/ 1100931 w 2414057"/>
                <a:gd name="connsiteY54" fmla="*/ 1221044 h 2026104"/>
                <a:gd name="connsiteX55" fmla="*/ 1098745 w 2414057"/>
                <a:gd name="connsiteY55" fmla="*/ 1219270 h 2026104"/>
                <a:gd name="connsiteX56" fmla="*/ 1049260 w 2414057"/>
                <a:gd name="connsiteY56" fmla="*/ 1121884 h 2026104"/>
                <a:gd name="connsiteX57" fmla="*/ 1102927 w 2414057"/>
                <a:gd name="connsiteY57" fmla="*/ 1068217 h 2026104"/>
                <a:gd name="connsiteX58" fmla="*/ 1156594 w 2414057"/>
                <a:gd name="connsiteY58" fmla="*/ 1121884 h 2026104"/>
                <a:gd name="connsiteX59" fmla="*/ 1165021 w 2414057"/>
                <a:gd name="connsiteY59" fmla="*/ 1135316 h 2026104"/>
                <a:gd name="connsiteX60" fmla="*/ 1165876 w 2414057"/>
                <a:gd name="connsiteY60" fmla="*/ 1135950 h 2026104"/>
                <a:gd name="connsiteX61" fmla="*/ 1207029 w 2414057"/>
                <a:gd name="connsiteY61" fmla="*/ 1148274 h 2026104"/>
                <a:gd name="connsiteX62" fmla="*/ 1248150 w 2414057"/>
                <a:gd name="connsiteY62" fmla="*/ 1135950 h 2026104"/>
                <a:gd name="connsiteX63" fmla="*/ 1257433 w 2414057"/>
                <a:gd name="connsiteY63" fmla="*/ 1121884 h 2026104"/>
                <a:gd name="connsiteX64" fmla="*/ 1243525 w 2414057"/>
                <a:gd name="connsiteY64" fmla="*/ 1100246 h 2026104"/>
                <a:gd name="connsiteX65" fmla="*/ 1183142 w 2414057"/>
                <a:gd name="connsiteY65" fmla="*/ 1060804 h 2026104"/>
                <a:gd name="connsiteX66" fmla="*/ 1096306 w 2414057"/>
                <a:gd name="connsiteY66" fmla="*/ 1002892 h 2026104"/>
                <a:gd name="connsiteX67" fmla="*/ 1049260 w 2414057"/>
                <a:gd name="connsiteY67" fmla="*/ 904143 h 2026104"/>
                <a:gd name="connsiteX68" fmla="*/ 1100963 w 2414057"/>
                <a:gd name="connsiteY68" fmla="*/ 805015 h 2026104"/>
                <a:gd name="connsiteX69" fmla="*/ 1153362 w 2414057"/>
                <a:gd name="connsiteY69" fmla="*/ 778435 h 2026104"/>
                <a:gd name="connsiteX70" fmla="*/ 1153362 w 2414057"/>
                <a:gd name="connsiteY70" fmla="*/ 759680 h 2026104"/>
                <a:gd name="connsiteX71" fmla="*/ 1207029 w 2414057"/>
                <a:gd name="connsiteY71" fmla="*/ 706013 h 2026104"/>
                <a:gd name="connsiteX72" fmla="*/ 1260696 w 2414057"/>
                <a:gd name="connsiteY72" fmla="*/ 759680 h 2026104"/>
                <a:gd name="connsiteX73" fmla="*/ 1260696 w 2414057"/>
                <a:gd name="connsiteY73" fmla="*/ 778403 h 2026104"/>
                <a:gd name="connsiteX74" fmla="*/ 1313095 w 2414057"/>
                <a:gd name="connsiteY74" fmla="*/ 805015 h 2026104"/>
                <a:gd name="connsiteX75" fmla="*/ 1364767 w 2414057"/>
                <a:gd name="connsiteY75" fmla="*/ 904143 h 2026104"/>
                <a:gd name="connsiteX76" fmla="*/ 756246 w 2414057"/>
                <a:gd name="connsiteY76" fmla="*/ 1013029 h 2026104"/>
                <a:gd name="connsiteX77" fmla="*/ 888291 w 2414057"/>
                <a:gd name="connsiteY77" fmla="*/ 694481 h 2026104"/>
                <a:gd name="connsiteX78" fmla="*/ 1207029 w 2414057"/>
                <a:gd name="connsiteY78" fmla="*/ 562247 h 2026104"/>
                <a:gd name="connsiteX79" fmla="*/ 1525577 w 2414057"/>
                <a:gd name="connsiteY79" fmla="*/ 694291 h 2026104"/>
                <a:gd name="connsiteX80" fmla="*/ 1657812 w 2414057"/>
                <a:gd name="connsiteY80" fmla="*/ 1013029 h 2026104"/>
                <a:gd name="connsiteX81" fmla="*/ 1525767 w 2414057"/>
                <a:gd name="connsiteY81" fmla="*/ 1331577 h 2026104"/>
                <a:gd name="connsiteX82" fmla="*/ 1207029 w 2414057"/>
                <a:gd name="connsiteY82" fmla="*/ 1463812 h 2026104"/>
                <a:gd name="connsiteX83" fmla="*/ 888481 w 2414057"/>
                <a:gd name="connsiteY83" fmla="*/ 1331767 h 2026104"/>
                <a:gd name="connsiteX84" fmla="*/ 756246 w 2414057"/>
                <a:gd name="connsiteY84" fmla="*/ 1013029 h 2026104"/>
                <a:gd name="connsiteX85" fmla="*/ 964039 w 2414057"/>
                <a:gd name="connsiteY85" fmla="*/ 770039 h 2026104"/>
                <a:gd name="connsiteX86" fmla="*/ 863580 w 2414057"/>
                <a:gd name="connsiteY86" fmla="*/ 1013029 h 2026104"/>
                <a:gd name="connsiteX87" fmla="*/ 964039 w 2414057"/>
                <a:gd name="connsiteY87" fmla="*/ 1256019 h 2026104"/>
                <a:gd name="connsiteX88" fmla="*/ 1207029 w 2414057"/>
                <a:gd name="connsiteY88" fmla="*/ 1356478 h 2026104"/>
                <a:gd name="connsiteX89" fmla="*/ 1450019 w 2414057"/>
                <a:gd name="connsiteY89" fmla="*/ 1256019 h 2026104"/>
                <a:gd name="connsiteX90" fmla="*/ 1550478 w 2414057"/>
                <a:gd name="connsiteY90" fmla="*/ 1013029 h 2026104"/>
                <a:gd name="connsiteX91" fmla="*/ 1450019 w 2414057"/>
                <a:gd name="connsiteY91" fmla="*/ 770039 h 2026104"/>
                <a:gd name="connsiteX92" fmla="*/ 1207029 w 2414057"/>
                <a:gd name="connsiteY92" fmla="*/ 669580 h 2026104"/>
                <a:gd name="connsiteX93" fmla="*/ 964039 w 2414057"/>
                <a:gd name="connsiteY93" fmla="*/ 770039 h 2026104"/>
                <a:gd name="connsiteX94" fmla="*/ 2300325 w 2414057"/>
                <a:gd name="connsiteY94" fmla="*/ 664638 h 2026104"/>
                <a:gd name="connsiteX95" fmla="*/ 2306724 w 2414057"/>
                <a:gd name="connsiteY95" fmla="*/ 665018 h 2026104"/>
                <a:gd name="connsiteX96" fmla="*/ 2306724 w 2414057"/>
                <a:gd name="connsiteY96" fmla="*/ 465558 h 2026104"/>
                <a:gd name="connsiteX97" fmla="*/ 2299881 w 2414057"/>
                <a:gd name="connsiteY97" fmla="*/ 449147 h 2026104"/>
                <a:gd name="connsiteX98" fmla="*/ 2283502 w 2414057"/>
                <a:gd name="connsiteY98" fmla="*/ 442304 h 2026104"/>
                <a:gd name="connsiteX99" fmla="*/ 2081824 w 2414057"/>
                <a:gd name="connsiteY99" fmla="*/ 442304 h 2026104"/>
                <a:gd name="connsiteX100" fmla="*/ 2081982 w 2414057"/>
                <a:gd name="connsiteY100" fmla="*/ 446296 h 2026104"/>
                <a:gd name="connsiteX101" fmla="*/ 2145914 w 2414057"/>
                <a:gd name="connsiteY101" fmla="*/ 600707 h 2026104"/>
                <a:gd name="connsiteX102" fmla="*/ 2300325 w 2414057"/>
                <a:gd name="connsiteY102" fmla="*/ 664638 h 2026104"/>
                <a:gd name="connsiteX103" fmla="*/ 2306724 w 2414057"/>
                <a:gd name="connsiteY103" fmla="*/ 771592 h 2026104"/>
                <a:gd name="connsiteX104" fmla="*/ 2300325 w 2414057"/>
                <a:gd name="connsiteY104" fmla="*/ 771972 h 2026104"/>
                <a:gd name="connsiteX105" fmla="*/ 2070071 w 2414057"/>
                <a:gd name="connsiteY105" fmla="*/ 676550 h 2026104"/>
                <a:gd name="connsiteX106" fmla="*/ 1974649 w 2414057"/>
                <a:gd name="connsiteY106" fmla="*/ 446296 h 2026104"/>
                <a:gd name="connsiteX107" fmla="*/ 1974807 w 2414057"/>
                <a:gd name="connsiteY107" fmla="*/ 442304 h 2026104"/>
                <a:gd name="connsiteX108" fmla="*/ 439251 w 2414057"/>
                <a:gd name="connsiteY108" fmla="*/ 442304 h 2026104"/>
                <a:gd name="connsiteX109" fmla="*/ 439409 w 2414057"/>
                <a:gd name="connsiteY109" fmla="*/ 446296 h 2026104"/>
                <a:gd name="connsiteX110" fmla="*/ 343987 w 2414057"/>
                <a:gd name="connsiteY110" fmla="*/ 676550 h 2026104"/>
                <a:gd name="connsiteX111" fmla="*/ 113733 w 2414057"/>
                <a:gd name="connsiteY111" fmla="*/ 771972 h 2026104"/>
                <a:gd name="connsiteX112" fmla="*/ 107334 w 2414057"/>
                <a:gd name="connsiteY112" fmla="*/ 771592 h 2026104"/>
                <a:gd name="connsiteX113" fmla="*/ 107334 w 2414057"/>
                <a:gd name="connsiteY113" fmla="*/ 1254467 h 2026104"/>
                <a:gd name="connsiteX114" fmla="*/ 113733 w 2414057"/>
                <a:gd name="connsiteY114" fmla="*/ 1254087 h 2026104"/>
                <a:gd name="connsiteX115" fmla="*/ 343987 w 2414057"/>
                <a:gd name="connsiteY115" fmla="*/ 1349509 h 2026104"/>
                <a:gd name="connsiteX116" fmla="*/ 439409 w 2414057"/>
                <a:gd name="connsiteY116" fmla="*/ 1579763 h 2026104"/>
                <a:gd name="connsiteX117" fmla="*/ 439251 w 2414057"/>
                <a:gd name="connsiteY117" fmla="*/ 1583723 h 2026104"/>
                <a:gd name="connsiteX118" fmla="*/ 1974807 w 2414057"/>
                <a:gd name="connsiteY118" fmla="*/ 1583723 h 2026104"/>
                <a:gd name="connsiteX119" fmla="*/ 1974649 w 2414057"/>
                <a:gd name="connsiteY119" fmla="*/ 1579763 h 2026104"/>
                <a:gd name="connsiteX120" fmla="*/ 2070071 w 2414057"/>
                <a:gd name="connsiteY120" fmla="*/ 1349509 h 2026104"/>
                <a:gd name="connsiteX121" fmla="*/ 2300325 w 2414057"/>
                <a:gd name="connsiteY121" fmla="*/ 1254087 h 2026104"/>
                <a:gd name="connsiteX122" fmla="*/ 2306724 w 2414057"/>
                <a:gd name="connsiteY122" fmla="*/ 1254467 h 2026104"/>
                <a:gd name="connsiteX123" fmla="*/ 2306724 w 2414057"/>
                <a:gd name="connsiteY123" fmla="*/ 771592 h 2026104"/>
                <a:gd name="connsiteX124" fmla="*/ 107334 w 2414057"/>
                <a:gd name="connsiteY124" fmla="*/ 665018 h 2026104"/>
                <a:gd name="connsiteX125" fmla="*/ 113733 w 2414057"/>
                <a:gd name="connsiteY125" fmla="*/ 664638 h 2026104"/>
                <a:gd name="connsiteX126" fmla="*/ 268144 w 2414057"/>
                <a:gd name="connsiteY126" fmla="*/ 600707 h 2026104"/>
                <a:gd name="connsiteX127" fmla="*/ 332076 w 2414057"/>
                <a:gd name="connsiteY127" fmla="*/ 446296 h 2026104"/>
                <a:gd name="connsiteX128" fmla="*/ 332234 w 2414057"/>
                <a:gd name="connsiteY128" fmla="*/ 442304 h 2026104"/>
                <a:gd name="connsiteX129" fmla="*/ 130556 w 2414057"/>
                <a:gd name="connsiteY129" fmla="*/ 442304 h 2026104"/>
                <a:gd name="connsiteX130" fmla="*/ 114177 w 2414057"/>
                <a:gd name="connsiteY130" fmla="*/ 449147 h 2026104"/>
                <a:gd name="connsiteX131" fmla="*/ 107334 w 2414057"/>
                <a:gd name="connsiteY131" fmla="*/ 465558 h 2026104"/>
                <a:gd name="connsiteX132" fmla="*/ 107334 w 2414057"/>
                <a:gd name="connsiteY132" fmla="*/ 665018 h 2026104"/>
                <a:gd name="connsiteX133" fmla="*/ 2306724 w 2414057"/>
                <a:gd name="connsiteY133" fmla="*/ 1361040 h 2026104"/>
                <a:gd name="connsiteX134" fmla="*/ 2300325 w 2414057"/>
                <a:gd name="connsiteY134" fmla="*/ 1361420 h 2026104"/>
                <a:gd name="connsiteX135" fmla="*/ 2145914 w 2414057"/>
                <a:gd name="connsiteY135" fmla="*/ 1425352 h 2026104"/>
                <a:gd name="connsiteX136" fmla="*/ 2081982 w 2414057"/>
                <a:gd name="connsiteY136" fmla="*/ 1579763 h 2026104"/>
                <a:gd name="connsiteX137" fmla="*/ 2081824 w 2414057"/>
                <a:gd name="connsiteY137" fmla="*/ 1583723 h 2026104"/>
                <a:gd name="connsiteX138" fmla="*/ 2283502 w 2414057"/>
                <a:gd name="connsiteY138" fmla="*/ 1583723 h 2026104"/>
                <a:gd name="connsiteX139" fmla="*/ 2299881 w 2414057"/>
                <a:gd name="connsiteY139" fmla="*/ 1576880 h 2026104"/>
                <a:gd name="connsiteX140" fmla="*/ 2306724 w 2414057"/>
                <a:gd name="connsiteY140" fmla="*/ 1560469 h 2026104"/>
                <a:gd name="connsiteX141" fmla="*/ 2306724 w 2414057"/>
                <a:gd name="connsiteY141" fmla="*/ 1361040 h 2026104"/>
                <a:gd name="connsiteX142" fmla="*/ 113733 w 2414057"/>
                <a:gd name="connsiteY142" fmla="*/ 1361420 h 2026104"/>
                <a:gd name="connsiteX143" fmla="*/ 107334 w 2414057"/>
                <a:gd name="connsiteY143" fmla="*/ 1361040 h 2026104"/>
                <a:gd name="connsiteX144" fmla="*/ 107334 w 2414057"/>
                <a:gd name="connsiteY144" fmla="*/ 1560469 h 2026104"/>
                <a:gd name="connsiteX145" fmla="*/ 114177 w 2414057"/>
                <a:gd name="connsiteY145" fmla="*/ 1576880 h 2026104"/>
                <a:gd name="connsiteX146" fmla="*/ 130556 w 2414057"/>
                <a:gd name="connsiteY146" fmla="*/ 1583723 h 2026104"/>
                <a:gd name="connsiteX147" fmla="*/ 332234 w 2414057"/>
                <a:gd name="connsiteY147" fmla="*/ 1583723 h 2026104"/>
                <a:gd name="connsiteX148" fmla="*/ 332076 w 2414057"/>
                <a:gd name="connsiteY148" fmla="*/ 1579763 h 2026104"/>
                <a:gd name="connsiteX149" fmla="*/ 268144 w 2414057"/>
                <a:gd name="connsiteY149" fmla="*/ 1425352 h 2026104"/>
                <a:gd name="connsiteX150" fmla="*/ 113733 w 2414057"/>
                <a:gd name="connsiteY150" fmla="*/ 1361420 h 202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2414057" h="2026104">
                  <a:moveTo>
                    <a:pt x="130556" y="334970"/>
                  </a:moveTo>
                  <a:lnTo>
                    <a:pt x="169428" y="334970"/>
                  </a:lnTo>
                  <a:lnTo>
                    <a:pt x="260161" y="85803"/>
                  </a:lnTo>
                  <a:cubicBezTo>
                    <a:pt x="272516" y="51936"/>
                    <a:pt x="297449" y="26180"/>
                    <a:pt x="327640" y="12114"/>
                  </a:cubicBezTo>
                  <a:cubicBezTo>
                    <a:pt x="357990" y="-1794"/>
                    <a:pt x="393631" y="-4392"/>
                    <a:pt x="427212" y="7805"/>
                  </a:cubicBezTo>
                  <a:lnTo>
                    <a:pt x="1326053" y="334970"/>
                  </a:lnTo>
                  <a:lnTo>
                    <a:pt x="2283502" y="334970"/>
                  </a:lnTo>
                  <a:cubicBezTo>
                    <a:pt x="2319397" y="334970"/>
                    <a:pt x="2352122" y="349702"/>
                    <a:pt x="2375725" y="373304"/>
                  </a:cubicBezTo>
                  <a:cubicBezTo>
                    <a:pt x="2399327" y="396906"/>
                    <a:pt x="2414058" y="429632"/>
                    <a:pt x="2414058" y="465558"/>
                  </a:cubicBezTo>
                  <a:lnTo>
                    <a:pt x="2414058" y="1560469"/>
                  </a:lnTo>
                  <a:cubicBezTo>
                    <a:pt x="2414058" y="1596395"/>
                    <a:pt x="2399327" y="1629121"/>
                    <a:pt x="2375725" y="1652723"/>
                  </a:cubicBezTo>
                  <a:cubicBezTo>
                    <a:pt x="2352122" y="1676325"/>
                    <a:pt x="2319397" y="1691057"/>
                    <a:pt x="2283502" y="1691057"/>
                  </a:cubicBezTo>
                  <a:lnTo>
                    <a:pt x="2244630" y="1691057"/>
                  </a:lnTo>
                  <a:lnTo>
                    <a:pt x="2153897" y="1940224"/>
                  </a:lnTo>
                  <a:cubicBezTo>
                    <a:pt x="2142334" y="1971905"/>
                    <a:pt x="2119587" y="1996489"/>
                    <a:pt x="2091772" y="2011030"/>
                  </a:cubicBezTo>
                  <a:lnTo>
                    <a:pt x="2086418" y="2013913"/>
                  </a:lnTo>
                  <a:cubicBezTo>
                    <a:pt x="2056258" y="2027979"/>
                    <a:pt x="2020586" y="2030482"/>
                    <a:pt x="1986814" y="2018222"/>
                  </a:cubicBezTo>
                  <a:lnTo>
                    <a:pt x="1087974" y="1691057"/>
                  </a:lnTo>
                  <a:lnTo>
                    <a:pt x="130556" y="1691057"/>
                  </a:lnTo>
                  <a:cubicBezTo>
                    <a:pt x="94661" y="1691057"/>
                    <a:pt x="61935" y="1676325"/>
                    <a:pt x="38333" y="1652723"/>
                  </a:cubicBezTo>
                  <a:cubicBezTo>
                    <a:pt x="14731" y="1629121"/>
                    <a:pt x="0" y="1596395"/>
                    <a:pt x="0" y="1560469"/>
                  </a:cubicBezTo>
                  <a:lnTo>
                    <a:pt x="0" y="465558"/>
                  </a:lnTo>
                  <a:cubicBezTo>
                    <a:pt x="0" y="429632"/>
                    <a:pt x="14731" y="396906"/>
                    <a:pt x="38333" y="373304"/>
                  </a:cubicBezTo>
                  <a:cubicBezTo>
                    <a:pt x="61935" y="349702"/>
                    <a:pt x="94661" y="334970"/>
                    <a:pt x="130556" y="334970"/>
                  </a:cubicBezTo>
                  <a:close/>
                  <a:moveTo>
                    <a:pt x="283351" y="334970"/>
                  </a:moveTo>
                  <a:lnTo>
                    <a:pt x="1013112" y="334970"/>
                  </a:lnTo>
                  <a:lnTo>
                    <a:pt x="390716" y="108423"/>
                  </a:lnTo>
                  <a:cubicBezTo>
                    <a:pt x="384665" y="106237"/>
                    <a:pt x="378234" y="106649"/>
                    <a:pt x="372880" y="109151"/>
                  </a:cubicBezTo>
                  <a:cubicBezTo>
                    <a:pt x="367399" y="111908"/>
                    <a:pt x="362901" y="116470"/>
                    <a:pt x="360778" y="122299"/>
                  </a:cubicBezTo>
                  <a:lnTo>
                    <a:pt x="283351" y="334970"/>
                  </a:lnTo>
                  <a:close/>
                  <a:moveTo>
                    <a:pt x="2130707" y="1691057"/>
                  </a:moveTo>
                  <a:lnTo>
                    <a:pt x="1400914" y="1691057"/>
                  </a:lnTo>
                  <a:lnTo>
                    <a:pt x="2023310" y="1917604"/>
                  </a:lnTo>
                  <a:cubicBezTo>
                    <a:pt x="2029203" y="1919727"/>
                    <a:pt x="2035665" y="1919220"/>
                    <a:pt x="2041178" y="1916654"/>
                  </a:cubicBezTo>
                  <a:lnTo>
                    <a:pt x="2043427" y="1915672"/>
                  </a:lnTo>
                  <a:cubicBezTo>
                    <a:pt x="2047831" y="1913011"/>
                    <a:pt x="2051411" y="1908860"/>
                    <a:pt x="2053280" y="1903728"/>
                  </a:cubicBezTo>
                  <a:lnTo>
                    <a:pt x="2130707" y="1691057"/>
                  </a:lnTo>
                  <a:close/>
                  <a:moveTo>
                    <a:pt x="1364767" y="904143"/>
                  </a:moveTo>
                  <a:cubicBezTo>
                    <a:pt x="1364767" y="933765"/>
                    <a:pt x="1340721" y="957810"/>
                    <a:pt x="1311100" y="957810"/>
                  </a:cubicBezTo>
                  <a:cubicBezTo>
                    <a:pt x="1281478" y="957810"/>
                    <a:pt x="1257433" y="933765"/>
                    <a:pt x="1257433" y="904143"/>
                  </a:cubicBezTo>
                  <a:cubicBezTo>
                    <a:pt x="1257433" y="899581"/>
                    <a:pt x="1253853" y="894544"/>
                    <a:pt x="1248182" y="890077"/>
                  </a:cubicBezTo>
                  <a:cubicBezTo>
                    <a:pt x="1238266" y="882537"/>
                    <a:pt x="1223725" y="877785"/>
                    <a:pt x="1207029" y="877785"/>
                  </a:cubicBezTo>
                  <a:cubicBezTo>
                    <a:pt x="1190270" y="877785"/>
                    <a:pt x="1175824" y="882442"/>
                    <a:pt x="1166129" y="889887"/>
                  </a:cubicBezTo>
                  <a:cubicBezTo>
                    <a:pt x="1160174" y="894512"/>
                    <a:pt x="1156594" y="899581"/>
                    <a:pt x="1156594" y="904143"/>
                  </a:cubicBezTo>
                  <a:cubicBezTo>
                    <a:pt x="1156594" y="910036"/>
                    <a:pt x="1161916" y="917544"/>
                    <a:pt x="1170501" y="925781"/>
                  </a:cubicBezTo>
                  <a:cubicBezTo>
                    <a:pt x="1185138" y="939847"/>
                    <a:pt x="1206712" y="953121"/>
                    <a:pt x="1230916" y="965255"/>
                  </a:cubicBezTo>
                  <a:cubicBezTo>
                    <a:pt x="1264181" y="981919"/>
                    <a:pt x="1294784" y="1001086"/>
                    <a:pt x="1317721" y="1023135"/>
                  </a:cubicBezTo>
                  <a:cubicBezTo>
                    <a:pt x="1346804" y="1051046"/>
                    <a:pt x="1364767" y="1083645"/>
                    <a:pt x="1364767" y="1121884"/>
                  </a:cubicBezTo>
                  <a:cubicBezTo>
                    <a:pt x="1364767" y="1161453"/>
                    <a:pt x="1345029" y="1196428"/>
                    <a:pt x="1313317" y="1220822"/>
                  </a:cubicBezTo>
                  <a:cubicBezTo>
                    <a:pt x="1298142" y="1232544"/>
                    <a:pt x="1280306" y="1241668"/>
                    <a:pt x="1260696" y="1247656"/>
                  </a:cubicBezTo>
                  <a:lnTo>
                    <a:pt x="1260696" y="1266379"/>
                  </a:lnTo>
                  <a:cubicBezTo>
                    <a:pt x="1260696" y="1296000"/>
                    <a:pt x="1236650" y="1320046"/>
                    <a:pt x="1207029" y="1320046"/>
                  </a:cubicBezTo>
                  <a:cubicBezTo>
                    <a:pt x="1177408" y="1320046"/>
                    <a:pt x="1153362" y="1296000"/>
                    <a:pt x="1153362" y="1266379"/>
                  </a:cubicBezTo>
                  <a:lnTo>
                    <a:pt x="1153362" y="1247687"/>
                  </a:lnTo>
                  <a:cubicBezTo>
                    <a:pt x="1133720" y="1241700"/>
                    <a:pt x="1115884" y="1232544"/>
                    <a:pt x="1100931" y="1221044"/>
                  </a:cubicBezTo>
                  <a:lnTo>
                    <a:pt x="1098745" y="1219270"/>
                  </a:lnTo>
                  <a:cubicBezTo>
                    <a:pt x="1068173" y="1194971"/>
                    <a:pt x="1049260" y="1160629"/>
                    <a:pt x="1049260" y="1121884"/>
                  </a:cubicBezTo>
                  <a:cubicBezTo>
                    <a:pt x="1049260" y="1092262"/>
                    <a:pt x="1073305" y="1068217"/>
                    <a:pt x="1102927" y="1068217"/>
                  </a:cubicBezTo>
                  <a:cubicBezTo>
                    <a:pt x="1132548" y="1068217"/>
                    <a:pt x="1156594" y="1092262"/>
                    <a:pt x="1156594" y="1121884"/>
                  </a:cubicBezTo>
                  <a:cubicBezTo>
                    <a:pt x="1156594" y="1126224"/>
                    <a:pt x="1159825" y="1131039"/>
                    <a:pt x="1165021" y="1135316"/>
                  </a:cubicBezTo>
                  <a:lnTo>
                    <a:pt x="1165876" y="1135950"/>
                  </a:lnTo>
                  <a:cubicBezTo>
                    <a:pt x="1175760" y="1143522"/>
                    <a:pt x="1190302" y="1148274"/>
                    <a:pt x="1207029" y="1148274"/>
                  </a:cubicBezTo>
                  <a:cubicBezTo>
                    <a:pt x="1223725" y="1148274"/>
                    <a:pt x="1238266" y="1143522"/>
                    <a:pt x="1248150" y="1135950"/>
                  </a:cubicBezTo>
                  <a:cubicBezTo>
                    <a:pt x="1253853" y="1131515"/>
                    <a:pt x="1257433" y="1126446"/>
                    <a:pt x="1257433" y="1121884"/>
                  </a:cubicBezTo>
                  <a:cubicBezTo>
                    <a:pt x="1257433" y="1115991"/>
                    <a:pt x="1252110" y="1108483"/>
                    <a:pt x="1243525" y="1100246"/>
                  </a:cubicBezTo>
                  <a:cubicBezTo>
                    <a:pt x="1228889" y="1086180"/>
                    <a:pt x="1207346" y="1072937"/>
                    <a:pt x="1183142" y="1060804"/>
                  </a:cubicBezTo>
                  <a:cubicBezTo>
                    <a:pt x="1149846" y="1044140"/>
                    <a:pt x="1119211" y="1024910"/>
                    <a:pt x="1096306" y="1002892"/>
                  </a:cubicBezTo>
                  <a:cubicBezTo>
                    <a:pt x="1067223" y="974981"/>
                    <a:pt x="1049260" y="942382"/>
                    <a:pt x="1049260" y="904143"/>
                  </a:cubicBezTo>
                  <a:cubicBezTo>
                    <a:pt x="1049260" y="864574"/>
                    <a:pt x="1069060" y="829536"/>
                    <a:pt x="1100963" y="805015"/>
                  </a:cubicBezTo>
                  <a:cubicBezTo>
                    <a:pt x="1115979" y="793546"/>
                    <a:pt x="1133784" y="784422"/>
                    <a:pt x="1153362" y="778435"/>
                  </a:cubicBezTo>
                  <a:lnTo>
                    <a:pt x="1153362" y="759680"/>
                  </a:lnTo>
                  <a:cubicBezTo>
                    <a:pt x="1153362" y="730059"/>
                    <a:pt x="1177408" y="706013"/>
                    <a:pt x="1207029" y="706013"/>
                  </a:cubicBezTo>
                  <a:cubicBezTo>
                    <a:pt x="1236650" y="706013"/>
                    <a:pt x="1260696" y="730059"/>
                    <a:pt x="1260696" y="759680"/>
                  </a:cubicBezTo>
                  <a:lnTo>
                    <a:pt x="1260696" y="778403"/>
                  </a:lnTo>
                  <a:cubicBezTo>
                    <a:pt x="1280306" y="784391"/>
                    <a:pt x="1298142" y="793515"/>
                    <a:pt x="1313095" y="805015"/>
                  </a:cubicBezTo>
                  <a:cubicBezTo>
                    <a:pt x="1345029" y="829631"/>
                    <a:pt x="1364767" y="864606"/>
                    <a:pt x="1364767" y="904143"/>
                  </a:cubicBezTo>
                  <a:close/>
                  <a:moveTo>
                    <a:pt x="756246" y="1013029"/>
                  </a:moveTo>
                  <a:cubicBezTo>
                    <a:pt x="756246" y="888715"/>
                    <a:pt x="806745" y="776059"/>
                    <a:pt x="888291" y="694481"/>
                  </a:cubicBezTo>
                  <a:cubicBezTo>
                    <a:pt x="970058" y="612746"/>
                    <a:pt x="1082715" y="562247"/>
                    <a:pt x="1207029" y="562247"/>
                  </a:cubicBezTo>
                  <a:cubicBezTo>
                    <a:pt x="1331343" y="562247"/>
                    <a:pt x="1443999" y="612746"/>
                    <a:pt x="1525577" y="694291"/>
                  </a:cubicBezTo>
                  <a:cubicBezTo>
                    <a:pt x="1607313" y="776059"/>
                    <a:pt x="1657812" y="888715"/>
                    <a:pt x="1657812" y="1013029"/>
                  </a:cubicBezTo>
                  <a:cubicBezTo>
                    <a:pt x="1657812" y="1137344"/>
                    <a:pt x="1607313" y="1250000"/>
                    <a:pt x="1525767" y="1331577"/>
                  </a:cubicBezTo>
                  <a:cubicBezTo>
                    <a:pt x="1443999" y="1413313"/>
                    <a:pt x="1331343" y="1463812"/>
                    <a:pt x="1207029" y="1463812"/>
                  </a:cubicBezTo>
                  <a:cubicBezTo>
                    <a:pt x="1082715" y="1463812"/>
                    <a:pt x="970058" y="1413313"/>
                    <a:pt x="888481" y="1331767"/>
                  </a:cubicBezTo>
                  <a:cubicBezTo>
                    <a:pt x="806745" y="1250000"/>
                    <a:pt x="756246" y="1137344"/>
                    <a:pt x="756246" y="1013029"/>
                  </a:cubicBezTo>
                  <a:close/>
                  <a:moveTo>
                    <a:pt x="964039" y="770039"/>
                  </a:moveTo>
                  <a:cubicBezTo>
                    <a:pt x="902009" y="832165"/>
                    <a:pt x="863580" y="918083"/>
                    <a:pt x="863580" y="1013029"/>
                  </a:cubicBezTo>
                  <a:cubicBezTo>
                    <a:pt x="863580" y="1107976"/>
                    <a:pt x="902009" y="1193894"/>
                    <a:pt x="964039" y="1256019"/>
                  </a:cubicBezTo>
                  <a:cubicBezTo>
                    <a:pt x="1026165" y="1318050"/>
                    <a:pt x="1112082" y="1356478"/>
                    <a:pt x="1207029" y="1356478"/>
                  </a:cubicBezTo>
                  <a:cubicBezTo>
                    <a:pt x="1301976" y="1356478"/>
                    <a:pt x="1387893" y="1318050"/>
                    <a:pt x="1450019" y="1256019"/>
                  </a:cubicBezTo>
                  <a:cubicBezTo>
                    <a:pt x="1512049" y="1193894"/>
                    <a:pt x="1550478" y="1107976"/>
                    <a:pt x="1550478" y="1013029"/>
                  </a:cubicBezTo>
                  <a:cubicBezTo>
                    <a:pt x="1550478" y="918083"/>
                    <a:pt x="1512049" y="832165"/>
                    <a:pt x="1450019" y="770039"/>
                  </a:cubicBezTo>
                  <a:cubicBezTo>
                    <a:pt x="1387893" y="708009"/>
                    <a:pt x="1301976" y="669580"/>
                    <a:pt x="1207029" y="669580"/>
                  </a:cubicBezTo>
                  <a:cubicBezTo>
                    <a:pt x="1112082" y="669580"/>
                    <a:pt x="1026165" y="708009"/>
                    <a:pt x="964039" y="770039"/>
                  </a:cubicBezTo>
                  <a:close/>
                  <a:moveTo>
                    <a:pt x="2300325" y="664638"/>
                  </a:moveTo>
                  <a:cubicBezTo>
                    <a:pt x="2302479" y="664638"/>
                    <a:pt x="2304633" y="664765"/>
                    <a:pt x="2306724" y="665018"/>
                  </a:cubicBezTo>
                  <a:lnTo>
                    <a:pt x="2306724" y="465558"/>
                  </a:lnTo>
                  <a:cubicBezTo>
                    <a:pt x="2306724" y="459190"/>
                    <a:pt x="2304063" y="453329"/>
                    <a:pt x="2299881" y="449147"/>
                  </a:cubicBezTo>
                  <a:cubicBezTo>
                    <a:pt x="2295700" y="444965"/>
                    <a:pt x="2289839" y="442304"/>
                    <a:pt x="2283502" y="442304"/>
                  </a:cubicBezTo>
                  <a:lnTo>
                    <a:pt x="2081824" y="442304"/>
                  </a:lnTo>
                  <a:lnTo>
                    <a:pt x="2081982" y="446296"/>
                  </a:lnTo>
                  <a:cubicBezTo>
                    <a:pt x="2081982" y="506584"/>
                    <a:pt x="2106440" y="561233"/>
                    <a:pt x="2145914" y="600707"/>
                  </a:cubicBezTo>
                  <a:cubicBezTo>
                    <a:pt x="2185388" y="640181"/>
                    <a:pt x="2240037" y="664638"/>
                    <a:pt x="2300325" y="664638"/>
                  </a:cubicBezTo>
                  <a:close/>
                  <a:moveTo>
                    <a:pt x="2306724" y="771592"/>
                  </a:moveTo>
                  <a:cubicBezTo>
                    <a:pt x="2304633" y="771845"/>
                    <a:pt x="2302479" y="771972"/>
                    <a:pt x="2300325" y="771972"/>
                  </a:cubicBezTo>
                  <a:cubicBezTo>
                    <a:pt x="2210479" y="771972"/>
                    <a:pt x="2128996" y="735476"/>
                    <a:pt x="2070071" y="676550"/>
                  </a:cubicBezTo>
                  <a:cubicBezTo>
                    <a:pt x="2011145" y="617624"/>
                    <a:pt x="1974649" y="536142"/>
                    <a:pt x="1974649" y="446296"/>
                  </a:cubicBezTo>
                  <a:lnTo>
                    <a:pt x="1974807" y="442304"/>
                  </a:lnTo>
                  <a:lnTo>
                    <a:pt x="439251" y="442304"/>
                  </a:lnTo>
                  <a:lnTo>
                    <a:pt x="439409" y="446296"/>
                  </a:lnTo>
                  <a:cubicBezTo>
                    <a:pt x="439409" y="536142"/>
                    <a:pt x="402913" y="617624"/>
                    <a:pt x="343987" y="676550"/>
                  </a:cubicBezTo>
                  <a:cubicBezTo>
                    <a:pt x="285062" y="735476"/>
                    <a:pt x="203579" y="771972"/>
                    <a:pt x="113733" y="771972"/>
                  </a:cubicBezTo>
                  <a:cubicBezTo>
                    <a:pt x="111579" y="771972"/>
                    <a:pt x="109425" y="771845"/>
                    <a:pt x="107334" y="771592"/>
                  </a:cubicBezTo>
                  <a:lnTo>
                    <a:pt x="107334" y="1254467"/>
                  </a:lnTo>
                  <a:cubicBezTo>
                    <a:pt x="109425" y="1254213"/>
                    <a:pt x="111579" y="1254087"/>
                    <a:pt x="113733" y="1254087"/>
                  </a:cubicBezTo>
                  <a:cubicBezTo>
                    <a:pt x="203579" y="1254087"/>
                    <a:pt x="285062" y="1290583"/>
                    <a:pt x="343987" y="1349509"/>
                  </a:cubicBezTo>
                  <a:cubicBezTo>
                    <a:pt x="402913" y="1408434"/>
                    <a:pt x="439409" y="1489917"/>
                    <a:pt x="439409" y="1579763"/>
                  </a:cubicBezTo>
                  <a:lnTo>
                    <a:pt x="439251" y="1583723"/>
                  </a:lnTo>
                  <a:lnTo>
                    <a:pt x="1974807" y="1583723"/>
                  </a:lnTo>
                  <a:lnTo>
                    <a:pt x="1974649" y="1579763"/>
                  </a:lnTo>
                  <a:cubicBezTo>
                    <a:pt x="1974649" y="1489917"/>
                    <a:pt x="2011145" y="1408434"/>
                    <a:pt x="2070071" y="1349509"/>
                  </a:cubicBezTo>
                  <a:cubicBezTo>
                    <a:pt x="2128996" y="1290583"/>
                    <a:pt x="2210479" y="1254087"/>
                    <a:pt x="2300325" y="1254087"/>
                  </a:cubicBezTo>
                  <a:cubicBezTo>
                    <a:pt x="2302479" y="1254087"/>
                    <a:pt x="2304633" y="1254213"/>
                    <a:pt x="2306724" y="1254467"/>
                  </a:cubicBezTo>
                  <a:lnTo>
                    <a:pt x="2306724" y="771592"/>
                  </a:lnTo>
                  <a:close/>
                  <a:moveTo>
                    <a:pt x="107334" y="665018"/>
                  </a:moveTo>
                  <a:cubicBezTo>
                    <a:pt x="109425" y="664765"/>
                    <a:pt x="111579" y="664638"/>
                    <a:pt x="113733" y="664638"/>
                  </a:cubicBezTo>
                  <a:cubicBezTo>
                    <a:pt x="174021" y="664638"/>
                    <a:pt x="228670" y="640181"/>
                    <a:pt x="268144" y="600707"/>
                  </a:cubicBezTo>
                  <a:cubicBezTo>
                    <a:pt x="307618" y="561233"/>
                    <a:pt x="332076" y="506584"/>
                    <a:pt x="332076" y="446296"/>
                  </a:cubicBezTo>
                  <a:lnTo>
                    <a:pt x="332234" y="442304"/>
                  </a:lnTo>
                  <a:lnTo>
                    <a:pt x="130556" y="442304"/>
                  </a:lnTo>
                  <a:cubicBezTo>
                    <a:pt x="124219" y="442304"/>
                    <a:pt x="118359" y="444965"/>
                    <a:pt x="114177" y="449147"/>
                  </a:cubicBezTo>
                  <a:cubicBezTo>
                    <a:pt x="109995" y="453329"/>
                    <a:pt x="107334" y="459190"/>
                    <a:pt x="107334" y="465558"/>
                  </a:cubicBezTo>
                  <a:lnTo>
                    <a:pt x="107334" y="665018"/>
                  </a:lnTo>
                  <a:close/>
                  <a:moveTo>
                    <a:pt x="2306724" y="1361040"/>
                  </a:moveTo>
                  <a:cubicBezTo>
                    <a:pt x="2304633" y="1361294"/>
                    <a:pt x="2302479" y="1361420"/>
                    <a:pt x="2300325" y="1361420"/>
                  </a:cubicBezTo>
                  <a:cubicBezTo>
                    <a:pt x="2240037" y="1361420"/>
                    <a:pt x="2185388" y="1385878"/>
                    <a:pt x="2145914" y="1425352"/>
                  </a:cubicBezTo>
                  <a:cubicBezTo>
                    <a:pt x="2106440" y="1464826"/>
                    <a:pt x="2081982" y="1519475"/>
                    <a:pt x="2081982" y="1579763"/>
                  </a:cubicBezTo>
                  <a:lnTo>
                    <a:pt x="2081824" y="1583723"/>
                  </a:lnTo>
                  <a:lnTo>
                    <a:pt x="2283502" y="1583723"/>
                  </a:lnTo>
                  <a:cubicBezTo>
                    <a:pt x="2289839" y="1583723"/>
                    <a:pt x="2295700" y="1581062"/>
                    <a:pt x="2299881" y="1576880"/>
                  </a:cubicBezTo>
                  <a:cubicBezTo>
                    <a:pt x="2304063" y="1572698"/>
                    <a:pt x="2306724" y="1566837"/>
                    <a:pt x="2306724" y="1560469"/>
                  </a:cubicBezTo>
                  <a:lnTo>
                    <a:pt x="2306724" y="1361040"/>
                  </a:lnTo>
                  <a:close/>
                  <a:moveTo>
                    <a:pt x="113733" y="1361420"/>
                  </a:moveTo>
                  <a:cubicBezTo>
                    <a:pt x="111579" y="1361420"/>
                    <a:pt x="109425" y="1361294"/>
                    <a:pt x="107334" y="1361040"/>
                  </a:cubicBezTo>
                  <a:lnTo>
                    <a:pt x="107334" y="1560469"/>
                  </a:lnTo>
                  <a:cubicBezTo>
                    <a:pt x="107334" y="1566837"/>
                    <a:pt x="109995" y="1572698"/>
                    <a:pt x="114177" y="1576880"/>
                  </a:cubicBezTo>
                  <a:cubicBezTo>
                    <a:pt x="118359" y="1581062"/>
                    <a:pt x="124219" y="1583723"/>
                    <a:pt x="130556" y="1583723"/>
                  </a:cubicBezTo>
                  <a:lnTo>
                    <a:pt x="332234" y="1583723"/>
                  </a:lnTo>
                  <a:lnTo>
                    <a:pt x="332076" y="1579763"/>
                  </a:lnTo>
                  <a:cubicBezTo>
                    <a:pt x="332076" y="1519475"/>
                    <a:pt x="307618" y="1464826"/>
                    <a:pt x="268144" y="1425352"/>
                  </a:cubicBezTo>
                  <a:cubicBezTo>
                    <a:pt x="228670" y="1385878"/>
                    <a:pt x="174021" y="1361420"/>
                    <a:pt x="113733" y="1361420"/>
                  </a:cubicBezTo>
                  <a:close/>
                </a:path>
              </a:pathLst>
            </a:custGeom>
            <a:solidFill>
              <a:srgbClr val="74BC1F"/>
            </a:solidFill>
            <a:ln w="316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58" name="Imagem 57" descr="Prato com comida pronta&#10;&#10;Descrição gerada automaticamente">
            <a:extLst>
              <a:ext uri="{FF2B5EF4-FFF2-40B4-BE49-F238E27FC236}">
                <a16:creationId xmlns:a16="http://schemas.microsoft.com/office/drawing/2014/main" id="{09DDD1FA-2635-0DBA-BCD9-0CA6DF85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15"/>
          <a:stretch/>
        </p:blipFill>
        <p:spPr>
          <a:xfrm>
            <a:off x="0" y="0"/>
            <a:ext cx="7993626" cy="13714742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1B070E9C-E0A5-DEA3-AFFB-3D037E8BFF50}"/>
              </a:ext>
            </a:extLst>
          </p:cNvPr>
          <p:cNvSpPr txBox="1"/>
          <p:nvPr/>
        </p:nvSpPr>
        <p:spPr>
          <a:xfrm>
            <a:off x="18347002" y="12796805"/>
            <a:ext cx="5707128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pt-BR" sz="2400" dirty="0">
                <a:latin typeface="Arial" panose="020B0604020202020204" pitchFamily="34" charset="0"/>
              </a:rPr>
              <a:t>*Fonte: </a:t>
            </a:r>
            <a:r>
              <a:rPr lang="pt-BR" sz="2400" dirty="0" err="1">
                <a:latin typeface="Arial" panose="020B0604020202020204" pitchFamily="34" charset="0"/>
              </a:rPr>
              <a:t>Monitormercantil</a:t>
            </a:r>
            <a:r>
              <a:rPr lang="pt-BR" sz="2400" dirty="0">
                <a:latin typeface="Arial" panose="020B0604020202020204" pitchFamily="34" charset="0"/>
              </a:rPr>
              <a:t>, Exame e </a:t>
            </a:r>
            <a:r>
              <a:rPr lang="pt-BR" sz="2400" dirty="0" err="1">
                <a:latin typeface="Arial" panose="020B0604020202020204" pitchFamily="34" charset="0"/>
              </a:rPr>
              <a:t>Kantar</a:t>
            </a:r>
            <a:endParaRPr lang="pt-BR" sz="2400" dirty="0">
              <a:latin typeface="Arial" panose="020B0604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A20C912-875A-E2A1-E635-9E7049FC8533}"/>
              </a:ext>
            </a:extLst>
          </p:cNvPr>
          <p:cNvSpPr txBox="1"/>
          <p:nvPr/>
        </p:nvSpPr>
        <p:spPr>
          <a:xfrm>
            <a:off x="732672" y="12428681"/>
            <a:ext cx="4458760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*Fonte: Associação Brasileira da Indústria de Alimentos</a:t>
            </a:r>
          </a:p>
        </p:txBody>
      </p:sp>
      <p:sp>
        <p:nvSpPr>
          <p:cNvPr id="68" name="Gráfico 19">
            <a:extLst>
              <a:ext uri="{FF2B5EF4-FFF2-40B4-BE49-F238E27FC236}">
                <a16:creationId xmlns:a16="http://schemas.microsoft.com/office/drawing/2014/main" id="{21C53D84-FABF-0906-7325-7F94D57F95AF}"/>
              </a:ext>
            </a:extLst>
          </p:cNvPr>
          <p:cNvSpPr/>
          <p:nvPr/>
        </p:nvSpPr>
        <p:spPr>
          <a:xfrm flipH="1">
            <a:off x="4457604" y="680040"/>
            <a:ext cx="1783388" cy="1783386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600">
              <a:solidFill>
                <a:schemeClr val="lt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FAADB1-1488-786D-5582-8418ECF8B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800EF59-9335-7D05-07BD-895ABBEBED8F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BE3CC4CB-FE2E-EB26-3B0D-48A128C1554F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6864E82-259D-1E29-7D97-63C3864FD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019C3-7001-48C2-E140-0ED0E9374E66}"/>
              </a:ext>
            </a:extLst>
          </p:cNvPr>
          <p:cNvSpPr txBox="1"/>
          <p:nvPr/>
        </p:nvSpPr>
        <p:spPr>
          <a:xfrm>
            <a:off x="6848942" y="578509"/>
            <a:ext cx="110109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algn="r">
              <a:lnSpc>
                <a:spcPct val="85000"/>
              </a:lnSpc>
              <a:defRPr sz="6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l"/>
            <a:r>
              <a:rPr lang="pt-BR" sz="7200" dirty="0">
                <a:solidFill>
                  <a:srgbClr val="303B41"/>
                </a:solidFill>
              </a:rPr>
              <a:t>INSIGHTS DE MERCADO</a:t>
            </a:r>
            <a:endParaRPr lang="pt-BR" sz="8000" dirty="0">
              <a:solidFill>
                <a:srgbClr val="303B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18113E-7 -3.33333E-6 L -2.18113E-7 0.09665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1.99883E-6 -0.13195 L -1.99883E-6 3.7037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883E-6 -0.13195 L -1.99883E-6 1.11111E-6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9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883E-6 -0.13195 L -1.99883E-6 3.33333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9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1" grpId="0"/>
      <p:bldP spid="22" grpId="0"/>
      <p:bldP spid="61" grpId="0"/>
      <p:bldP spid="64" grpId="0"/>
      <p:bldP spid="68" grpId="0" animBg="1"/>
      <p:bldP spid="68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Agrupar 87">
            <a:extLst>
              <a:ext uri="{FF2B5EF4-FFF2-40B4-BE49-F238E27FC236}">
                <a16:creationId xmlns:a16="http://schemas.microsoft.com/office/drawing/2014/main" id="{5879F49D-DC53-07B3-E2EA-F84E63CAB9D1}"/>
              </a:ext>
            </a:extLst>
          </p:cNvPr>
          <p:cNvGrpSpPr/>
          <p:nvPr/>
        </p:nvGrpSpPr>
        <p:grpSpPr>
          <a:xfrm>
            <a:off x="12532278" y="10136007"/>
            <a:ext cx="11478096" cy="1930810"/>
            <a:chOff x="12532278" y="10451691"/>
            <a:chExt cx="11478096" cy="1930810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400318BA-6E35-2D7C-A265-2A2190E8C8AE}"/>
                </a:ext>
              </a:extLst>
            </p:cNvPr>
            <p:cNvSpPr/>
            <p:nvPr/>
          </p:nvSpPr>
          <p:spPr>
            <a:xfrm>
              <a:off x="12532278" y="10451691"/>
              <a:ext cx="11478096" cy="1930810"/>
            </a:xfrm>
            <a:prstGeom prst="roundRect">
              <a:avLst>
                <a:gd name="adj" fmla="val 23679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1AAF44A-04CE-EE0D-03BD-98832642BCB9}"/>
                </a:ext>
              </a:extLst>
            </p:cNvPr>
            <p:cNvSpPr txBox="1"/>
            <p:nvPr/>
          </p:nvSpPr>
          <p:spPr>
            <a:xfrm>
              <a:off x="15569536" y="10816932"/>
              <a:ext cx="7925007" cy="120032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Produtos para consumo </a:t>
              </a:r>
              <a:b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variados locais e situações</a:t>
              </a:r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C2CADE4A-BE99-8325-5068-CEB8241DF4F6}"/>
                </a:ext>
              </a:extLst>
            </p:cNvPr>
            <p:cNvSpPr/>
            <p:nvPr/>
          </p:nvSpPr>
          <p:spPr>
            <a:xfrm>
              <a:off x="13893274" y="10868229"/>
              <a:ext cx="1097806" cy="1097734"/>
            </a:xfrm>
            <a:custGeom>
              <a:avLst/>
              <a:gdLst>
                <a:gd name="connsiteX0" fmla="*/ 3518688 w 4839007"/>
                <a:gd name="connsiteY0" fmla="*/ 3507105 h 4838700"/>
                <a:gd name="connsiteX1" fmla="*/ 3518688 w 4839007"/>
                <a:gd name="connsiteY1" fmla="*/ 4570095 h 4838700"/>
                <a:gd name="connsiteX2" fmla="*/ 4518813 w 4839007"/>
                <a:gd name="connsiteY2" fmla="*/ 4570095 h 4838700"/>
                <a:gd name="connsiteX3" fmla="*/ 4168293 w 4839007"/>
                <a:gd name="connsiteY3" fmla="*/ 3507105 h 4838700"/>
                <a:gd name="connsiteX4" fmla="*/ 2553806 w 4839007"/>
                <a:gd name="connsiteY4" fmla="*/ 3507105 h 4838700"/>
                <a:gd name="connsiteX5" fmla="*/ 2553806 w 4839007"/>
                <a:gd name="connsiteY5" fmla="*/ 4048125 h 4838700"/>
                <a:gd name="connsiteX6" fmla="*/ 2419503 w 4839007"/>
                <a:gd name="connsiteY6" fmla="*/ 4182428 h 4838700"/>
                <a:gd name="connsiteX7" fmla="*/ 447828 w 4839007"/>
                <a:gd name="connsiteY7" fmla="*/ 4182428 h 4838700"/>
                <a:gd name="connsiteX8" fmla="*/ 320193 w 4839007"/>
                <a:gd name="connsiteY8" fmla="*/ 4570095 h 4838700"/>
                <a:gd name="connsiteX9" fmla="*/ 3249131 w 4839007"/>
                <a:gd name="connsiteY9" fmla="*/ 4570095 h 4838700"/>
                <a:gd name="connsiteX10" fmla="*/ 3249131 w 4839007"/>
                <a:gd name="connsiteY10" fmla="*/ 3507105 h 4838700"/>
                <a:gd name="connsiteX11" fmla="*/ 834543 w 4839007"/>
                <a:gd name="connsiteY11" fmla="*/ 3011805 h 4838700"/>
                <a:gd name="connsiteX12" fmla="*/ 536411 w 4839007"/>
                <a:gd name="connsiteY12" fmla="*/ 3913823 h 4838700"/>
                <a:gd name="connsiteX13" fmla="*/ 1314603 w 4839007"/>
                <a:gd name="connsiteY13" fmla="*/ 3913823 h 4838700"/>
                <a:gd name="connsiteX14" fmla="*/ 1314603 w 4839007"/>
                <a:gd name="connsiteY14" fmla="*/ 3011805 h 4838700"/>
                <a:gd name="connsiteX15" fmla="*/ 3294851 w 4839007"/>
                <a:gd name="connsiteY15" fmla="*/ 2377440 h 4838700"/>
                <a:gd name="connsiteX16" fmla="*/ 2697633 w 4839007"/>
                <a:gd name="connsiteY16" fmla="*/ 3237548 h 4838700"/>
                <a:gd name="connsiteX17" fmla="*/ 4079711 w 4839007"/>
                <a:gd name="connsiteY17" fmla="*/ 3237548 h 4838700"/>
                <a:gd name="connsiteX18" fmla="*/ 3795866 w 4839007"/>
                <a:gd name="connsiteY18" fmla="*/ 2377440 h 4838700"/>
                <a:gd name="connsiteX19" fmla="*/ 1043141 w 4839007"/>
                <a:gd name="connsiteY19" fmla="*/ 2377440 h 4838700"/>
                <a:gd name="connsiteX20" fmla="*/ 923126 w 4839007"/>
                <a:gd name="connsiteY20" fmla="*/ 2743200 h 4838700"/>
                <a:gd name="connsiteX21" fmla="*/ 1448906 w 4839007"/>
                <a:gd name="connsiteY21" fmla="*/ 2743200 h 4838700"/>
                <a:gd name="connsiteX22" fmla="*/ 1583208 w 4839007"/>
                <a:gd name="connsiteY22" fmla="*/ 2877503 h 4838700"/>
                <a:gd name="connsiteX23" fmla="*/ 1583208 w 4839007"/>
                <a:gd name="connsiteY23" fmla="*/ 3913823 h 4838700"/>
                <a:gd name="connsiteX24" fmla="*/ 2285201 w 4839007"/>
                <a:gd name="connsiteY24" fmla="*/ 3913823 h 4838700"/>
                <a:gd name="connsiteX25" fmla="*/ 2285201 w 4839007"/>
                <a:gd name="connsiteY25" fmla="*/ 3420428 h 4838700"/>
                <a:gd name="connsiteX26" fmla="*/ 1544156 w 4839007"/>
                <a:gd name="connsiteY26" fmla="*/ 2377440 h 4838700"/>
                <a:gd name="connsiteX27" fmla="*/ 2419504 w 4839007"/>
                <a:gd name="connsiteY27" fmla="*/ 1168717 h 4838700"/>
                <a:gd name="connsiteX28" fmla="*/ 2285201 w 4839007"/>
                <a:gd name="connsiteY28" fmla="*/ 1303020 h 4838700"/>
                <a:gd name="connsiteX29" fmla="*/ 2419504 w 4839007"/>
                <a:gd name="connsiteY29" fmla="*/ 1437322 h 4838700"/>
                <a:gd name="connsiteX30" fmla="*/ 2553806 w 4839007"/>
                <a:gd name="connsiteY30" fmla="*/ 1303020 h 4838700"/>
                <a:gd name="connsiteX31" fmla="*/ 2419504 w 4839007"/>
                <a:gd name="connsiteY31" fmla="*/ 1168717 h 4838700"/>
                <a:gd name="connsiteX32" fmla="*/ 2419504 w 4839007"/>
                <a:gd name="connsiteY32" fmla="*/ 900112 h 4838700"/>
                <a:gd name="connsiteX33" fmla="*/ 2822411 w 4839007"/>
                <a:gd name="connsiteY33" fmla="*/ 1303020 h 4838700"/>
                <a:gd name="connsiteX34" fmla="*/ 2419504 w 4839007"/>
                <a:gd name="connsiteY34" fmla="*/ 1705927 h 4838700"/>
                <a:gd name="connsiteX35" fmla="*/ 2016596 w 4839007"/>
                <a:gd name="connsiteY35" fmla="*/ 1303020 h 4838700"/>
                <a:gd name="connsiteX36" fmla="*/ 2419504 w 4839007"/>
                <a:gd name="connsiteY36" fmla="*/ 900112 h 4838700"/>
                <a:gd name="connsiteX37" fmla="*/ 2419503 w 4839007"/>
                <a:gd name="connsiteY37" fmla="*/ 269558 h 4838700"/>
                <a:gd name="connsiteX38" fmla="*/ 1467003 w 4839007"/>
                <a:gd name="connsiteY38" fmla="*/ 900113 h 4838700"/>
                <a:gd name="connsiteX39" fmla="*/ 1744181 w 4839007"/>
                <a:gd name="connsiteY39" fmla="*/ 900113 h 4838700"/>
                <a:gd name="connsiteX40" fmla="*/ 1878483 w 4839007"/>
                <a:gd name="connsiteY40" fmla="*/ 1034415 h 4838700"/>
                <a:gd name="connsiteX41" fmla="*/ 1744181 w 4839007"/>
                <a:gd name="connsiteY41" fmla="*/ 1168718 h 4838700"/>
                <a:gd name="connsiteX42" fmla="*/ 1394613 w 4839007"/>
                <a:gd name="connsiteY42" fmla="*/ 1168718 h 4838700"/>
                <a:gd name="connsiteX43" fmla="*/ 1385088 w 4839007"/>
                <a:gd name="connsiteY43" fmla="*/ 1303020 h 4838700"/>
                <a:gd name="connsiteX44" fmla="*/ 1402233 w 4839007"/>
                <a:gd name="connsiteY44" fmla="*/ 1438275 h 4838700"/>
                <a:gd name="connsiteX45" fmla="*/ 1567016 w 4839007"/>
                <a:gd name="connsiteY45" fmla="*/ 1438275 h 4838700"/>
                <a:gd name="connsiteX46" fmla="*/ 1701318 w 4839007"/>
                <a:gd name="connsiteY46" fmla="*/ 1572578 h 4838700"/>
                <a:gd name="connsiteX47" fmla="*/ 1567016 w 4839007"/>
                <a:gd name="connsiteY47" fmla="*/ 1706880 h 4838700"/>
                <a:gd name="connsiteX48" fmla="*/ 1492721 w 4839007"/>
                <a:gd name="connsiteY48" fmla="*/ 1706880 h 4838700"/>
                <a:gd name="connsiteX49" fmla="*/ 2419503 w 4839007"/>
                <a:gd name="connsiteY49" fmla="*/ 3158490 h 4838700"/>
                <a:gd name="connsiteX50" fmla="*/ 3453918 w 4839007"/>
                <a:gd name="connsiteY50" fmla="*/ 1303973 h 4838700"/>
                <a:gd name="connsiteX51" fmla="*/ 2419503 w 4839007"/>
                <a:gd name="connsiteY51" fmla="*/ 269558 h 4838700"/>
                <a:gd name="connsiteX52" fmla="*/ 2419503 w 4839007"/>
                <a:gd name="connsiteY52" fmla="*/ 0 h 4838700"/>
                <a:gd name="connsiteX53" fmla="*/ 3722523 w 4839007"/>
                <a:gd name="connsiteY53" fmla="*/ 1303020 h 4838700"/>
                <a:gd name="connsiteX54" fmla="*/ 3449156 w 4839007"/>
                <a:gd name="connsiteY54" fmla="*/ 2108835 h 4838700"/>
                <a:gd name="connsiteX55" fmla="*/ 3893021 w 4839007"/>
                <a:gd name="connsiteY55" fmla="*/ 2108835 h 4838700"/>
                <a:gd name="connsiteX56" fmla="*/ 4020656 w 4839007"/>
                <a:gd name="connsiteY56" fmla="*/ 2201228 h 4838700"/>
                <a:gd name="connsiteX57" fmla="*/ 4832186 w 4839007"/>
                <a:gd name="connsiteY57" fmla="*/ 4662488 h 4838700"/>
                <a:gd name="connsiteX58" fmla="*/ 4704551 w 4839007"/>
                <a:gd name="connsiteY58" fmla="*/ 4838700 h 4838700"/>
                <a:gd name="connsiteX59" fmla="*/ 134456 w 4839007"/>
                <a:gd name="connsiteY59" fmla="*/ 4838700 h 4838700"/>
                <a:gd name="connsiteX60" fmla="*/ 6821 w 4839007"/>
                <a:gd name="connsiteY60" fmla="*/ 4662488 h 4838700"/>
                <a:gd name="connsiteX61" fmla="*/ 818351 w 4839007"/>
                <a:gd name="connsiteY61" fmla="*/ 2201228 h 4838700"/>
                <a:gd name="connsiteX62" fmla="*/ 945986 w 4839007"/>
                <a:gd name="connsiteY62" fmla="*/ 2108835 h 4838700"/>
                <a:gd name="connsiteX63" fmla="*/ 1389851 w 4839007"/>
                <a:gd name="connsiteY63" fmla="*/ 2108835 h 4838700"/>
                <a:gd name="connsiteX64" fmla="*/ 1116483 w 4839007"/>
                <a:gd name="connsiteY64" fmla="*/ 1303020 h 4838700"/>
                <a:gd name="connsiteX65" fmla="*/ 2419503 w 4839007"/>
                <a:gd name="connsiteY65" fmla="*/ 0 h 483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839007" h="4838700">
                  <a:moveTo>
                    <a:pt x="3518688" y="3507105"/>
                  </a:moveTo>
                  <a:lnTo>
                    <a:pt x="3518688" y="4570095"/>
                  </a:lnTo>
                  <a:lnTo>
                    <a:pt x="4518813" y="4570095"/>
                  </a:lnTo>
                  <a:lnTo>
                    <a:pt x="4168293" y="3507105"/>
                  </a:lnTo>
                  <a:close/>
                  <a:moveTo>
                    <a:pt x="2553806" y="3507105"/>
                  </a:moveTo>
                  <a:lnTo>
                    <a:pt x="2553806" y="4048125"/>
                  </a:lnTo>
                  <a:cubicBezTo>
                    <a:pt x="2553806" y="4122420"/>
                    <a:pt x="2493798" y="4182428"/>
                    <a:pt x="2419503" y="4182428"/>
                  </a:cubicBezTo>
                  <a:lnTo>
                    <a:pt x="447828" y="4182428"/>
                  </a:lnTo>
                  <a:lnTo>
                    <a:pt x="320193" y="4570095"/>
                  </a:lnTo>
                  <a:lnTo>
                    <a:pt x="3249131" y="4570095"/>
                  </a:lnTo>
                  <a:lnTo>
                    <a:pt x="3249131" y="3507105"/>
                  </a:lnTo>
                  <a:close/>
                  <a:moveTo>
                    <a:pt x="834543" y="3011805"/>
                  </a:moveTo>
                  <a:lnTo>
                    <a:pt x="536411" y="3913823"/>
                  </a:lnTo>
                  <a:lnTo>
                    <a:pt x="1314603" y="3913823"/>
                  </a:lnTo>
                  <a:lnTo>
                    <a:pt x="1314603" y="3011805"/>
                  </a:lnTo>
                  <a:close/>
                  <a:moveTo>
                    <a:pt x="3294851" y="2377440"/>
                  </a:moveTo>
                  <a:cubicBezTo>
                    <a:pt x="3090063" y="2713673"/>
                    <a:pt x="2855748" y="3031808"/>
                    <a:pt x="2697633" y="3237548"/>
                  </a:cubicBezTo>
                  <a:lnTo>
                    <a:pt x="4079711" y="3237548"/>
                  </a:lnTo>
                  <a:lnTo>
                    <a:pt x="3795866" y="2377440"/>
                  </a:lnTo>
                  <a:close/>
                  <a:moveTo>
                    <a:pt x="1043141" y="2377440"/>
                  </a:moveTo>
                  <a:lnTo>
                    <a:pt x="923126" y="2743200"/>
                  </a:lnTo>
                  <a:lnTo>
                    <a:pt x="1448906" y="2743200"/>
                  </a:lnTo>
                  <a:cubicBezTo>
                    <a:pt x="1523201" y="2743200"/>
                    <a:pt x="1583208" y="2803208"/>
                    <a:pt x="1583208" y="2877503"/>
                  </a:cubicBezTo>
                  <a:lnTo>
                    <a:pt x="1583208" y="3913823"/>
                  </a:lnTo>
                  <a:lnTo>
                    <a:pt x="2285201" y="3913823"/>
                  </a:lnTo>
                  <a:lnTo>
                    <a:pt x="2285201" y="3420428"/>
                  </a:lnTo>
                  <a:cubicBezTo>
                    <a:pt x="2168043" y="3275648"/>
                    <a:pt x="1828001" y="2843213"/>
                    <a:pt x="1544156" y="2377440"/>
                  </a:cubicBezTo>
                  <a:close/>
                  <a:moveTo>
                    <a:pt x="2419504" y="1168717"/>
                  </a:moveTo>
                  <a:cubicBezTo>
                    <a:pt x="2345209" y="1168717"/>
                    <a:pt x="2285201" y="1228725"/>
                    <a:pt x="2285201" y="1303020"/>
                  </a:cubicBezTo>
                  <a:cubicBezTo>
                    <a:pt x="2285201" y="1377315"/>
                    <a:pt x="2345209" y="1437322"/>
                    <a:pt x="2419504" y="1437322"/>
                  </a:cubicBezTo>
                  <a:cubicBezTo>
                    <a:pt x="2493798" y="1437322"/>
                    <a:pt x="2553806" y="1377315"/>
                    <a:pt x="2553806" y="1303020"/>
                  </a:cubicBezTo>
                  <a:cubicBezTo>
                    <a:pt x="2553806" y="1228725"/>
                    <a:pt x="2493798" y="1168717"/>
                    <a:pt x="2419504" y="1168717"/>
                  </a:cubicBezTo>
                  <a:close/>
                  <a:moveTo>
                    <a:pt x="2419504" y="900112"/>
                  </a:moveTo>
                  <a:cubicBezTo>
                    <a:pt x="2641436" y="900112"/>
                    <a:pt x="2822411" y="1081087"/>
                    <a:pt x="2822411" y="1303020"/>
                  </a:cubicBezTo>
                  <a:cubicBezTo>
                    <a:pt x="2822411" y="1524952"/>
                    <a:pt x="2641436" y="1705927"/>
                    <a:pt x="2419504" y="1705927"/>
                  </a:cubicBezTo>
                  <a:cubicBezTo>
                    <a:pt x="2197571" y="1705927"/>
                    <a:pt x="2016596" y="1524952"/>
                    <a:pt x="2016596" y="1303020"/>
                  </a:cubicBezTo>
                  <a:cubicBezTo>
                    <a:pt x="2016596" y="1081087"/>
                    <a:pt x="2197571" y="900112"/>
                    <a:pt x="2419504" y="900112"/>
                  </a:cubicBezTo>
                  <a:close/>
                  <a:moveTo>
                    <a:pt x="2419503" y="269558"/>
                  </a:moveTo>
                  <a:cubicBezTo>
                    <a:pt x="1991831" y="269558"/>
                    <a:pt x="1624166" y="529590"/>
                    <a:pt x="1467003" y="900113"/>
                  </a:cubicBezTo>
                  <a:lnTo>
                    <a:pt x="1744181" y="900113"/>
                  </a:lnTo>
                  <a:cubicBezTo>
                    <a:pt x="1818476" y="900113"/>
                    <a:pt x="1878483" y="960120"/>
                    <a:pt x="1878483" y="1034415"/>
                  </a:cubicBezTo>
                  <a:cubicBezTo>
                    <a:pt x="1878483" y="1108710"/>
                    <a:pt x="1818476" y="1168718"/>
                    <a:pt x="1744181" y="1168718"/>
                  </a:cubicBezTo>
                  <a:lnTo>
                    <a:pt x="1394613" y="1168718"/>
                  </a:lnTo>
                  <a:cubicBezTo>
                    <a:pt x="1388898" y="1212533"/>
                    <a:pt x="1385088" y="1257300"/>
                    <a:pt x="1385088" y="1303020"/>
                  </a:cubicBezTo>
                  <a:cubicBezTo>
                    <a:pt x="1385088" y="1343978"/>
                    <a:pt x="1390803" y="1388745"/>
                    <a:pt x="1402233" y="1438275"/>
                  </a:cubicBezTo>
                  <a:lnTo>
                    <a:pt x="1567016" y="1438275"/>
                  </a:lnTo>
                  <a:cubicBezTo>
                    <a:pt x="1641311" y="1438275"/>
                    <a:pt x="1701318" y="1498283"/>
                    <a:pt x="1701318" y="1572578"/>
                  </a:cubicBezTo>
                  <a:cubicBezTo>
                    <a:pt x="1701318" y="1646873"/>
                    <a:pt x="1641311" y="1706880"/>
                    <a:pt x="1567016" y="1706880"/>
                  </a:cubicBezTo>
                  <a:lnTo>
                    <a:pt x="1492721" y="1706880"/>
                  </a:lnTo>
                  <a:cubicBezTo>
                    <a:pt x="1696556" y="2184083"/>
                    <a:pt x="2146136" y="2808923"/>
                    <a:pt x="2419503" y="3158490"/>
                  </a:cubicBezTo>
                  <a:cubicBezTo>
                    <a:pt x="2782406" y="2695575"/>
                    <a:pt x="3453918" y="1746885"/>
                    <a:pt x="3453918" y="1303973"/>
                  </a:cubicBezTo>
                  <a:cubicBezTo>
                    <a:pt x="3453918" y="733425"/>
                    <a:pt x="2990051" y="269558"/>
                    <a:pt x="2419503" y="269558"/>
                  </a:cubicBezTo>
                  <a:close/>
                  <a:moveTo>
                    <a:pt x="2419503" y="0"/>
                  </a:moveTo>
                  <a:cubicBezTo>
                    <a:pt x="3137688" y="0"/>
                    <a:pt x="3722523" y="584835"/>
                    <a:pt x="3722523" y="1303020"/>
                  </a:cubicBezTo>
                  <a:cubicBezTo>
                    <a:pt x="3722523" y="1523048"/>
                    <a:pt x="3608223" y="1812608"/>
                    <a:pt x="3449156" y="2108835"/>
                  </a:cubicBezTo>
                  <a:lnTo>
                    <a:pt x="3893021" y="2108835"/>
                  </a:lnTo>
                  <a:cubicBezTo>
                    <a:pt x="3951123" y="2108835"/>
                    <a:pt x="4002558" y="2145983"/>
                    <a:pt x="4020656" y="2201228"/>
                  </a:cubicBezTo>
                  <a:lnTo>
                    <a:pt x="4832186" y="4662488"/>
                  </a:lnTo>
                  <a:cubicBezTo>
                    <a:pt x="4860761" y="4749165"/>
                    <a:pt x="4795991" y="4838700"/>
                    <a:pt x="4704551" y="4838700"/>
                  </a:cubicBezTo>
                  <a:lnTo>
                    <a:pt x="134456" y="4838700"/>
                  </a:lnTo>
                  <a:cubicBezTo>
                    <a:pt x="43016" y="4838700"/>
                    <a:pt x="-21754" y="4749165"/>
                    <a:pt x="6821" y="4662488"/>
                  </a:cubicBezTo>
                  <a:lnTo>
                    <a:pt x="818351" y="2201228"/>
                  </a:lnTo>
                  <a:cubicBezTo>
                    <a:pt x="836448" y="2145983"/>
                    <a:pt x="887883" y="2108835"/>
                    <a:pt x="945986" y="2108835"/>
                  </a:cubicBezTo>
                  <a:lnTo>
                    <a:pt x="1389851" y="2108835"/>
                  </a:lnTo>
                  <a:cubicBezTo>
                    <a:pt x="1231736" y="1812608"/>
                    <a:pt x="1116483" y="1523048"/>
                    <a:pt x="1116483" y="1303020"/>
                  </a:cubicBezTo>
                  <a:cubicBezTo>
                    <a:pt x="1116483" y="584835"/>
                    <a:pt x="1701318" y="0"/>
                    <a:pt x="2419503" y="0"/>
                  </a:cubicBezTo>
                  <a:close/>
                </a:path>
              </a:pathLst>
            </a:custGeom>
            <a:solidFill>
              <a:srgbClr val="74B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07B1B6A6-841A-E1D8-E374-D92FBA1A53F1}"/>
              </a:ext>
            </a:extLst>
          </p:cNvPr>
          <p:cNvGrpSpPr/>
          <p:nvPr/>
        </p:nvGrpSpPr>
        <p:grpSpPr>
          <a:xfrm>
            <a:off x="12532278" y="1306284"/>
            <a:ext cx="11478094" cy="1930810"/>
            <a:chOff x="12532278" y="1085850"/>
            <a:chExt cx="11478094" cy="1930810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7E265B45-2A83-E414-34F8-21DF3613A67F}"/>
                </a:ext>
              </a:extLst>
            </p:cNvPr>
            <p:cNvSpPr/>
            <p:nvPr/>
          </p:nvSpPr>
          <p:spPr>
            <a:xfrm>
              <a:off x="12532278" y="1085850"/>
              <a:ext cx="11478094" cy="1930810"/>
            </a:xfrm>
            <a:prstGeom prst="roundRect">
              <a:avLst>
                <a:gd name="adj" fmla="val 28190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72D2B08-CD03-32DD-B08F-384E4CF39ECF}"/>
                </a:ext>
              </a:extLst>
            </p:cNvPr>
            <p:cNvSpPr txBox="1"/>
            <p:nvPr/>
          </p:nvSpPr>
          <p:spPr>
            <a:xfrm>
              <a:off x="15569537" y="1728090"/>
              <a:ext cx="7142930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Alimentos de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fácil preparo</a:t>
              </a:r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AFCDD6B9-7B68-5C49-EF09-3BF6BDD37BEA}"/>
                </a:ext>
              </a:extLst>
            </p:cNvPr>
            <p:cNvSpPr/>
            <p:nvPr/>
          </p:nvSpPr>
          <p:spPr>
            <a:xfrm>
              <a:off x="13961595" y="1583340"/>
              <a:ext cx="961164" cy="935831"/>
            </a:xfrm>
            <a:custGeom>
              <a:avLst/>
              <a:gdLst>
                <a:gd name="connsiteX0" fmla="*/ 634812 w 739586"/>
                <a:gd name="connsiteY0" fmla="*/ 210506 h 720093"/>
                <a:gd name="connsiteX1" fmla="*/ 569089 w 739586"/>
                <a:gd name="connsiteY1" fmla="*/ 210506 h 720093"/>
                <a:gd name="connsiteX2" fmla="*/ 569089 w 739586"/>
                <a:gd name="connsiteY2" fmla="*/ 28579 h 720093"/>
                <a:gd name="connsiteX3" fmla="*/ 540514 w 739586"/>
                <a:gd name="connsiteY3" fmla="*/ 4 h 720093"/>
                <a:gd name="connsiteX4" fmla="*/ 29022 w 739586"/>
                <a:gd name="connsiteY4" fmla="*/ 4 h 720093"/>
                <a:gd name="connsiteX5" fmla="*/ 3 w 739586"/>
                <a:gd name="connsiteY5" fmla="*/ 28128 h 720093"/>
                <a:gd name="connsiteX6" fmla="*/ 3304 w 739586"/>
                <a:gd name="connsiteY6" fmla="*/ 41914 h 720093"/>
                <a:gd name="connsiteX7" fmla="*/ 52834 w 739586"/>
                <a:gd name="connsiteY7" fmla="*/ 139069 h 720093"/>
                <a:gd name="connsiteX8" fmla="*/ 52834 w 739586"/>
                <a:gd name="connsiteY8" fmla="*/ 605794 h 720093"/>
                <a:gd name="connsiteX9" fmla="*/ 167134 w 739586"/>
                <a:gd name="connsiteY9" fmla="*/ 720094 h 720093"/>
                <a:gd name="connsiteX10" fmla="*/ 454789 w 739586"/>
                <a:gd name="connsiteY10" fmla="*/ 720094 h 720093"/>
                <a:gd name="connsiteX11" fmla="*/ 569089 w 739586"/>
                <a:gd name="connsiteY11" fmla="*/ 605794 h 720093"/>
                <a:gd name="connsiteX12" fmla="*/ 569089 w 739586"/>
                <a:gd name="connsiteY12" fmla="*/ 267656 h 720093"/>
                <a:gd name="connsiteX13" fmla="*/ 634812 w 739586"/>
                <a:gd name="connsiteY13" fmla="*/ 267656 h 720093"/>
                <a:gd name="connsiteX14" fmla="*/ 682437 w 739586"/>
                <a:gd name="connsiteY14" fmla="*/ 315281 h 720093"/>
                <a:gd name="connsiteX15" fmla="*/ 682437 w 739586"/>
                <a:gd name="connsiteY15" fmla="*/ 479111 h 720093"/>
                <a:gd name="connsiteX16" fmla="*/ 711012 w 739586"/>
                <a:gd name="connsiteY16" fmla="*/ 507686 h 720093"/>
                <a:gd name="connsiteX17" fmla="*/ 739587 w 739586"/>
                <a:gd name="connsiteY17" fmla="*/ 479111 h 720093"/>
                <a:gd name="connsiteX18" fmla="*/ 739587 w 739586"/>
                <a:gd name="connsiteY18" fmla="*/ 315281 h 720093"/>
                <a:gd name="connsiteX19" fmla="*/ 634812 w 739586"/>
                <a:gd name="connsiteY19" fmla="*/ 210506 h 720093"/>
                <a:gd name="connsiteX20" fmla="*/ 511939 w 739586"/>
                <a:gd name="connsiteY20" fmla="*/ 605794 h 720093"/>
                <a:gd name="connsiteX21" fmla="*/ 454789 w 739586"/>
                <a:gd name="connsiteY21" fmla="*/ 662944 h 720093"/>
                <a:gd name="connsiteX22" fmla="*/ 167134 w 739586"/>
                <a:gd name="connsiteY22" fmla="*/ 662944 h 720093"/>
                <a:gd name="connsiteX23" fmla="*/ 110937 w 739586"/>
                <a:gd name="connsiteY23" fmla="*/ 615319 h 720093"/>
                <a:gd name="connsiteX24" fmla="*/ 172849 w 739586"/>
                <a:gd name="connsiteY24" fmla="*/ 615319 h 720093"/>
                <a:gd name="connsiteX25" fmla="*/ 201424 w 739586"/>
                <a:gd name="connsiteY25" fmla="*/ 586744 h 720093"/>
                <a:gd name="connsiteX26" fmla="*/ 172849 w 739586"/>
                <a:gd name="connsiteY26" fmla="*/ 558169 h 720093"/>
                <a:gd name="connsiteX27" fmla="*/ 109984 w 739586"/>
                <a:gd name="connsiteY27" fmla="*/ 558169 h 720093"/>
                <a:gd name="connsiteX28" fmla="*/ 109984 w 739586"/>
                <a:gd name="connsiteY28" fmla="*/ 510544 h 720093"/>
                <a:gd name="connsiteX29" fmla="*/ 235714 w 739586"/>
                <a:gd name="connsiteY29" fmla="*/ 510544 h 720093"/>
                <a:gd name="connsiteX30" fmla="*/ 264289 w 739586"/>
                <a:gd name="connsiteY30" fmla="*/ 481969 h 720093"/>
                <a:gd name="connsiteX31" fmla="*/ 235714 w 739586"/>
                <a:gd name="connsiteY31" fmla="*/ 453394 h 720093"/>
                <a:gd name="connsiteX32" fmla="*/ 109984 w 739586"/>
                <a:gd name="connsiteY32" fmla="*/ 453394 h 720093"/>
                <a:gd name="connsiteX33" fmla="*/ 109984 w 739586"/>
                <a:gd name="connsiteY33" fmla="*/ 405769 h 720093"/>
                <a:gd name="connsiteX34" fmla="*/ 172849 w 739586"/>
                <a:gd name="connsiteY34" fmla="*/ 405769 h 720093"/>
                <a:gd name="connsiteX35" fmla="*/ 201424 w 739586"/>
                <a:gd name="connsiteY35" fmla="*/ 377194 h 720093"/>
                <a:gd name="connsiteX36" fmla="*/ 172849 w 739586"/>
                <a:gd name="connsiteY36" fmla="*/ 348619 h 720093"/>
                <a:gd name="connsiteX37" fmla="*/ 109984 w 739586"/>
                <a:gd name="connsiteY37" fmla="*/ 348619 h 720093"/>
                <a:gd name="connsiteX38" fmla="*/ 109984 w 739586"/>
                <a:gd name="connsiteY38" fmla="*/ 300994 h 720093"/>
                <a:gd name="connsiteX39" fmla="*/ 235714 w 739586"/>
                <a:gd name="connsiteY39" fmla="*/ 300994 h 720093"/>
                <a:gd name="connsiteX40" fmla="*/ 264289 w 739586"/>
                <a:gd name="connsiteY40" fmla="*/ 272419 h 720093"/>
                <a:gd name="connsiteX41" fmla="*/ 235714 w 739586"/>
                <a:gd name="connsiteY41" fmla="*/ 243844 h 720093"/>
                <a:gd name="connsiteX42" fmla="*/ 109984 w 739586"/>
                <a:gd name="connsiteY42" fmla="*/ 243844 h 720093"/>
                <a:gd name="connsiteX43" fmla="*/ 109984 w 739586"/>
                <a:gd name="connsiteY43" fmla="*/ 132401 h 720093"/>
                <a:gd name="connsiteX44" fmla="*/ 107127 w 739586"/>
                <a:gd name="connsiteY44" fmla="*/ 119066 h 720093"/>
                <a:gd name="connsiteX45" fmla="*/ 75694 w 739586"/>
                <a:gd name="connsiteY45" fmla="*/ 57154 h 720093"/>
                <a:gd name="connsiteX46" fmla="*/ 511939 w 739586"/>
                <a:gd name="connsiteY46" fmla="*/ 57154 h 72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6" h="720093">
                  <a:moveTo>
                    <a:pt x="634812" y="210506"/>
                  </a:moveTo>
                  <a:lnTo>
                    <a:pt x="569089" y="210506"/>
                  </a:lnTo>
                  <a:lnTo>
                    <a:pt x="569089" y="28579"/>
                  </a:lnTo>
                  <a:cubicBezTo>
                    <a:pt x="569089" y="12797"/>
                    <a:pt x="556296" y="4"/>
                    <a:pt x="540514" y="4"/>
                  </a:cubicBezTo>
                  <a:lnTo>
                    <a:pt x="29022" y="4"/>
                  </a:lnTo>
                  <a:cubicBezTo>
                    <a:pt x="13242" y="-243"/>
                    <a:pt x="250" y="12349"/>
                    <a:pt x="3" y="28128"/>
                  </a:cubicBezTo>
                  <a:cubicBezTo>
                    <a:pt x="-72" y="32928"/>
                    <a:pt x="1064" y="37669"/>
                    <a:pt x="3304" y="41914"/>
                  </a:cubicBezTo>
                  <a:lnTo>
                    <a:pt x="52834" y="139069"/>
                  </a:lnTo>
                  <a:lnTo>
                    <a:pt x="52834" y="605794"/>
                  </a:lnTo>
                  <a:cubicBezTo>
                    <a:pt x="52834" y="668920"/>
                    <a:pt x="104008" y="720094"/>
                    <a:pt x="167134" y="720094"/>
                  </a:cubicBezTo>
                  <a:lnTo>
                    <a:pt x="454789" y="720094"/>
                  </a:lnTo>
                  <a:cubicBezTo>
                    <a:pt x="517915" y="720094"/>
                    <a:pt x="569089" y="668920"/>
                    <a:pt x="569089" y="605794"/>
                  </a:cubicBezTo>
                  <a:lnTo>
                    <a:pt x="569089" y="267656"/>
                  </a:lnTo>
                  <a:lnTo>
                    <a:pt x="634812" y="267656"/>
                  </a:lnTo>
                  <a:cubicBezTo>
                    <a:pt x="661114" y="267656"/>
                    <a:pt x="682437" y="288979"/>
                    <a:pt x="682437" y="315281"/>
                  </a:cubicBezTo>
                  <a:lnTo>
                    <a:pt x="682437" y="479111"/>
                  </a:lnTo>
                  <a:cubicBezTo>
                    <a:pt x="682437" y="494893"/>
                    <a:pt x="695230" y="507686"/>
                    <a:pt x="711012" y="507686"/>
                  </a:cubicBezTo>
                  <a:cubicBezTo>
                    <a:pt x="726793" y="507686"/>
                    <a:pt x="739587" y="494893"/>
                    <a:pt x="739587" y="479111"/>
                  </a:cubicBezTo>
                  <a:lnTo>
                    <a:pt x="739587" y="315281"/>
                  </a:lnTo>
                  <a:cubicBezTo>
                    <a:pt x="739587" y="257415"/>
                    <a:pt x="692677" y="210506"/>
                    <a:pt x="634812" y="210506"/>
                  </a:cubicBezTo>
                  <a:close/>
                  <a:moveTo>
                    <a:pt x="511939" y="605794"/>
                  </a:moveTo>
                  <a:cubicBezTo>
                    <a:pt x="511939" y="637357"/>
                    <a:pt x="486352" y="662944"/>
                    <a:pt x="454789" y="662944"/>
                  </a:cubicBezTo>
                  <a:lnTo>
                    <a:pt x="167134" y="662944"/>
                  </a:lnTo>
                  <a:cubicBezTo>
                    <a:pt x="139305" y="662869"/>
                    <a:pt x="115575" y="642759"/>
                    <a:pt x="110937" y="615319"/>
                  </a:cubicBezTo>
                  <a:lnTo>
                    <a:pt x="172849" y="615319"/>
                  </a:lnTo>
                  <a:cubicBezTo>
                    <a:pt x="188631" y="615319"/>
                    <a:pt x="201424" y="602525"/>
                    <a:pt x="201424" y="586744"/>
                  </a:cubicBezTo>
                  <a:cubicBezTo>
                    <a:pt x="201424" y="570962"/>
                    <a:pt x="188631" y="558169"/>
                    <a:pt x="172849" y="558169"/>
                  </a:cubicBezTo>
                  <a:lnTo>
                    <a:pt x="109984" y="558169"/>
                  </a:lnTo>
                  <a:lnTo>
                    <a:pt x="109984" y="510544"/>
                  </a:lnTo>
                  <a:lnTo>
                    <a:pt x="235714" y="510544"/>
                  </a:lnTo>
                  <a:cubicBezTo>
                    <a:pt x="251496" y="510544"/>
                    <a:pt x="264289" y="497750"/>
                    <a:pt x="264289" y="481969"/>
                  </a:cubicBezTo>
                  <a:cubicBezTo>
                    <a:pt x="264289" y="466187"/>
                    <a:pt x="251496" y="453394"/>
                    <a:pt x="235714" y="453394"/>
                  </a:cubicBezTo>
                  <a:lnTo>
                    <a:pt x="109984" y="453394"/>
                  </a:lnTo>
                  <a:lnTo>
                    <a:pt x="109984" y="405769"/>
                  </a:lnTo>
                  <a:lnTo>
                    <a:pt x="172849" y="405769"/>
                  </a:lnTo>
                  <a:cubicBezTo>
                    <a:pt x="188631" y="405769"/>
                    <a:pt x="201424" y="392975"/>
                    <a:pt x="201424" y="377194"/>
                  </a:cubicBezTo>
                  <a:cubicBezTo>
                    <a:pt x="201424" y="361412"/>
                    <a:pt x="188631" y="348619"/>
                    <a:pt x="172849" y="348619"/>
                  </a:cubicBezTo>
                  <a:lnTo>
                    <a:pt x="109984" y="348619"/>
                  </a:lnTo>
                  <a:lnTo>
                    <a:pt x="109984" y="300994"/>
                  </a:lnTo>
                  <a:lnTo>
                    <a:pt x="235714" y="300994"/>
                  </a:lnTo>
                  <a:cubicBezTo>
                    <a:pt x="251496" y="300994"/>
                    <a:pt x="264289" y="288200"/>
                    <a:pt x="264289" y="272419"/>
                  </a:cubicBezTo>
                  <a:cubicBezTo>
                    <a:pt x="264289" y="256637"/>
                    <a:pt x="251496" y="243844"/>
                    <a:pt x="235714" y="243844"/>
                  </a:cubicBezTo>
                  <a:lnTo>
                    <a:pt x="109984" y="243844"/>
                  </a:lnTo>
                  <a:lnTo>
                    <a:pt x="109984" y="132401"/>
                  </a:lnTo>
                  <a:cubicBezTo>
                    <a:pt x="110122" y="127791"/>
                    <a:pt x="109141" y="123215"/>
                    <a:pt x="107127" y="119066"/>
                  </a:cubicBezTo>
                  <a:lnTo>
                    <a:pt x="75694" y="57154"/>
                  </a:lnTo>
                  <a:lnTo>
                    <a:pt x="511939" y="57154"/>
                  </a:lnTo>
                  <a:close/>
                </a:path>
              </a:pathLst>
            </a:custGeom>
            <a:solidFill>
              <a:srgbClr val="74B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C5BAFFEF-29F0-AE6B-1972-1362F1FB7968}"/>
              </a:ext>
            </a:extLst>
          </p:cNvPr>
          <p:cNvGrpSpPr/>
          <p:nvPr/>
        </p:nvGrpSpPr>
        <p:grpSpPr>
          <a:xfrm>
            <a:off x="12532278" y="3513715"/>
            <a:ext cx="11478094" cy="1930810"/>
            <a:chOff x="12532278" y="3489223"/>
            <a:chExt cx="11478094" cy="1930810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E2FB3553-5DD0-9800-4549-F0B408935763}"/>
                </a:ext>
              </a:extLst>
            </p:cNvPr>
            <p:cNvSpPr/>
            <p:nvPr/>
          </p:nvSpPr>
          <p:spPr>
            <a:xfrm>
              <a:off x="12532278" y="3489223"/>
              <a:ext cx="11478094" cy="1930810"/>
            </a:xfrm>
            <a:prstGeom prst="roundRect">
              <a:avLst>
                <a:gd name="adj" fmla="val 24807"/>
              </a:avLst>
            </a:prstGeom>
            <a:solidFill>
              <a:srgbClr val="303B4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533DF2F-E132-D066-DD42-59A620FDE990}"/>
                </a:ext>
              </a:extLst>
            </p:cNvPr>
            <p:cNvSpPr txBox="1"/>
            <p:nvPr/>
          </p:nvSpPr>
          <p:spPr>
            <a:xfrm>
              <a:off x="15569537" y="3854464"/>
              <a:ext cx="4884829" cy="120032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Produtos em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pequenas porções</a:t>
              </a:r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775A5E88-5FFB-01A6-4467-086C650AC748}"/>
                </a:ext>
              </a:extLst>
            </p:cNvPr>
            <p:cNvSpPr/>
            <p:nvPr/>
          </p:nvSpPr>
          <p:spPr>
            <a:xfrm>
              <a:off x="13682454" y="3979391"/>
              <a:ext cx="1519446" cy="950474"/>
            </a:xfrm>
            <a:custGeom>
              <a:avLst/>
              <a:gdLst>
                <a:gd name="connsiteX0" fmla="*/ 1427047 w 2861935"/>
                <a:gd name="connsiteY0" fmla="*/ 1095145 h 1790257"/>
                <a:gd name="connsiteX1" fmla="*/ 1098707 w 2861935"/>
                <a:gd name="connsiteY1" fmla="*/ 1604511 h 1790257"/>
                <a:gd name="connsiteX2" fmla="*/ 1410813 w 2861935"/>
                <a:gd name="connsiteY2" fmla="*/ 1682767 h 1790257"/>
                <a:gd name="connsiteX3" fmla="*/ 1938372 w 2861935"/>
                <a:gd name="connsiteY3" fmla="*/ 1420286 h 1790257"/>
                <a:gd name="connsiteX4" fmla="*/ 1708958 w 2861935"/>
                <a:gd name="connsiteY4" fmla="*/ 438622 h 1790257"/>
                <a:gd name="connsiteX5" fmla="*/ 1708958 w 2861935"/>
                <a:gd name="connsiteY5" fmla="*/ 860843 h 1790257"/>
                <a:gd name="connsiteX6" fmla="*/ 2065413 w 2861935"/>
                <a:gd name="connsiteY6" fmla="*/ 1087475 h 1790257"/>
                <a:gd name="connsiteX7" fmla="*/ 2072132 w 2861935"/>
                <a:gd name="connsiteY7" fmla="*/ 996465 h 1790257"/>
                <a:gd name="connsiteX8" fmla="*/ 1708958 w 2861935"/>
                <a:gd name="connsiteY8" fmla="*/ 438622 h 1790257"/>
                <a:gd name="connsiteX9" fmla="*/ 107491 w 2861935"/>
                <a:gd name="connsiteY9" fmla="*/ 400833 h 1790257"/>
                <a:gd name="connsiteX10" fmla="*/ 107491 w 2861935"/>
                <a:gd name="connsiteY10" fmla="*/ 544171 h 1790257"/>
                <a:gd name="connsiteX11" fmla="*/ 191599 w 2861935"/>
                <a:gd name="connsiteY11" fmla="*/ 703150 h 1790257"/>
                <a:gd name="connsiteX12" fmla="*/ 214981 w 2861935"/>
                <a:gd name="connsiteY12" fmla="*/ 747500 h 1790257"/>
                <a:gd name="connsiteX13" fmla="*/ 214981 w 2861935"/>
                <a:gd name="connsiteY13" fmla="*/ 1531713 h 1790257"/>
                <a:gd name="connsiteX14" fmla="*/ 300086 w 2861935"/>
                <a:gd name="connsiteY14" fmla="*/ 1616845 h 1790257"/>
                <a:gd name="connsiteX15" fmla="*/ 385166 w 2861935"/>
                <a:gd name="connsiteY15" fmla="*/ 1531713 h 1790257"/>
                <a:gd name="connsiteX16" fmla="*/ 385166 w 2861935"/>
                <a:gd name="connsiteY16" fmla="*/ 747500 h 1790257"/>
                <a:gd name="connsiteX17" fmla="*/ 408548 w 2861935"/>
                <a:gd name="connsiteY17" fmla="*/ 703150 h 1790257"/>
                <a:gd name="connsiteX18" fmla="*/ 492656 w 2861935"/>
                <a:gd name="connsiteY18" fmla="*/ 544171 h 1790257"/>
                <a:gd name="connsiteX19" fmla="*/ 492656 w 2861935"/>
                <a:gd name="connsiteY19" fmla="*/ 400833 h 1790257"/>
                <a:gd name="connsiteX20" fmla="*/ 1357067 w 2861935"/>
                <a:gd name="connsiteY20" fmla="*/ 361704 h 1790257"/>
                <a:gd name="connsiteX21" fmla="*/ 749206 w 2861935"/>
                <a:gd name="connsiteY21" fmla="*/ 1021133 h 1790257"/>
                <a:gd name="connsiteX22" fmla="*/ 1008976 w 2861935"/>
                <a:gd name="connsiteY22" fmla="*/ 1545324 h 1790257"/>
                <a:gd name="connsiteX23" fmla="*/ 1357067 w 2861935"/>
                <a:gd name="connsiteY23" fmla="*/ 1005316 h 1790257"/>
                <a:gd name="connsiteX24" fmla="*/ 1646037 w 2861935"/>
                <a:gd name="connsiteY24" fmla="*/ 308268 h 1790257"/>
                <a:gd name="connsiteX25" fmla="*/ 1670879 w 2861935"/>
                <a:gd name="connsiteY25" fmla="*/ 309849 h 1790257"/>
                <a:gd name="connsiteX26" fmla="*/ 2179622 w 2861935"/>
                <a:gd name="connsiteY26" fmla="*/ 996465 h 1790257"/>
                <a:gd name="connsiteX27" fmla="*/ 2153615 w 2861935"/>
                <a:gd name="connsiteY27" fmla="*/ 1188668 h 1790257"/>
                <a:gd name="connsiteX28" fmla="*/ 2121101 w 2861935"/>
                <a:gd name="connsiteY28" fmla="*/ 1224463 h 1790257"/>
                <a:gd name="connsiteX29" fmla="*/ 2101812 w 2861935"/>
                <a:gd name="connsiteY29" fmla="*/ 1228032 h 1790257"/>
                <a:gd name="connsiteX30" fmla="*/ 2072971 w 2861935"/>
                <a:gd name="connsiteY30" fmla="*/ 1219634 h 1790257"/>
                <a:gd name="connsiteX31" fmla="*/ 1626371 w 2861935"/>
                <a:gd name="connsiteY31" fmla="*/ 935713 h 1790257"/>
                <a:gd name="connsiteX32" fmla="*/ 1601467 w 2861935"/>
                <a:gd name="connsiteY32" fmla="*/ 890366 h 1790257"/>
                <a:gd name="connsiteX33" fmla="*/ 1601467 w 2861935"/>
                <a:gd name="connsiteY33" fmla="*/ 361258 h 1790257"/>
                <a:gd name="connsiteX34" fmla="*/ 1623222 w 2861935"/>
                <a:gd name="connsiteY34" fmla="*/ 318063 h 1790257"/>
                <a:gd name="connsiteX35" fmla="*/ 1646037 w 2861935"/>
                <a:gd name="connsiteY35" fmla="*/ 308268 h 1790257"/>
                <a:gd name="connsiteX36" fmla="*/ 1410813 w 2861935"/>
                <a:gd name="connsiteY36" fmla="*/ 252062 h 1790257"/>
                <a:gd name="connsiteX37" fmla="*/ 1464558 w 2861935"/>
                <a:gd name="connsiteY37" fmla="*/ 305807 h 1790257"/>
                <a:gd name="connsiteX38" fmla="*/ 1464558 w 2861935"/>
                <a:gd name="connsiteY38" fmla="*/ 991637 h 1790257"/>
                <a:gd name="connsiteX39" fmla="*/ 2043212 w 2861935"/>
                <a:gd name="connsiteY39" fmla="*/ 1359561 h 1790257"/>
                <a:gd name="connsiteX40" fmla="*/ 2066830 w 2861935"/>
                <a:gd name="connsiteY40" fmla="*/ 1393256 h 1790257"/>
                <a:gd name="connsiteX41" fmla="*/ 2059718 w 2861935"/>
                <a:gd name="connsiteY41" fmla="*/ 1433775 h 1790257"/>
                <a:gd name="connsiteX42" fmla="*/ 1410813 w 2861935"/>
                <a:gd name="connsiteY42" fmla="*/ 1790257 h 1790257"/>
                <a:gd name="connsiteX43" fmla="*/ 994805 w 2861935"/>
                <a:gd name="connsiteY43" fmla="*/ 1668123 h 1790257"/>
                <a:gd name="connsiteX44" fmla="*/ 993998 w 2861935"/>
                <a:gd name="connsiteY44" fmla="*/ 1667756 h 1790257"/>
                <a:gd name="connsiteX45" fmla="*/ 993555 w 2861935"/>
                <a:gd name="connsiteY45" fmla="*/ 1667326 h 1790257"/>
                <a:gd name="connsiteX46" fmla="*/ 641715 w 2861935"/>
                <a:gd name="connsiteY46" fmla="*/ 1021133 h 1790257"/>
                <a:gd name="connsiteX47" fmla="*/ 1410813 w 2861935"/>
                <a:gd name="connsiteY47" fmla="*/ 252062 h 1790257"/>
                <a:gd name="connsiteX48" fmla="*/ 2505872 w 2861935"/>
                <a:gd name="connsiteY48" fmla="*/ 107491 h 1790257"/>
                <a:gd name="connsiteX49" fmla="*/ 2257301 w 2861935"/>
                <a:gd name="connsiteY49" fmla="*/ 478091 h 1790257"/>
                <a:gd name="connsiteX50" fmla="*/ 2303278 w 2861935"/>
                <a:gd name="connsiteY50" fmla="*/ 643290 h 1790257"/>
                <a:gd name="connsiteX51" fmla="*/ 2420767 w 2861935"/>
                <a:gd name="connsiteY51" fmla="*/ 1022393 h 1790257"/>
                <a:gd name="connsiteX52" fmla="*/ 2420767 w 2861935"/>
                <a:gd name="connsiteY52" fmla="*/ 1531713 h 1790257"/>
                <a:gd name="connsiteX53" fmla="*/ 2505872 w 2861935"/>
                <a:gd name="connsiteY53" fmla="*/ 1616845 h 1790257"/>
                <a:gd name="connsiteX54" fmla="*/ 2590978 w 2861935"/>
                <a:gd name="connsiteY54" fmla="*/ 1531713 h 1790257"/>
                <a:gd name="connsiteX55" fmla="*/ 2590978 w 2861935"/>
                <a:gd name="connsiteY55" fmla="*/ 1022393 h 1790257"/>
                <a:gd name="connsiteX56" fmla="*/ 2708467 w 2861935"/>
                <a:gd name="connsiteY56" fmla="*/ 643290 h 1790257"/>
                <a:gd name="connsiteX57" fmla="*/ 2754444 w 2861935"/>
                <a:gd name="connsiteY57" fmla="*/ 478091 h 1790257"/>
                <a:gd name="connsiteX58" fmla="*/ 2505872 w 2861935"/>
                <a:gd name="connsiteY58" fmla="*/ 107491 h 1790257"/>
                <a:gd name="connsiteX59" fmla="*/ 2505872 w 2861935"/>
                <a:gd name="connsiteY59" fmla="*/ 0 h 1790257"/>
                <a:gd name="connsiteX60" fmla="*/ 2861935 w 2861935"/>
                <a:gd name="connsiteY60" fmla="*/ 478091 h 1790257"/>
                <a:gd name="connsiteX61" fmla="*/ 2796800 w 2861935"/>
                <a:gd name="connsiteY61" fmla="*/ 704540 h 1790257"/>
                <a:gd name="connsiteX62" fmla="*/ 2698468 w 2861935"/>
                <a:gd name="connsiteY62" fmla="*/ 1022393 h 1790257"/>
                <a:gd name="connsiteX63" fmla="*/ 2698468 w 2861935"/>
                <a:gd name="connsiteY63" fmla="*/ 1531713 h 1790257"/>
                <a:gd name="connsiteX64" fmla="*/ 2505872 w 2861935"/>
                <a:gd name="connsiteY64" fmla="*/ 1724336 h 1790257"/>
                <a:gd name="connsiteX65" fmla="*/ 2313276 w 2861935"/>
                <a:gd name="connsiteY65" fmla="*/ 1531713 h 1790257"/>
                <a:gd name="connsiteX66" fmla="*/ 2313276 w 2861935"/>
                <a:gd name="connsiteY66" fmla="*/ 1022393 h 1790257"/>
                <a:gd name="connsiteX67" fmla="*/ 2214945 w 2861935"/>
                <a:gd name="connsiteY67" fmla="*/ 704540 h 1790257"/>
                <a:gd name="connsiteX68" fmla="*/ 2149810 w 2861935"/>
                <a:gd name="connsiteY68" fmla="*/ 478091 h 1790257"/>
                <a:gd name="connsiteX69" fmla="*/ 2505872 w 2861935"/>
                <a:gd name="connsiteY69" fmla="*/ 0 h 1790257"/>
                <a:gd name="connsiteX70" fmla="*/ 53745 w 2861935"/>
                <a:gd name="connsiteY70" fmla="*/ 0 h 1790257"/>
                <a:gd name="connsiteX71" fmla="*/ 107491 w 2861935"/>
                <a:gd name="connsiteY71" fmla="*/ 53745 h 1790257"/>
                <a:gd name="connsiteX72" fmla="*/ 107491 w 2861935"/>
                <a:gd name="connsiteY72" fmla="*/ 293342 h 1790257"/>
                <a:gd name="connsiteX73" fmla="*/ 246341 w 2861935"/>
                <a:gd name="connsiteY73" fmla="*/ 293342 h 1790257"/>
                <a:gd name="connsiteX74" fmla="*/ 246341 w 2861935"/>
                <a:gd name="connsiteY74" fmla="*/ 53745 h 1790257"/>
                <a:gd name="connsiteX75" fmla="*/ 300086 w 2861935"/>
                <a:gd name="connsiteY75" fmla="*/ 0 h 1790257"/>
                <a:gd name="connsiteX76" fmla="*/ 353832 w 2861935"/>
                <a:gd name="connsiteY76" fmla="*/ 53745 h 1790257"/>
                <a:gd name="connsiteX77" fmla="*/ 353832 w 2861935"/>
                <a:gd name="connsiteY77" fmla="*/ 293342 h 1790257"/>
                <a:gd name="connsiteX78" fmla="*/ 492656 w 2861935"/>
                <a:gd name="connsiteY78" fmla="*/ 293342 h 1790257"/>
                <a:gd name="connsiteX79" fmla="*/ 492656 w 2861935"/>
                <a:gd name="connsiteY79" fmla="*/ 53745 h 1790257"/>
                <a:gd name="connsiteX80" fmla="*/ 546401 w 2861935"/>
                <a:gd name="connsiteY80" fmla="*/ 0 h 1790257"/>
                <a:gd name="connsiteX81" fmla="*/ 600147 w 2861935"/>
                <a:gd name="connsiteY81" fmla="*/ 53745 h 1790257"/>
                <a:gd name="connsiteX82" fmla="*/ 600147 w 2861935"/>
                <a:gd name="connsiteY82" fmla="*/ 347087 h 1790257"/>
                <a:gd name="connsiteX83" fmla="*/ 600147 w 2861935"/>
                <a:gd name="connsiteY83" fmla="*/ 544171 h 1790257"/>
                <a:gd name="connsiteX84" fmla="*/ 492656 w 2861935"/>
                <a:gd name="connsiteY84" fmla="*/ 774110 h 1790257"/>
                <a:gd name="connsiteX85" fmla="*/ 492656 w 2861935"/>
                <a:gd name="connsiteY85" fmla="*/ 1531713 h 1790257"/>
                <a:gd name="connsiteX86" fmla="*/ 300086 w 2861935"/>
                <a:gd name="connsiteY86" fmla="*/ 1724336 h 1790257"/>
                <a:gd name="connsiteX87" fmla="*/ 107491 w 2861935"/>
                <a:gd name="connsiteY87" fmla="*/ 1531713 h 1790257"/>
                <a:gd name="connsiteX88" fmla="*/ 107491 w 2861935"/>
                <a:gd name="connsiteY88" fmla="*/ 774110 h 1790257"/>
                <a:gd name="connsiteX89" fmla="*/ 0 w 2861935"/>
                <a:gd name="connsiteY89" fmla="*/ 544171 h 1790257"/>
                <a:gd name="connsiteX90" fmla="*/ 0 w 2861935"/>
                <a:gd name="connsiteY90" fmla="*/ 347087 h 1790257"/>
                <a:gd name="connsiteX91" fmla="*/ 0 w 2861935"/>
                <a:gd name="connsiteY91" fmla="*/ 53745 h 1790257"/>
                <a:gd name="connsiteX92" fmla="*/ 53745 w 2861935"/>
                <a:gd name="connsiteY92" fmla="*/ 0 h 179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861935" h="1790257">
                  <a:moveTo>
                    <a:pt x="1427047" y="1095145"/>
                  </a:moveTo>
                  <a:lnTo>
                    <a:pt x="1098707" y="1604511"/>
                  </a:lnTo>
                  <a:cubicBezTo>
                    <a:pt x="1194146" y="1655734"/>
                    <a:pt x="1300937" y="1682767"/>
                    <a:pt x="1410813" y="1682767"/>
                  </a:cubicBezTo>
                  <a:cubicBezTo>
                    <a:pt x="1620152" y="1682767"/>
                    <a:pt x="1813640" y="1585564"/>
                    <a:pt x="1938372" y="1420286"/>
                  </a:cubicBezTo>
                  <a:close/>
                  <a:moveTo>
                    <a:pt x="1708958" y="438622"/>
                  </a:moveTo>
                  <a:lnTo>
                    <a:pt x="1708958" y="860843"/>
                  </a:lnTo>
                  <a:lnTo>
                    <a:pt x="2065413" y="1087475"/>
                  </a:lnTo>
                  <a:cubicBezTo>
                    <a:pt x="2069875" y="1057454"/>
                    <a:pt x="2072132" y="1027065"/>
                    <a:pt x="2072132" y="996465"/>
                  </a:cubicBezTo>
                  <a:cubicBezTo>
                    <a:pt x="2072132" y="755242"/>
                    <a:pt x="1925985" y="535432"/>
                    <a:pt x="1708958" y="438622"/>
                  </a:cubicBezTo>
                  <a:close/>
                  <a:moveTo>
                    <a:pt x="107491" y="400833"/>
                  </a:moveTo>
                  <a:lnTo>
                    <a:pt x="107491" y="544171"/>
                  </a:lnTo>
                  <a:cubicBezTo>
                    <a:pt x="107491" y="607678"/>
                    <a:pt x="138929" y="667118"/>
                    <a:pt x="191599" y="703150"/>
                  </a:cubicBezTo>
                  <a:cubicBezTo>
                    <a:pt x="206216" y="713174"/>
                    <a:pt x="214981" y="729760"/>
                    <a:pt x="214981" y="747500"/>
                  </a:cubicBezTo>
                  <a:lnTo>
                    <a:pt x="214981" y="1531713"/>
                  </a:lnTo>
                  <a:cubicBezTo>
                    <a:pt x="214981" y="1578636"/>
                    <a:pt x="253164" y="1616845"/>
                    <a:pt x="300086" y="1616845"/>
                  </a:cubicBezTo>
                  <a:cubicBezTo>
                    <a:pt x="347009" y="1616845"/>
                    <a:pt x="385166" y="1578636"/>
                    <a:pt x="385166" y="1531713"/>
                  </a:cubicBezTo>
                  <a:lnTo>
                    <a:pt x="385166" y="747500"/>
                  </a:lnTo>
                  <a:cubicBezTo>
                    <a:pt x="385166" y="729760"/>
                    <a:pt x="393931" y="713174"/>
                    <a:pt x="408548" y="703150"/>
                  </a:cubicBezTo>
                  <a:cubicBezTo>
                    <a:pt x="461217" y="667118"/>
                    <a:pt x="492656" y="607678"/>
                    <a:pt x="492656" y="544171"/>
                  </a:cubicBezTo>
                  <a:lnTo>
                    <a:pt x="492656" y="400833"/>
                  </a:lnTo>
                  <a:close/>
                  <a:moveTo>
                    <a:pt x="1357067" y="361704"/>
                  </a:moveTo>
                  <a:cubicBezTo>
                    <a:pt x="1017302" y="389181"/>
                    <a:pt x="749206" y="674440"/>
                    <a:pt x="749206" y="1021133"/>
                  </a:cubicBezTo>
                  <a:cubicBezTo>
                    <a:pt x="749206" y="1228658"/>
                    <a:pt x="845913" y="1420313"/>
                    <a:pt x="1008976" y="1545324"/>
                  </a:cubicBezTo>
                  <a:lnTo>
                    <a:pt x="1357067" y="1005316"/>
                  </a:lnTo>
                  <a:close/>
                  <a:moveTo>
                    <a:pt x="1646037" y="308268"/>
                  </a:moveTo>
                  <a:cubicBezTo>
                    <a:pt x="1654196" y="306857"/>
                    <a:pt x="1662692" y="307343"/>
                    <a:pt x="1670879" y="309849"/>
                  </a:cubicBezTo>
                  <a:cubicBezTo>
                    <a:pt x="1970415" y="401121"/>
                    <a:pt x="2179622" y="683468"/>
                    <a:pt x="2179622" y="996465"/>
                  </a:cubicBezTo>
                  <a:cubicBezTo>
                    <a:pt x="2179622" y="1061705"/>
                    <a:pt x="2170857" y="1126367"/>
                    <a:pt x="2153615" y="1188668"/>
                  </a:cubicBezTo>
                  <a:cubicBezTo>
                    <a:pt x="2149049" y="1205043"/>
                    <a:pt x="2137004" y="1218322"/>
                    <a:pt x="2121101" y="1224463"/>
                  </a:cubicBezTo>
                  <a:cubicBezTo>
                    <a:pt x="2114855" y="1226825"/>
                    <a:pt x="2108320" y="1228032"/>
                    <a:pt x="2101812" y="1228032"/>
                  </a:cubicBezTo>
                  <a:cubicBezTo>
                    <a:pt x="2091735" y="1228032"/>
                    <a:pt x="2081710" y="1225198"/>
                    <a:pt x="2072971" y="1219634"/>
                  </a:cubicBezTo>
                  <a:lnTo>
                    <a:pt x="1626371" y="935713"/>
                  </a:lnTo>
                  <a:cubicBezTo>
                    <a:pt x="1610862" y="925846"/>
                    <a:pt x="1601467" y="908762"/>
                    <a:pt x="1601467" y="890366"/>
                  </a:cubicBezTo>
                  <a:lnTo>
                    <a:pt x="1601467" y="361258"/>
                  </a:lnTo>
                  <a:cubicBezTo>
                    <a:pt x="1601467" y="344227"/>
                    <a:pt x="1609550" y="328219"/>
                    <a:pt x="1623222" y="318063"/>
                  </a:cubicBezTo>
                  <a:cubicBezTo>
                    <a:pt x="1630059" y="312985"/>
                    <a:pt x="1637879" y="309678"/>
                    <a:pt x="1646037" y="308268"/>
                  </a:cubicBezTo>
                  <a:close/>
                  <a:moveTo>
                    <a:pt x="1410813" y="252062"/>
                  </a:moveTo>
                  <a:cubicBezTo>
                    <a:pt x="1440493" y="252062"/>
                    <a:pt x="1464558" y="276127"/>
                    <a:pt x="1464558" y="305807"/>
                  </a:cubicBezTo>
                  <a:lnTo>
                    <a:pt x="1464558" y="991637"/>
                  </a:lnTo>
                  <a:lnTo>
                    <a:pt x="2043212" y="1359561"/>
                  </a:lnTo>
                  <a:cubicBezTo>
                    <a:pt x="2055231" y="1367224"/>
                    <a:pt x="2063734" y="1379295"/>
                    <a:pt x="2066830" y="1393256"/>
                  </a:cubicBezTo>
                  <a:cubicBezTo>
                    <a:pt x="2069927" y="1407165"/>
                    <a:pt x="2067381" y="1421704"/>
                    <a:pt x="2059718" y="1433775"/>
                  </a:cubicBezTo>
                  <a:cubicBezTo>
                    <a:pt x="1917719" y="1656996"/>
                    <a:pt x="1675130" y="1790257"/>
                    <a:pt x="1410813" y="1790257"/>
                  </a:cubicBezTo>
                  <a:cubicBezTo>
                    <a:pt x="1262344" y="1790257"/>
                    <a:pt x="1118540" y="1747984"/>
                    <a:pt x="994805" y="1668123"/>
                  </a:cubicBezTo>
                  <a:cubicBezTo>
                    <a:pt x="994546" y="1667963"/>
                    <a:pt x="994254" y="1667920"/>
                    <a:pt x="993998" y="1667756"/>
                  </a:cubicBezTo>
                  <a:cubicBezTo>
                    <a:pt x="993818" y="1667641"/>
                    <a:pt x="993733" y="1667444"/>
                    <a:pt x="993555" y="1667326"/>
                  </a:cubicBezTo>
                  <a:cubicBezTo>
                    <a:pt x="773270" y="1524785"/>
                    <a:pt x="641715" y="1283233"/>
                    <a:pt x="641715" y="1021133"/>
                  </a:cubicBezTo>
                  <a:cubicBezTo>
                    <a:pt x="641715" y="597076"/>
                    <a:pt x="986729" y="252062"/>
                    <a:pt x="1410813" y="252062"/>
                  </a:cubicBezTo>
                  <a:close/>
                  <a:moveTo>
                    <a:pt x="2505872" y="107491"/>
                  </a:moveTo>
                  <a:cubicBezTo>
                    <a:pt x="2380432" y="107491"/>
                    <a:pt x="2257301" y="291059"/>
                    <a:pt x="2257301" y="478091"/>
                  </a:cubicBezTo>
                  <a:cubicBezTo>
                    <a:pt x="2257301" y="543725"/>
                    <a:pt x="2272758" y="599307"/>
                    <a:pt x="2303278" y="643290"/>
                  </a:cubicBezTo>
                  <a:cubicBezTo>
                    <a:pt x="2380143" y="754139"/>
                    <a:pt x="2420767" y="885248"/>
                    <a:pt x="2420767" y="1022393"/>
                  </a:cubicBezTo>
                  <a:lnTo>
                    <a:pt x="2420767" y="1531713"/>
                  </a:lnTo>
                  <a:cubicBezTo>
                    <a:pt x="2420767" y="1578636"/>
                    <a:pt x="2458950" y="1616845"/>
                    <a:pt x="2505872" y="1616845"/>
                  </a:cubicBezTo>
                  <a:cubicBezTo>
                    <a:pt x="2552794" y="1616845"/>
                    <a:pt x="2590978" y="1578636"/>
                    <a:pt x="2590978" y="1531713"/>
                  </a:cubicBezTo>
                  <a:lnTo>
                    <a:pt x="2590978" y="1022393"/>
                  </a:lnTo>
                  <a:cubicBezTo>
                    <a:pt x="2590978" y="885248"/>
                    <a:pt x="2631602" y="754139"/>
                    <a:pt x="2708467" y="643290"/>
                  </a:cubicBezTo>
                  <a:cubicBezTo>
                    <a:pt x="2738987" y="599307"/>
                    <a:pt x="2754444" y="543725"/>
                    <a:pt x="2754444" y="478091"/>
                  </a:cubicBezTo>
                  <a:cubicBezTo>
                    <a:pt x="2754444" y="291059"/>
                    <a:pt x="2631313" y="107491"/>
                    <a:pt x="2505872" y="107491"/>
                  </a:cubicBezTo>
                  <a:close/>
                  <a:moveTo>
                    <a:pt x="2505872" y="0"/>
                  </a:moveTo>
                  <a:cubicBezTo>
                    <a:pt x="2709674" y="0"/>
                    <a:pt x="2861935" y="252403"/>
                    <a:pt x="2861935" y="478091"/>
                  </a:cubicBezTo>
                  <a:cubicBezTo>
                    <a:pt x="2861935" y="566031"/>
                    <a:pt x="2840022" y="642214"/>
                    <a:pt x="2796800" y="704540"/>
                  </a:cubicBezTo>
                  <a:cubicBezTo>
                    <a:pt x="2732479" y="797309"/>
                    <a:pt x="2698468" y="907240"/>
                    <a:pt x="2698468" y="1022393"/>
                  </a:cubicBezTo>
                  <a:lnTo>
                    <a:pt x="2698468" y="1531713"/>
                  </a:lnTo>
                  <a:cubicBezTo>
                    <a:pt x="2698468" y="1637944"/>
                    <a:pt x="2612077" y="1724336"/>
                    <a:pt x="2505872" y="1724336"/>
                  </a:cubicBezTo>
                  <a:cubicBezTo>
                    <a:pt x="2399668" y="1724336"/>
                    <a:pt x="2313276" y="1637944"/>
                    <a:pt x="2313276" y="1531713"/>
                  </a:cubicBezTo>
                  <a:lnTo>
                    <a:pt x="2313276" y="1022393"/>
                  </a:lnTo>
                  <a:cubicBezTo>
                    <a:pt x="2313276" y="907240"/>
                    <a:pt x="2279266" y="797309"/>
                    <a:pt x="2214945" y="704540"/>
                  </a:cubicBezTo>
                  <a:cubicBezTo>
                    <a:pt x="2171723" y="642214"/>
                    <a:pt x="2149810" y="566031"/>
                    <a:pt x="2149810" y="478091"/>
                  </a:cubicBezTo>
                  <a:cubicBezTo>
                    <a:pt x="2149810" y="252403"/>
                    <a:pt x="2302071" y="0"/>
                    <a:pt x="2505872" y="0"/>
                  </a:cubicBezTo>
                  <a:close/>
                  <a:moveTo>
                    <a:pt x="53745" y="0"/>
                  </a:moveTo>
                  <a:cubicBezTo>
                    <a:pt x="83426" y="0"/>
                    <a:pt x="107491" y="24065"/>
                    <a:pt x="107491" y="53745"/>
                  </a:cubicBezTo>
                  <a:lnTo>
                    <a:pt x="107491" y="293342"/>
                  </a:lnTo>
                  <a:lnTo>
                    <a:pt x="246341" y="293342"/>
                  </a:lnTo>
                  <a:lnTo>
                    <a:pt x="246341" y="53745"/>
                  </a:lnTo>
                  <a:cubicBezTo>
                    <a:pt x="246341" y="24065"/>
                    <a:pt x="270406" y="0"/>
                    <a:pt x="300086" y="0"/>
                  </a:cubicBezTo>
                  <a:cubicBezTo>
                    <a:pt x="329767" y="0"/>
                    <a:pt x="353832" y="24065"/>
                    <a:pt x="353832" y="53745"/>
                  </a:cubicBezTo>
                  <a:lnTo>
                    <a:pt x="353832" y="293342"/>
                  </a:lnTo>
                  <a:lnTo>
                    <a:pt x="492656" y="293342"/>
                  </a:lnTo>
                  <a:lnTo>
                    <a:pt x="492656" y="53745"/>
                  </a:lnTo>
                  <a:cubicBezTo>
                    <a:pt x="492656" y="24065"/>
                    <a:pt x="516721" y="0"/>
                    <a:pt x="546401" y="0"/>
                  </a:cubicBezTo>
                  <a:cubicBezTo>
                    <a:pt x="576082" y="0"/>
                    <a:pt x="600147" y="24065"/>
                    <a:pt x="600147" y="53745"/>
                  </a:cubicBezTo>
                  <a:lnTo>
                    <a:pt x="600147" y="347087"/>
                  </a:lnTo>
                  <a:lnTo>
                    <a:pt x="600147" y="544171"/>
                  </a:lnTo>
                  <a:cubicBezTo>
                    <a:pt x="600147" y="633370"/>
                    <a:pt x="560441" y="717347"/>
                    <a:pt x="492656" y="774110"/>
                  </a:cubicBezTo>
                  <a:lnTo>
                    <a:pt x="492656" y="1531713"/>
                  </a:lnTo>
                  <a:cubicBezTo>
                    <a:pt x="492656" y="1637944"/>
                    <a:pt x="406265" y="1724336"/>
                    <a:pt x="300086" y="1724336"/>
                  </a:cubicBezTo>
                  <a:cubicBezTo>
                    <a:pt x="193882" y="1724336"/>
                    <a:pt x="107491" y="1637944"/>
                    <a:pt x="107491" y="1531713"/>
                  </a:cubicBezTo>
                  <a:lnTo>
                    <a:pt x="107491" y="774110"/>
                  </a:lnTo>
                  <a:cubicBezTo>
                    <a:pt x="39705" y="717347"/>
                    <a:pt x="0" y="633370"/>
                    <a:pt x="0" y="544171"/>
                  </a:cubicBezTo>
                  <a:lnTo>
                    <a:pt x="0" y="347087"/>
                  </a:lnTo>
                  <a:lnTo>
                    <a:pt x="0" y="53745"/>
                  </a:lnTo>
                  <a:cubicBezTo>
                    <a:pt x="0" y="24065"/>
                    <a:pt x="24065" y="0"/>
                    <a:pt x="53745" y="0"/>
                  </a:cubicBezTo>
                  <a:close/>
                </a:path>
              </a:pathLst>
            </a:custGeom>
            <a:solidFill>
              <a:srgbClr val="74BC1F"/>
            </a:solidFill>
            <a:ln w="53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39A2A389-3EAA-E4E8-F8A5-7B5AE1CF6EAB}"/>
              </a:ext>
            </a:extLst>
          </p:cNvPr>
          <p:cNvGrpSpPr/>
          <p:nvPr/>
        </p:nvGrpSpPr>
        <p:grpSpPr>
          <a:xfrm>
            <a:off x="12532278" y="5721146"/>
            <a:ext cx="11478094" cy="1930810"/>
            <a:chOff x="12532278" y="5892596"/>
            <a:chExt cx="11478094" cy="193081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3642DB8-E4E2-0D23-0DC1-E3489FD583F8}"/>
                </a:ext>
              </a:extLst>
            </p:cNvPr>
            <p:cNvSpPr/>
            <p:nvPr/>
          </p:nvSpPr>
          <p:spPr>
            <a:xfrm>
              <a:off x="12532278" y="5892596"/>
              <a:ext cx="11478094" cy="1930810"/>
            </a:xfrm>
            <a:prstGeom prst="roundRect">
              <a:avLst>
                <a:gd name="adj" fmla="val 19169"/>
              </a:avLst>
            </a:prstGeom>
            <a:solidFill>
              <a:srgbClr val="F6EDD6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918EA34-CD7D-408B-13A5-B8D08581C032}"/>
                </a:ext>
              </a:extLst>
            </p:cNvPr>
            <p:cNvSpPr txBox="1"/>
            <p:nvPr/>
          </p:nvSpPr>
          <p:spPr>
            <a:xfrm>
              <a:off x="15569537" y="6257837"/>
              <a:ext cx="6108705" cy="120032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Produtos embalados para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consumo individual</a:t>
              </a: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475621C4-7F01-24C2-8970-B2C1D49EB111}"/>
                </a:ext>
              </a:extLst>
            </p:cNvPr>
            <p:cNvSpPr/>
            <p:nvPr/>
          </p:nvSpPr>
          <p:spPr>
            <a:xfrm rot="18900000">
              <a:off x="13850700" y="6587346"/>
              <a:ext cx="1182954" cy="541310"/>
            </a:xfrm>
            <a:custGeom>
              <a:avLst/>
              <a:gdLst>
                <a:gd name="connsiteX0" fmla="*/ 407059 w 2077180"/>
                <a:gd name="connsiteY0" fmla="*/ 297096 h 950500"/>
                <a:gd name="connsiteX1" fmla="*/ 422526 w 2077180"/>
                <a:gd name="connsiteY1" fmla="*/ 334435 h 950500"/>
                <a:gd name="connsiteX2" fmla="*/ 422526 w 2077180"/>
                <a:gd name="connsiteY2" fmla="*/ 616064 h 950500"/>
                <a:gd name="connsiteX3" fmla="*/ 369721 w 2077180"/>
                <a:gd name="connsiteY3" fmla="*/ 668869 h 950500"/>
                <a:gd name="connsiteX4" fmla="*/ 316915 w 2077180"/>
                <a:gd name="connsiteY4" fmla="*/ 616064 h 950500"/>
                <a:gd name="connsiteX5" fmla="*/ 316915 w 2077180"/>
                <a:gd name="connsiteY5" fmla="*/ 334435 h 950500"/>
                <a:gd name="connsiteX6" fmla="*/ 369721 w 2077180"/>
                <a:gd name="connsiteY6" fmla="*/ 281629 h 950500"/>
                <a:gd name="connsiteX7" fmla="*/ 407059 w 2077180"/>
                <a:gd name="connsiteY7" fmla="*/ 297096 h 950500"/>
                <a:gd name="connsiteX8" fmla="*/ 1744799 w 2077180"/>
                <a:gd name="connsiteY8" fmla="*/ 297097 h 950500"/>
                <a:gd name="connsiteX9" fmla="*/ 1760265 w 2077180"/>
                <a:gd name="connsiteY9" fmla="*/ 334436 h 950500"/>
                <a:gd name="connsiteX10" fmla="*/ 1760265 w 2077180"/>
                <a:gd name="connsiteY10" fmla="*/ 616065 h 950500"/>
                <a:gd name="connsiteX11" fmla="*/ 1707460 w 2077180"/>
                <a:gd name="connsiteY11" fmla="*/ 668870 h 950500"/>
                <a:gd name="connsiteX12" fmla="*/ 1654654 w 2077180"/>
                <a:gd name="connsiteY12" fmla="*/ 616065 h 950500"/>
                <a:gd name="connsiteX13" fmla="*/ 1654654 w 2077180"/>
                <a:gd name="connsiteY13" fmla="*/ 334436 h 950500"/>
                <a:gd name="connsiteX14" fmla="*/ 1707460 w 2077180"/>
                <a:gd name="connsiteY14" fmla="*/ 281630 h 950500"/>
                <a:gd name="connsiteX15" fmla="*/ 1744799 w 2077180"/>
                <a:gd name="connsiteY15" fmla="*/ 297097 h 950500"/>
                <a:gd name="connsiteX16" fmla="*/ 1930737 w 2077180"/>
                <a:gd name="connsiteY16" fmla="*/ 105612 h 950500"/>
                <a:gd name="connsiteX17" fmla="*/ 1868464 w 2077180"/>
                <a:gd name="connsiteY17" fmla="*/ 105611 h 950500"/>
                <a:gd name="connsiteX18" fmla="*/ 1825831 w 2077180"/>
                <a:gd name="connsiteY18" fmla="*/ 156950 h 950500"/>
                <a:gd name="connsiteX19" fmla="*/ 1785207 w 2077180"/>
                <a:gd name="connsiteY19" fmla="*/ 176019 h 950500"/>
                <a:gd name="connsiteX20" fmla="*/ 291968 w 2077180"/>
                <a:gd name="connsiteY20" fmla="*/ 176019 h 950500"/>
                <a:gd name="connsiteX21" fmla="*/ 251343 w 2077180"/>
                <a:gd name="connsiteY21" fmla="*/ 156948 h 950500"/>
                <a:gd name="connsiteX22" fmla="*/ 208713 w 2077180"/>
                <a:gd name="connsiteY22" fmla="*/ 105611 h 950500"/>
                <a:gd name="connsiteX23" fmla="*/ 146436 w 2077180"/>
                <a:gd name="connsiteY23" fmla="*/ 105611 h 950500"/>
                <a:gd name="connsiteX24" fmla="*/ 197744 w 2077180"/>
                <a:gd name="connsiteY24" fmla="*/ 190620 h 950500"/>
                <a:gd name="connsiteX25" fmla="*/ 194284 w 2077180"/>
                <a:gd name="connsiteY25" fmla="*/ 250238 h 950500"/>
                <a:gd name="connsiteX26" fmla="*/ 119675 w 2077180"/>
                <a:gd name="connsiteY26" fmla="*/ 346578 h 950500"/>
                <a:gd name="connsiteX27" fmla="*/ 194284 w 2077180"/>
                <a:gd name="connsiteY27" fmla="*/ 442917 h 950500"/>
                <a:gd name="connsiteX28" fmla="*/ 194284 w 2077180"/>
                <a:gd name="connsiteY28" fmla="*/ 507582 h 950500"/>
                <a:gd name="connsiteX29" fmla="*/ 119676 w 2077180"/>
                <a:gd name="connsiteY29" fmla="*/ 603923 h 950500"/>
                <a:gd name="connsiteX30" fmla="*/ 194285 w 2077180"/>
                <a:gd name="connsiteY30" fmla="*/ 700262 h 950500"/>
                <a:gd name="connsiteX31" fmla="*/ 197743 w 2077180"/>
                <a:gd name="connsiteY31" fmla="*/ 759881 h 950500"/>
                <a:gd name="connsiteX32" fmla="*/ 146437 w 2077180"/>
                <a:gd name="connsiteY32" fmla="*/ 844889 h 950500"/>
                <a:gd name="connsiteX33" fmla="*/ 209823 w 2077180"/>
                <a:gd name="connsiteY33" fmla="*/ 844888 h 950500"/>
                <a:gd name="connsiteX34" fmla="*/ 256795 w 2077180"/>
                <a:gd name="connsiteY34" fmla="*/ 792163 h 950500"/>
                <a:gd name="connsiteX35" fmla="*/ 296223 w 2077180"/>
                <a:gd name="connsiteY35" fmla="*/ 774481 h 950500"/>
                <a:gd name="connsiteX36" fmla="*/ 1781058 w 2077180"/>
                <a:gd name="connsiteY36" fmla="*/ 774481 h 950500"/>
                <a:gd name="connsiteX37" fmla="*/ 1820485 w 2077180"/>
                <a:gd name="connsiteY37" fmla="*/ 792161 h 950500"/>
                <a:gd name="connsiteX38" fmla="*/ 1867354 w 2077180"/>
                <a:gd name="connsiteY38" fmla="*/ 844769 h 950500"/>
                <a:gd name="connsiteX39" fmla="*/ 1930738 w 2077180"/>
                <a:gd name="connsiteY39" fmla="*/ 844770 h 950500"/>
                <a:gd name="connsiteX40" fmla="*/ 1879438 w 2077180"/>
                <a:gd name="connsiteY40" fmla="*/ 759784 h 950500"/>
                <a:gd name="connsiteX41" fmla="*/ 1882898 w 2077180"/>
                <a:gd name="connsiteY41" fmla="*/ 700160 h 950500"/>
                <a:gd name="connsiteX42" fmla="*/ 1957499 w 2077180"/>
                <a:gd name="connsiteY42" fmla="*/ 603842 h 950500"/>
                <a:gd name="connsiteX43" fmla="*/ 1882898 w 2077180"/>
                <a:gd name="connsiteY43" fmla="*/ 507526 h 950500"/>
                <a:gd name="connsiteX44" fmla="*/ 1882897 w 2077180"/>
                <a:gd name="connsiteY44" fmla="*/ 442854 h 950500"/>
                <a:gd name="connsiteX45" fmla="*/ 1957500 w 2077180"/>
                <a:gd name="connsiteY45" fmla="*/ 346539 h 950500"/>
                <a:gd name="connsiteX46" fmla="*/ 1882897 w 2077180"/>
                <a:gd name="connsiteY46" fmla="*/ 250222 h 950500"/>
                <a:gd name="connsiteX47" fmla="*/ 1879437 w 2077180"/>
                <a:gd name="connsiteY47" fmla="*/ 190597 h 950500"/>
                <a:gd name="connsiteX48" fmla="*/ 2066614 w 2077180"/>
                <a:gd name="connsiteY48" fmla="*/ 21211 h 950500"/>
                <a:gd name="connsiteX49" fmla="*/ 2069500 w 2077180"/>
                <a:gd name="connsiteY49" fmla="*/ 80095 h 950500"/>
                <a:gd name="connsiteX50" fmla="*/ 1988565 w 2077180"/>
                <a:gd name="connsiteY50" fmla="*/ 214177 h 950500"/>
                <a:gd name="connsiteX51" fmla="*/ 2066039 w 2077180"/>
                <a:gd name="connsiteY51" fmla="*/ 314202 h 950500"/>
                <a:gd name="connsiteX52" fmla="*/ 2066040 w 2077180"/>
                <a:gd name="connsiteY52" fmla="*/ 378874 h 950500"/>
                <a:gd name="connsiteX53" fmla="*/ 1991437 w 2077180"/>
                <a:gd name="connsiteY53" fmla="*/ 475191 h 950500"/>
                <a:gd name="connsiteX54" fmla="*/ 2066039 w 2077180"/>
                <a:gd name="connsiteY54" fmla="*/ 571507 h 950500"/>
                <a:gd name="connsiteX55" fmla="*/ 2066039 w 2077180"/>
                <a:gd name="connsiteY55" fmla="*/ 636178 h 950500"/>
                <a:gd name="connsiteX56" fmla="*/ 1988564 w 2077180"/>
                <a:gd name="connsiteY56" fmla="*/ 736205 h 950500"/>
                <a:gd name="connsiteX57" fmla="*/ 2069501 w 2077180"/>
                <a:gd name="connsiteY57" fmla="*/ 870286 h 950500"/>
                <a:gd name="connsiteX58" fmla="*/ 2024292 w 2077180"/>
                <a:gd name="connsiteY58" fmla="*/ 950381 h 950500"/>
                <a:gd name="connsiteX59" fmla="*/ 1843677 w 2077180"/>
                <a:gd name="connsiteY59" fmla="*/ 950381 h 950500"/>
                <a:gd name="connsiteX60" fmla="*/ 1804250 w 2077180"/>
                <a:gd name="connsiteY60" fmla="*/ 932702 h 950500"/>
                <a:gd name="connsiteX61" fmla="*/ 1757380 w 2077180"/>
                <a:gd name="connsiteY61" fmla="*/ 880092 h 950500"/>
                <a:gd name="connsiteX62" fmla="*/ 319903 w 2077180"/>
                <a:gd name="connsiteY62" fmla="*/ 880093 h 950500"/>
                <a:gd name="connsiteX63" fmla="*/ 272933 w 2077180"/>
                <a:gd name="connsiteY63" fmla="*/ 932820 h 950500"/>
                <a:gd name="connsiteX64" fmla="*/ 233503 w 2077180"/>
                <a:gd name="connsiteY64" fmla="*/ 950500 h 950500"/>
                <a:gd name="connsiteX65" fmla="*/ 52886 w 2077180"/>
                <a:gd name="connsiteY65" fmla="*/ 950499 h 950500"/>
                <a:gd name="connsiteX66" fmla="*/ 7677 w 2077180"/>
                <a:gd name="connsiteY66" fmla="*/ 870407 h 950500"/>
                <a:gd name="connsiteX67" fmla="*/ 88617 w 2077180"/>
                <a:gd name="connsiteY67" fmla="*/ 736303 h 950500"/>
                <a:gd name="connsiteX68" fmla="*/ 11137 w 2077180"/>
                <a:gd name="connsiteY68" fmla="*/ 636254 h 950500"/>
                <a:gd name="connsiteX69" fmla="*/ 11137 w 2077180"/>
                <a:gd name="connsiteY69" fmla="*/ 571589 h 950500"/>
                <a:gd name="connsiteX70" fmla="*/ 85746 w 2077180"/>
                <a:gd name="connsiteY70" fmla="*/ 475251 h 950500"/>
                <a:gd name="connsiteX71" fmla="*/ 11138 w 2077180"/>
                <a:gd name="connsiteY71" fmla="*/ 378911 h 950500"/>
                <a:gd name="connsiteX72" fmla="*/ 11138 w 2077180"/>
                <a:gd name="connsiteY72" fmla="*/ 314246 h 950500"/>
                <a:gd name="connsiteX73" fmla="*/ 88618 w 2077180"/>
                <a:gd name="connsiteY73" fmla="*/ 214198 h 950500"/>
                <a:gd name="connsiteX74" fmla="*/ 7677 w 2077180"/>
                <a:gd name="connsiteY74" fmla="*/ 80092 h 950500"/>
                <a:gd name="connsiteX75" fmla="*/ 52886 w 2077180"/>
                <a:gd name="connsiteY75" fmla="*/ 0 h 950500"/>
                <a:gd name="connsiteX76" fmla="*/ 233503 w 2077180"/>
                <a:gd name="connsiteY76" fmla="*/ 1 h 950500"/>
                <a:gd name="connsiteX77" fmla="*/ 274129 w 2077180"/>
                <a:gd name="connsiteY77" fmla="*/ 19071 h 950500"/>
                <a:gd name="connsiteX78" fmla="*/ 316756 w 2077180"/>
                <a:gd name="connsiteY78" fmla="*/ 70407 h 950500"/>
                <a:gd name="connsiteX79" fmla="*/ 1760419 w 2077180"/>
                <a:gd name="connsiteY79" fmla="*/ 70408 h 950500"/>
                <a:gd name="connsiteX80" fmla="*/ 1803053 w 2077180"/>
                <a:gd name="connsiteY80" fmla="*/ 19069 h 950500"/>
                <a:gd name="connsiteX81" fmla="*/ 1843676 w 2077180"/>
                <a:gd name="connsiteY81" fmla="*/ 0 h 950500"/>
                <a:gd name="connsiteX82" fmla="*/ 2024293 w 2077180"/>
                <a:gd name="connsiteY82" fmla="*/ 1 h 950500"/>
                <a:gd name="connsiteX83" fmla="*/ 2051686 w 2077180"/>
                <a:gd name="connsiteY83" fmla="*/ 7566 h 950500"/>
                <a:gd name="connsiteX84" fmla="*/ 2066614 w 2077180"/>
                <a:gd name="connsiteY84" fmla="*/ 21211 h 95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077180" h="950500">
                  <a:moveTo>
                    <a:pt x="407059" y="297096"/>
                  </a:moveTo>
                  <a:cubicBezTo>
                    <a:pt x="416615" y="306652"/>
                    <a:pt x="422526" y="319853"/>
                    <a:pt x="422526" y="334435"/>
                  </a:cubicBezTo>
                  <a:lnTo>
                    <a:pt x="422526" y="616064"/>
                  </a:lnTo>
                  <a:cubicBezTo>
                    <a:pt x="422526" y="645228"/>
                    <a:pt x="398884" y="668869"/>
                    <a:pt x="369721" y="668869"/>
                  </a:cubicBezTo>
                  <a:cubicBezTo>
                    <a:pt x="340557" y="668869"/>
                    <a:pt x="316915" y="645228"/>
                    <a:pt x="316915" y="616064"/>
                  </a:cubicBezTo>
                  <a:lnTo>
                    <a:pt x="316915" y="334435"/>
                  </a:lnTo>
                  <a:cubicBezTo>
                    <a:pt x="316915" y="305271"/>
                    <a:pt x="340557" y="281629"/>
                    <a:pt x="369721" y="281629"/>
                  </a:cubicBezTo>
                  <a:cubicBezTo>
                    <a:pt x="384302" y="281629"/>
                    <a:pt x="397503" y="287540"/>
                    <a:pt x="407059" y="297096"/>
                  </a:cubicBezTo>
                  <a:close/>
                  <a:moveTo>
                    <a:pt x="1744799" y="297097"/>
                  </a:moveTo>
                  <a:cubicBezTo>
                    <a:pt x="1754354" y="306652"/>
                    <a:pt x="1760265" y="319854"/>
                    <a:pt x="1760265" y="334436"/>
                  </a:cubicBezTo>
                  <a:lnTo>
                    <a:pt x="1760265" y="616065"/>
                  </a:lnTo>
                  <a:cubicBezTo>
                    <a:pt x="1760265" y="645229"/>
                    <a:pt x="1736623" y="668870"/>
                    <a:pt x="1707460" y="668870"/>
                  </a:cubicBezTo>
                  <a:cubicBezTo>
                    <a:pt x="1678296" y="668870"/>
                    <a:pt x="1654654" y="645229"/>
                    <a:pt x="1654654" y="616065"/>
                  </a:cubicBezTo>
                  <a:lnTo>
                    <a:pt x="1654654" y="334436"/>
                  </a:lnTo>
                  <a:cubicBezTo>
                    <a:pt x="1654654" y="305272"/>
                    <a:pt x="1678296" y="281630"/>
                    <a:pt x="1707460" y="281630"/>
                  </a:cubicBezTo>
                  <a:cubicBezTo>
                    <a:pt x="1722041" y="281630"/>
                    <a:pt x="1735243" y="287541"/>
                    <a:pt x="1744799" y="297097"/>
                  </a:cubicBezTo>
                  <a:close/>
                  <a:moveTo>
                    <a:pt x="1930737" y="105612"/>
                  </a:moveTo>
                  <a:lnTo>
                    <a:pt x="1868464" y="105611"/>
                  </a:lnTo>
                  <a:lnTo>
                    <a:pt x="1825831" y="156950"/>
                  </a:lnTo>
                  <a:cubicBezTo>
                    <a:pt x="1815798" y="169030"/>
                    <a:pt x="1800910" y="176019"/>
                    <a:pt x="1785207" y="176019"/>
                  </a:cubicBezTo>
                  <a:lnTo>
                    <a:pt x="291968" y="176019"/>
                  </a:lnTo>
                  <a:cubicBezTo>
                    <a:pt x="276264" y="176018"/>
                    <a:pt x="261375" y="169030"/>
                    <a:pt x="251343" y="156948"/>
                  </a:cubicBezTo>
                  <a:lnTo>
                    <a:pt x="208713" y="105611"/>
                  </a:lnTo>
                  <a:lnTo>
                    <a:pt x="146436" y="105611"/>
                  </a:lnTo>
                  <a:lnTo>
                    <a:pt x="197744" y="190620"/>
                  </a:lnTo>
                  <a:cubicBezTo>
                    <a:pt x="209017" y="209299"/>
                    <a:pt x="207643" y="232988"/>
                    <a:pt x="194284" y="250238"/>
                  </a:cubicBezTo>
                  <a:lnTo>
                    <a:pt x="119675" y="346578"/>
                  </a:lnTo>
                  <a:lnTo>
                    <a:pt x="194284" y="442917"/>
                  </a:lnTo>
                  <a:cubicBezTo>
                    <a:pt x="209026" y="461953"/>
                    <a:pt x="209026" y="488548"/>
                    <a:pt x="194284" y="507582"/>
                  </a:cubicBezTo>
                  <a:lnTo>
                    <a:pt x="119676" y="603923"/>
                  </a:lnTo>
                  <a:lnTo>
                    <a:pt x="194285" y="700262"/>
                  </a:lnTo>
                  <a:cubicBezTo>
                    <a:pt x="207643" y="717511"/>
                    <a:pt x="209017" y="741201"/>
                    <a:pt x="197743" y="759881"/>
                  </a:cubicBezTo>
                  <a:lnTo>
                    <a:pt x="146437" y="844889"/>
                  </a:lnTo>
                  <a:lnTo>
                    <a:pt x="209823" y="844888"/>
                  </a:lnTo>
                  <a:lnTo>
                    <a:pt x="256795" y="792163"/>
                  </a:lnTo>
                  <a:cubicBezTo>
                    <a:pt x="266814" y="780914"/>
                    <a:pt x="281161" y="774482"/>
                    <a:pt x="296223" y="774481"/>
                  </a:cubicBezTo>
                  <a:lnTo>
                    <a:pt x="1781058" y="774481"/>
                  </a:lnTo>
                  <a:cubicBezTo>
                    <a:pt x="1796121" y="774482"/>
                    <a:pt x="1810466" y="780914"/>
                    <a:pt x="1820485" y="792161"/>
                  </a:cubicBezTo>
                  <a:lnTo>
                    <a:pt x="1867354" y="844769"/>
                  </a:lnTo>
                  <a:lnTo>
                    <a:pt x="1930738" y="844770"/>
                  </a:lnTo>
                  <a:lnTo>
                    <a:pt x="1879438" y="759784"/>
                  </a:lnTo>
                  <a:cubicBezTo>
                    <a:pt x="1868161" y="741102"/>
                    <a:pt x="1869537" y="717410"/>
                    <a:pt x="1882898" y="700160"/>
                  </a:cubicBezTo>
                  <a:lnTo>
                    <a:pt x="1957499" y="603842"/>
                  </a:lnTo>
                  <a:lnTo>
                    <a:pt x="1882898" y="507526"/>
                  </a:lnTo>
                  <a:cubicBezTo>
                    <a:pt x="1868153" y="488490"/>
                    <a:pt x="1868153" y="461891"/>
                    <a:pt x="1882897" y="442854"/>
                  </a:cubicBezTo>
                  <a:lnTo>
                    <a:pt x="1957500" y="346539"/>
                  </a:lnTo>
                  <a:lnTo>
                    <a:pt x="1882897" y="250222"/>
                  </a:lnTo>
                  <a:cubicBezTo>
                    <a:pt x="1869536" y="232971"/>
                    <a:pt x="1868161" y="209279"/>
                    <a:pt x="1879437" y="190597"/>
                  </a:cubicBezTo>
                  <a:close/>
                  <a:moveTo>
                    <a:pt x="2066614" y="21211"/>
                  </a:moveTo>
                  <a:cubicBezTo>
                    <a:pt x="2078659" y="37431"/>
                    <a:pt x="2081450" y="60299"/>
                    <a:pt x="2069500" y="80095"/>
                  </a:cubicBezTo>
                  <a:lnTo>
                    <a:pt x="1988565" y="214177"/>
                  </a:lnTo>
                  <a:lnTo>
                    <a:pt x="2066039" y="314202"/>
                  </a:lnTo>
                  <a:cubicBezTo>
                    <a:pt x="2080784" y="333238"/>
                    <a:pt x="2080785" y="359838"/>
                    <a:pt x="2066040" y="378874"/>
                  </a:cubicBezTo>
                  <a:lnTo>
                    <a:pt x="1991437" y="475191"/>
                  </a:lnTo>
                  <a:lnTo>
                    <a:pt x="2066039" y="571507"/>
                  </a:lnTo>
                  <a:cubicBezTo>
                    <a:pt x="2080784" y="590543"/>
                    <a:pt x="2080784" y="617141"/>
                    <a:pt x="2066039" y="636178"/>
                  </a:cubicBezTo>
                  <a:lnTo>
                    <a:pt x="1988564" y="736205"/>
                  </a:lnTo>
                  <a:lnTo>
                    <a:pt x="2069501" y="870286"/>
                  </a:lnTo>
                  <a:cubicBezTo>
                    <a:pt x="2090745" y="905480"/>
                    <a:pt x="2065400" y="950381"/>
                    <a:pt x="2024292" y="950381"/>
                  </a:cubicBezTo>
                  <a:lnTo>
                    <a:pt x="1843677" y="950381"/>
                  </a:lnTo>
                  <a:cubicBezTo>
                    <a:pt x="1828614" y="950381"/>
                    <a:pt x="1814268" y="943948"/>
                    <a:pt x="1804250" y="932702"/>
                  </a:cubicBezTo>
                  <a:lnTo>
                    <a:pt x="1757380" y="880092"/>
                  </a:lnTo>
                  <a:lnTo>
                    <a:pt x="319903" y="880093"/>
                  </a:lnTo>
                  <a:lnTo>
                    <a:pt x="272933" y="932820"/>
                  </a:lnTo>
                  <a:cubicBezTo>
                    <a:pt x="262912" y="944066"/>
                    <a:pt x="248567" y="950499"/>
                    <a:pt x="233503" y="950500"/>
                  </a:cubicBezTo>
                  <a:lnTo>
                    <a:pt x="52886" y="950499"/>
                  </a:lnTo>
                  <a:cubicBezTo>
                    <a:pt x="11779" y="950499"/>
                    <a:pt x="-13563" y="905602"/>
                    <a:pt x="7677" y="870407"/>
                  </a:cubicBezTo>
                  <a:lnTo>
                    <a:pt x="88617" y="736303"/>
                  </a:lnTo>
                  <a:lnTo>
                    <a:pt x="11137" y="636254"/>
                  </a:lnTo>
                  <a:cubicBezTo>
                    <a:pt x="-3603" y="617220"/>
                    <a:pt x="-3603" y="590625"/>
                    <a:pt x="11137" y="571589"/>
                  </a:cubicBezTo>
                  <a:lnTo>
                    <a:pt x="85746" y="475251"/>
                  </a:lnTo>
                  <a:lnTo>
                    <a:pt x="11138" y="378911"/>
                  </a:lnTo>
                  <a:cubicBezTo>
                    <a:pt x="-3604" y="359875"/>
                    <a:pt x="-3604" y="333280"/>
                    <a:pt x="11138" y="314246"/>
                  </a:cubicBezTo>
                  <a:lnTo>
                    <a:pt x="88618" y="214198"/>
                  </a:lnTo>
                  <a:lnTo>
                    <a:pt x="7677" y="80092"/>
                  </a:lnTo>
                  <a:cubicBezTo>
                    <a:pt x="-13563" y="44898"/>
                    <a:pt x="11780" y="0"/>
                    <a:pt x="52886" y="0"/>
                  </a:cubicBezTo>
                  <a:lnTo>
                    <a:pt x="233503" y="1"/>
                  </a:lnTo>
                  <a:cubicBezTo>
                    <a:pt x="249207" y="1"/>
                    <a:pt x="264095" y="6990"/>
                    <a:pt x="274129" y="19071"/>
                  </a:cubicBezTo>
                  <a:lnTo>
                    <a:pt x="316756" y="70407"/>
                  </a:lnTo>
                  <a:lnTo>
                    <a:pt x="1760419" y="70408"/>
                  </a:lnTo>
                  <a:lnTo>
                    <a:pt x="1803053" y="19069"/>
                  </a:lnTo>
                  <a:cubicBezTo>
                    <a:pt x="1813086" y="6990"/>
                    <a:pt x="1827974" y="1"/>
                    <a:pt x="1843676" y="0"/>
                  </a:cubicBezTo>
                  <a:lnTo>
                    <a:pt x="2024293" y="1"/>
                  </a:lnTo>
                  <a:cubicBezTo>
                    <a:pt x="2034570" y="1"/>
                    <a:pt x="2043861" y="2807"/>
                    <a:pt x="2051686" y="7566"/>
                  </a:cubicBezTo>
                  <a:cubicBezTo>
                    <a:pt x="2057555" y="11136"/>
                    <a:pt x="2062598" y="15804"/>
                    <a:pt x="2066614" y="21211"/>
                  </a:cubicBezTo>
                  <a:close/>
                </a:path>
              </a:pathLst>
            </a:custGeom>
            <a:solidFill>
              <a:srgbClr val="74BC1F"/>
            </a:solidFill>
            <a:ln w="351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C7446B80-2E07-9217-4F49-3BACA2829073}"/>
              </a:ext>
            </a:extLst>
          </p:cNvPr>
          <p:cNvGrpSpPr/>
          <p:nvPr/>
        </p:nvGrpSpPr>
        <p:grpSpPr>
          <a:xfrm>
            <a:off x="12532277" y="7928577"/>
            <a:ext cx="11478095" cy="1930810"/>
            <a:chOff x="12532277" y="8295969"/>
            <a:chExt cx="11478095" cy="193081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49DAB6E2-CF91-B7E3-E2E1-570CD19DC0C5}"/>
                </a:ext>
              </a:extLst>
            </p:cNvPr>
            <p:cNvSpPr/>
            <p:nvPr/>
          </p:nvSpPr>
          <p:spPr>
            <a:xfrm>
              <a:off x="12532277" y="8295969"/>
              <a:ext cx="11478095" cy="1930810"/>
            </a:xfrm>
            <a:prstGeom prst="roundRect">
              <a:avLst>
                <a:gd name="adj" fmla="val 30445"/>
              </a:avLst>
            </a:prstGeom>
            <a:solidFill>
              <a:srgbClr val="303B41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8996AE3-A372-8A04-C6A1-5A90875C04A1}"/>
                </a:ext>
              </a:extLst>
            </p:cNvPr>
            <p:cNvSpPr txBox="1"/>
            <p:nvPr/>
          </p:nvSpPr>
          <p:spPr>
            <a:xfrm>
              <a:off x="15569538" y="8661210"/>
              <a:ext cx="5952588" cy="120032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D2DF44"/>
                </a:buClr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Produtos adequados para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comer no trânsito</a:t>
              </a: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0EF753A5-D3A7-3F1A-1602-A9821C64D260}"/>
                </a:ext>
              </a:extLst>
            </p:cNvPr>
            <p:cNvSpPr/>
            <p:nvPr/>
          </p:nvSpPr>
          <p:spPr>
            <a:xfrm>
              <a:off x="13667572" y="8852962"/>
              <a:ext cx="1549211" cy="816824"/>
            </a:xfrm>
            <a:custGeom>
              <a:avLst/>
              <a:gdLst>
                <a:gd name="connsiteX0" fmla="*/ 424722 w 4074265"/>
                <a:gd name="connsiteY0" fmla="*/ 1740117 h 2148165"/>
                <a:gd name="connsiteX1" fmla="*/ 549692 w 4074265"/>
                <a:gd name="connsiteY1" fmla="*/ 1740117 h 2148165"/>
                <a:gd name="connsiteX2" fmla="*/ 1034929 w 4074265"/>
                <a:gd name="connsiteY2" fmla="*/ 2148166 h 2148165"/>
                <a:gd name="connsiteX3" fmla="*/ 1520083 w 4074265"/>
                <a:gd name="connsiteY3" fmla="*/ 1740117 h 2148165"/>
                <a:gd name="connsiteX4" fmla="*/ 2481017 w 4074265"/>
                <a:gd name="connsiteY4" fmla="*/ 1740117 h 2148165"/>
                <a:gd name="connsiteX5" fmla="*/ 2966171 w 4074265"/>
                <a:gd name="connsiteY5" fmla="*/ 2148166 h 2148165"/>
                <a:gd name="connsiteX6" fmla="*/ 3451408 w 4074265"/>
                <a:gd name="connsiteY6" fmla="*/ 1740117 h 2148165"/>
                <a:gd name="connsiteX7" fmla="*/ 3907612 w 4074265"/>
                <a:gd name="connsiteY7" fmla="*/ 1740117 h 2148165"/>
                <a:gd name="connsiteX8" fmla="*/ 4074265 w 4074265"/>
                <a:gd name="connsiteY8" fmla="*/ 1573464 h 2148165"/>
                <a:gd name="connsiteX9" fmla="*/ 4074265 w 4074265"/>
                <a:gd name="connsiteY9" fmla="*/ 1114979 h 2148165"/>
                <a:gd name="connsiteX10" fmla="*/ 3649543 w 4074265"/>
                <a:gd name="connsiteY10" fmla="*/ 690257 h 2148165"/>
                <a:gd name="connsiteX11" fmla="*/ 3142820 w 4074265"/>
                <a:gd name="connsiteY11" fmla="*/ 690257 h 2148165"/>
                <a:gd name="connsiteX12" fmla="*/ 2225644 w 4074265"/>
                <a:gd name="connsiteY12" fmla="*/ 0 h 2148165"/>
                <a:gd name="connsiteX13" fmla="*/ 1202081 w 4074265"/>
                <a:gd name="connsiteY13" fmla="*/ 0 h 2148165"/>
                <a:gd name="connsiteX14" fmla="*/ 630199 w 4074265"/>
                <a:gd name="connsiteY14" fmla="*/ 312362 h 2148165"/>
                <a:gd name="connsiteX15" fmla="*/ 387642 w 4074265"/>
                <a:gd name="connsiteY15" fmla="*/ 690257 h 2148165"/>
                <a:gd name="connsiteX16" fmla="*/ 84944 w 4074265"/>
                <a:gd name="connsiteY16" fmla="*/ 690257 h 2148165"/>
                <a:gd name="connsiteX17" fmla="*/ 0 w 4074265"/>
                <a:gd name="connsiteY17" fmla="*/ 775201 h 2148165"/>
                <a:gd name="connsiteX18" fmla="*/ 0 w 4074265"/>
                <a:gd name="connsiteY18" fmla="*/ 1315396 h 2148165"/>
                <a:gd name="connsiteX19" fmla="*/ 424722 w 4074265"/>
                <a:gd name="connsiteY19" fmla="*/ 1740117 h 2148165"/>
                <a:gd name="connsiteX20" fmla="*/ 1034929 w 4074265"/>
                <a:gd name="connsiteY20" fmla="*/ 1978277 h 2148165"/>
                <a:gd name="connsiteX21" fmla="*/ 711845 w 4074265"/>
                <a:gd name="connsiteY21" fmla="*/ 1656272 h 2148165"/>
                <a:gd name="connsiteX22" fmla="*/ 712073 w 4074265"/>
                <a:gd name="connsiteY22" fmla="*/ 1655173 h 2148165"/>
                <a:gd name="connsiteX23" fmla="*/ 711845 w 4074265"/>
                <a:gd name="connsiteY23" fmla="*/ 1654074 h 2148165"/>
                <a:gd name="connsiteX24" fmla="*/ 1034929 w 4074265"/>
                <a:gd name="connsiteY24" fmla="*/ 1332027 h 2148165"/>
                <a:gd name="connsiteX25" fmla="*/ 1358033 w 4074265"/>
                <a:gd name="connsiteY25" fmla="*/ 1655173 h 2148165"/>
                <a:gd name="connsiteX26" fmla="*/ 1034929 w 4074265"/>
                <a:gd name="connsiteY26" fmla="*/ 1978277 h 2148165"/>
                <a:gd name="connsiteX27" fmla="*/ 2966171 w 4074265"/>
                <a:gd name="connsiteY27" fmla="*/ 1978277 h 2148165"/>
                <a:gd name="connsiteX28" fmla="*/ 2643067 w 4074265"/>
                <a:gd name="connsiteY28" fmla="*/ 1655173 h 2148165"/>
                <a:gd name="connsiteX29" fmla="*/ 2966171 w 4074265"/>
                <a:gd name="connsiteY29" fmla="*/ 1332027 h 2148165"/>
                <a:gd name="connsiteX30" fmla="*/ 3289296 w 4074265"/>
                <a:gd name="connsiteY30" fmla="*/ 1654623 h 2148165"/>
                <a:gd name="connsiteX31" fmla="*/ 3289192 w 4074265"/>
                <a:gd name="connsiteY31" fmla="*/ 1655173 h 2148165"/>
                <a:gd name="connsiteX32" fmla="*/ 3289296 w 4074265"/>
                <a:gd name="connsiteY32" fmla="*/ 1655722 h 2148165"/>
                <a:gd name="connsiteX33" fmla="*/ 2966171 w 4074265"/>
                <a:gd name="connsiteY33" fmla="*/ 1978277 h 2148165"/>
                <a:gd name="connsiteX34" fmla="*/ 2915818 w 4074265"/>
                <a:gd name="connsiteY34" fmla="*/ 690257 h 2148165"/>
                <a:gd name="connsiteX35" fmla="*/ 1835596 w 4074265"/>
                <a:gd name="connsiteY35" fmla="*/ 690257 h 2148165"/>
                <a:gd name="connsiteX36" fmla="*/ 1835596 w 4074265"/>
                <a:gd name="connsiteY36" fmla="*/ 169889 h 2148165"/>
                <a:gd name="connsiteX37" fmla="*/ 2225644 w 4074265"/>
                <a:gd name="connsiteY37" fmla="*/ 169889 h 2148165"/>
                <a:gd name="connsiteX38" fmla="*/ 2915818 w 4074265"/>
                <a:gd name="connsiteY38" fmla="*/ 690257 h 2148165"/>
                <a:gd name="connsiteX39" fmla="*/ 773210 w 4074265"/>
                <a:gd name="connsiteY39" fmla="*/ 404191 h 2148165"/>
                <a:gd name="connsiteX40" fmla="*/ 1202081 w 4074265"/>
                <a:gd name="connsiteY40" fmla="*/ 169889 h 2148165"/>
                <a:gd name="connsiteX41" fmla="*/ 1665708 w 4074265"/>
                <a:gd name="connsiteY41" fmla="*/ 169889 h 2148165"/>
                <a:gd name="connsiteX42" fmla="*/ 1665708 w 4074265"/>
                <a:gd name="connsiteY42" fmla="*/ 690257 h 2148165"/>
                <a:gd name="connsiteX43" fmla="*/ 589468 w 4074265"/>
                <a:gd name="connsiteY43" fmla="*/ 690257 h 2148165"/>
                <a:gd name="connsiteX44" fmla="*/ 773210 w 4074265"/>
                <a:gd name="connsiteY44" fmla="*/ 404191 h 2148165"/>
                <a:gd name="connsiteX45" fmla="*/ 169889 w 4074265"/>
                <a:gd name="connsiteY45" fmla="*/ 860146 h 2148165"/>
                <a:gd name="connsiteX46" fmla="*/ 3649543 w 4074265"/>
                <a:gd name="connsiteY46" fmla="*/ 860146 h 2148165"/>
                <a:gd name="connsiteX47" fmla="*/ 3904376 w 4074265"/>
                <a:gd name="connsiteY47" fmla="*/ 1114979 h 2148165"/>
                <a:gd name="connsiteX48" fmla="*/ 3907612 w 4074265"/>
                <a:gd name="connsiteY48" fmla="*/ 1570229 h 2148165"/>
                <a:gd name="connsiteX49" fmla="*/ 3451408 w 4074265"/>
                <a:gd name="connsiteY49" fmla="*/ 1570229 h 2148165"/>
                <a:gd name="connsiteX50" fmla="*/ 2966171 w 4074265"/>
                <a:gd name="connsiteY50" fmla="*/ 1162139 h 2148165"/>
                <a:gd name="connsiteX51" fmla="*/ 2481017 w 4074265"/>
                <a:gd name="connsiteY51" fmla="*/ 1570229 h 2148165"/>
                <a:gd name="connsiteX52" fmla="*/ 1520083 w 4074265"/>
                <a:gd name="connsiteY52" fmla="*/ 1570229 h 2148165"/>
                <a:gd name="connsiteX53" fmla="*/ 1034929 w 4074265"/>
                <a:gd name="connsiteY53" fmla="*/ 1162139 h 2148165"/>
                <a:gd name="connsiteX54" fmla="*/ 549692 w 4074265"/>
                <a:gd name="connsiteY54" fmla="*/ 1570229 h 2148165"/>
                <a:gd name="connsiteX55" fmla="*/ 424722 w 4074265"/>
                <a:gd name="connsiteY55" fmla="*/ 1570229 h 2148165"/>
                <a:gd name="connsiteX56" fmla="*/ 169889 w 4074265"/>
                <a:gd name="connsiteY56" fmla="*/ 1315396 h 2148165"/>
                <a:gd name="connsiteX57" fmla="*/ 169889 w 4074265"/>
                <a:gd name="connsiteY57" fmla="*/ 860146 h 214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74265" h="2148165">
                  <a:moveTo>
                    <a:pt x="424722" y="1740117"/>
                  </a:moveTo>
                  <a:lnTo>
                    <a:pt x="549692" y="1740117"/>
                  </a:lnTo>
                  <a:cubicBezTo>
                    <a:pt x="590131" y="1971537"/>
                    <a:pt x="792041" y="2148166"/>
                    <a:pt x="1034929" y="2148166"/>
                  </a:cubicBezTo>
                  <a:cubicBezTo>
                    <a:pt x="1277754" y="2148166"/>
                    <a:pt x="1479643" y="1971537"/>
                    <a:pt x="1520083" y="1740117"/>
                  </a:cubicBezTo>
                  <a:lnTo>
                    <a:pt x="2481017" y="1740117"/>
                  </a:lnTo>
                  <a:cubicBezTo>
                    <a:pt x="2521457" y="1971537"/>
                    <a:pt x="2723345" y="2148166"/>
                    <a:pt x="2966171" y="2148166"/>
                  </a:cubicBezTo>
                  <a:cubicBezTo>
                    <a:pt x="3209060" y="2148166"/>
                    <a:pt x="3410969" y="1971537"/>
                    <a:pt x="3451408" y="1740117"/>
                  </a:cubicBezTo>
                  <a:lnTo>
                    <a:pt x="3907612" y="1740117"/>
                  </a:lnTo>
                  <a:cubicBezTo>
                    <a:pt x="3999524" y="1740117"/>
                    <a:pt x="4074265" y="1665376"/>
                    <a:pt x="4074265" y="1573464"/>
                  </a:cubicBezTo>
                  <a:lnTo>
                    <a:pt x="4074265" y="1114979"/>
                  </a:lnTo>
                  <a:cubicBezTo>
                    <a:pt x="4074265" y="880801"/>
                    <a:pt x="3883721" y="690257"/>
                    <a:pt x="3649543" y="690257"/>
                  </a:cubicBezTo>
                  <a:lnTo>
                    <a:pt x="3142820" y="690257"/>
                  </a:lnTo>
                  <a:cubicBezTo>
                    <a:pt x="2830227" y="391710"/>
                    <a:pt x="2682761" y="0"/>
                    <a:pt x="2225644" y="0"/>
                  </a:cubicBezTo>
                  <a:lnTo>
                    <a:pt x="1202081" y="0"/>
                  </a:lnTo>
                  <a:cubicBezTo>
                    <a:pt x="969644" y="0"/>
                    <a:pt x="755873" y="116757"/>
                    <a:pt x="630199" y="312362"/>
                  </a:cubicBezTo>
                  <a:lnTo>
                    <a:pt x="387642" y="690257"/>
                  </a:lnTo>
                  <a:lnTo>
                    <a:pt x="84944" y="690257"/>
                  </a:lnTo>
                  <a:cubicBezTo>
                    <a:pt x="37993" y="690257"/>
                    <a:pt x="0" y="728291"/>
                    <a:pt x="0" y="775201"/>
                  </a:cubicBezTo>
                  <a:lnTo>
                    <a:pt x="0" y="1315396"/>
                  </a:lnTo>
                  <a:cubicBezTo>
                    <a:pt x="0" y="1549573"/>
                    <a:pt x="190544" y="1740117"/>
                    <a:pt x="424722" y="1740117"/>
                  </a:cubicBezTo>
                  <a:close/>
                  <a:moveTo>
                    <a:pt x="1034929" y="1978277"/>
                  </a:moveTo>
                  <a:cubicBezTo>
                    <a:pt x="857118" y="1978277"/>
                    <a:pt x="712467" y="1833896"/>
                    <a:pt x="711845" y="1656272"/>
                  </a:cubicBezTo>
                  <a:cubicBezTo>
                    <a:pt x="711865" y="1655878"/>
                    <a:pt x="712073" y="1655567"/>
                    <a:pt x="712073" y="1655173"/>
                  </a:cubicBezTo>
                  <a:cubicBezTo>
                    <a:pt x="712073" y="1654778"/>
                    <a:pt x="711866" y="1654468"/>
                    <a:pt x="711845" y="1654074"/>
                  </a:cubicBezTo>
                  <a:cubicBezTo>
                    <a:pt x="712467" y="1476408"/>
                    <a:pt x="857118" y="1332027"/>
                    <a:pt x="1034929" y="1332027"/>
                  </a:cubicBezTo>
                  <a:cubicBezTo>
                    <a:pt x="1213113" y="1332027"/>
                    <a:pt x="1358033" y="1476988"/>
                    <a:pt x="1358033" y="1655173"/>
                  </a:cubicBezTo>
                  <a:cubicBezTo>
                    <a:pt x="1358033" y="1833315"/>
                    <a:pt x="1213113" y="1978277"/>
                    <a:pt x="1034929" y="1978277"/>
                  </a:cubicBezTo>
                  <a:close/>
                  <a:moveTo>
                    <a:pt x="2966171" y="1978277"/>
                  </a:moveTo>
                  <a:cubicBezTo>
                    <a:pt x="2787986" y="1978277"/>
                    <a:pt x="2643067" y="1833315"/>
                    <a:pt x="2643067" y="1655173"/>
                  </a:cubicBezTo>
                  <a:cubicBezTo>
                    <a:pt x="2643067" y="1476988"/>
                    <a:pt x="2787986" y="1332027"/>
                    <a:pt x="2966171" y="1332027"/>
                  </a:cubicBezTo>
                  <a:cubicBezTo>
                    <a:pt x="3144168" y="1332027"/>
                    <a:pt x="3289005" y="1476698"/>
                    <a:pt x="3289296" y="1654623"/>
                  </a:cubicBezTo>
                  <a:cubicBezTo>
                    <a:pt x="3289296" y="1654820"/>
                    <a:pt x="3289192" y="1654986"/>
                    <a:pt x="3289192" y="1655173"/>
                  </a:cubicBezTo>
                  <a:cubicBezTo>
                    <a:pt x="3289192" y="1655359"/>
                    <a:pt x="3289296" y="1655525"/>
                    <a:pt x="3289296" y="1655722"/>
                  </a:cubicBezTo>
                  <a:cubicBezTo>
                    <a:pt x="3289005" y="1833606"/>
                    <a:pt x="3144168" y="1978277"/>
                    <a:pt x="2966171" y="1978277"/>
                  </a:cubicBezTo>
                  <a:close/>
                  <a:moveTo>
                    <a:pt x="2915818" y="690257"/>
                  </a:moveTo>
                  <a:lnTo>
                    <a:pt x="1835596" y="690257"/>
                  </a:lnTo>
                  <a:lnTo>
                    <a:pt x="1835596" y="169889"/>
                  </a:lnTo>
                  <a:lnTo>
                    <a:pt x="2225644" y="169889"/>
                  </a:lnTo>
                  <a:cubicBezTo>
                    <a:pt x="2568572" y="169889"/>
                    <a:pt x="2680984" y="465765"/>
                    <a:pt x="2915818" y="690257"/>
                  </a:cubicBezTo>
                  <a:close/>
                  <a:moveTo>
                    <a:pt x="773210" y="404191"/>
                  </a:moveTo>
                  <a:cubicBezTo>
                    <a:pt x="867446" y="257488"/>
                    <a:pt x="1027712" y="169889"/>
                    <a:pt x="1202081" y="169889"/>
                  </a:cubicBezTo>
                  <a:lnTo>
                    <a:pt x="1665708" y="169889"/>
                  </a:lnTo>
                  <a:lnTo>
                    <a:pt x="1665708" y="690257"/>
                  </a:lnTo>
                  <a:lnTo>
                    <a:pt x="589468" y="690257"/>
                  </a:lnTo>
                  <a:lnTo>
                    <a:pt x="773210" y="404191"/>
                  </a:lnTo>
                  <a:close/>
                  <a:moveTo>
                    <a:pt x="169889" y="860146"/>
                  </a:moveTo>
                  <a:cubicBezTo>
                    <a:pt x="364046" y="860146"/>
                    <a:pt x="3780515" y="860146"/>
                    <a:pt x="3649543" y="860146"/>
                  </a:cubicBezTo>
                  <a:cubicBezTo>
                    <a:pt x="3790066" y="860146"/>
                    <a:pt x="3904376" y="974456"/>
                    <a:pt x="3904376" y="1114979"/>
                  </a:cubicBezTo>
                  <a:lnTo>
                    <a:pt x="3907612" y="1570229"/>
                  </a:lnTo>
                  <a:lnTo>
                    <a:pt x="3451408" y="1570229"/>
                  </a:lnTo>
                  <a:cubicBezTo>
                    <a:pt x="3410969" y="1338768"/>
                    <a:pt x="3209080" y="1162139"/>
                    <a:pt x="2966171" y="1162139"/>
                  </a:cubicBezTo>
                  <a:cubicBezTo>
                    <a:pt x="2723346" y="1162139"/>
                    <a:pt x="2521457" y="1338768"/>
                    <a:pt x="2481017" y="1570229"/>
                  </a:cubicBezTo>
                  <a:lnTo>
                    <a:pt x="1520083" y="1570229"/>
                  </a:lnTo>
                  <a:cubicBezTo>
                    <a:pt x="1479643" y="1338768"/>
                    <a:pt x="1277755" y="1162139"/>
                    <a:pt x="1034929" y="1162139"/>
                  </a:cubicBezTo>
                  <a:cubicBezTo>
                    <a:pt x="792020" y="1162139"/>
                    <a:pt x="590131" y="1338768"/>
                    <a:pt x="549692" y="1570229"/>
                  </a:cubicBezTo>
                  <a:lnTo>
                    <a:pt x="424722" y="1570229"/>
                  </a:lnTo>
                  <a:cubicBezTo>
                    <a:pt x="284199" y="1570229"/>
                    <a:pt x="169889" y="1455919"/>
                    <a:pt x="169889" y="1315396"/>
                  </a:cubicBezTo>
                  <a:lnTo>
                    <a:pt x="169889" y="860146"/>
                  </a:lnTo>
                  <a:close/>
                </a:path>
              </a:pathLst>
            </a:custGeom>
            <a:solidFill>
              <a:srgbClr val="74BC1F"/>
            </a:solidFill>
            <a:ln w="84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BE86682-B327-B0EB-BE48-2454947D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40174"/>
          <a:stretch/>
        </p:blipFill>
        <p:spPr>
          <a:xfrm>
            <a:off x="1838" y="0"/>
            <a:ext cx="14585019" cy="13716000"/>
          </a:xfrm>
          <a:prstGeom prst="rect">
            <a:avLst/>
          </a:prstGeom>
        </p:spPr>
      </p:pic>
      <p:sp>
        <p:nvSpPr>
          <p:cNvPr id="87" name="CaixaDeTexto 86">
            <a:extLst>
              <a:ext uri="{FF2B5EF4-FFF2-40B4-BE49-F238E27FC236}">
                <a16:creationId xmlns:a16="http://schemas.microsoft.com/office/drawing/2014/main" id="{B1150965-A64F-3DE3-B34B-C91ED9F9BCDC}"/>
              </a:ext>
            </a:extLst>
          </p:cNvPr>
          <p:cNvSpPr txBox="1"/>
          <p:nvPr/>
        </p:nvSpPr>
        <p:spPr>
          <a:xfrm>
            <a:off x="13443482" y="12753144"/>
            <a:ext cx="10780246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pt-BR" sz="2400" dirty="0">
                <a:solidFill>
                  <a:srgbClr val="30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Brasil Food </a:t>
            </a:r>
            <a:r>
              <a:rPr lang="pt-BR" sz="2400" dirty="0" err="1">
                <a:solidFill>
                  <a:srgbClr val="30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pt-BR" sz="2400" dirty="0">
                <a:solidFill>
                  <a:srgbClr val="30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 Tendências da Alimentação. </a:t>
            </a:r>
            <a:br>
              <a:rPr lang="pt-BR" sz="2400" dirty="0">
                <a:solidFill>
                  <a:srgbClr val="303B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dirty="0">
                <a:solidFill>
                  <a:srgbClr val="303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Disponível em: http://www.brasilfoodtrends.com.br.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9523E7A2-38E3-2AC2-5C2A-5B1518D60B1C}"/>
              </a:ext>
            </a:extLst>
          </p:cNvPr>
          <p:cNvSpPr txBox="1"/>
          <p:nvPr/>
        </p:nvSpPr>
        <p:spPr>
          <a:xfrm>
            <a:off x="1320447" y="747081"/>
            <a:ext cx="9073169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85000"/>
              </a:lnSpc>
              <a:defRPr sz="6000" b="1">
                <a:solidFill>
                  <a:srgbClr val="FB7634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sz="9600" dirty="0">
                <a:solidFill>
                  <a:srgbClr val="303B41"/>
                </a:solidFill>
                <a:cs typeface="Arial" panose="020B0604020202020204" pitchFamily="34" charset="0"/>
              </a:rPr>
              <a:t>TENDÊNCIAS DE CONSUMO</a:t>
            </a:r>
          </a:p>
        </p:txBody>
      </p:sp>
      <p:sp>
        <p:nvSpPr>
          <p:cNvPr id="94" name="Gráfico 22">
            <a:extLst>
              <a:ext uri="{FF2B5EF4-FFF2-40B4-BE49-F238E27FC236}">
                <a16:creationId xmlns:a16="http://schemas.microsoft.com/office/drawing/2014/main" id="{7240B4CB-5367-8323-3D03-0374AA9CA20D}"/>
              </a:ext>
            </a:extLst>
          </p:cNvPr>
          <p:cNvSpPr/>
          <p:nvPr/>
        </p:nvSpPr>
        <p:spPr>
          <a:xfrm rot="10800000" flipH="1" flipV="1">
            <a:off x="8507263" y="4586384"/>
            <a:ext cx="2304310" cy="2304306"/>
          </a:xfrm>
          <a:custGeom>
            <a:avLst/>
            <a:gdLst>
              <a:gd name="connsiteX0" fmla="*/ 1171575 w 1171575"/>
              <a:gd name="connsiteY0" fmla="*/ 1171575 h 1171575"/>
              <a:gd name="connsiteX1" fmla="*/ 0 w 1171575"/>
              <a:gd name="connsiteY1" fmla="*/ 1171575 h 1171575"/>
              <a:gd name="connsiteX2" fmla="*/ 0 w 1171575"/>
              <a:gd name="connsiteY2" fmla="*/ 0 h 1171575"/>
              <a:gd name="connsiteX3" fmla="*/ 1171575 w 1171575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575" h="1171575">
                <a:moveTo>
                  <a:pt x="1171575" y="1171575"/>
                </a:moveTo>
                <a:lnTo>
                  <a:pt x="0" y="1171575"/>
                </a:lnTo>
                <a:lnTo>
                  <a:pt x="0" y="0"/>
                </a:lnTo>
                <a:cubicBezTo>
                  <a:pt x="646938" y="0"/>
                  <a:pt x="1171575" y="524637"/>
                  <a:pt x="1171575" y="1171575"/>
                </a:cubicBez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Gráfico 19">
            <a:extLst>
              <a:ext uri="{FF2B5EF4-FFF2-40B4-BE49-F238E27FC236}">
                <a16:creationId xmlns:a16="http://schemas.microsoft.com/office/drawing/2014/main" id="{BACE4539-1955-0FFD-AAD6-CC5A222A115E}"/>
              </a:ext>
            </a:extLst>
          </p:cNvPr>
          <p:cNvSpPr/>
          <p:nvPr/>
        </p:nvSpPr>
        <p:spPr>
          <a:xfrm rot="16200000">
            <a:off x="2528055" y="10430512"/>
            <a:ext cx="2557112" cy="2557108"/>
          </a:xfrm>
          <a:custGeom>
            <a:avLst/>
            <a:gdLst>
              <a:gd name="connsiteX0" fmla="*/ 485941 w 1673413"/>
              <a:gd name="connsiteY0" fmla="*/ 485941 h 1673413"/>
              <a:gd name="connsiteX1" fmla="*/ 1658893 w 1673413"/>
              <a:gd name="connsiteY1" fmla="*/ 0 h 1673413"/>
              <a:gd name="connsiteX2" fmla="*/ 1673413 w 1673413"/>
              <a:gd name="connsiteY2" fmla="*/ 0 h 1673413"/>
              <a:gd name="connsiteX3" fmla="*/ 1673413 w 1673413"/>
              <a:gd name="connsiteY3" fmla="*/ 851288 h 1673413"/>
              <a:gd name="connsiteX4" fmla="*/ 1658893 w 1673413"/>
              <a:gd name="connsiteY4" fmla="*/ 851288 h 1673413"/>
              <a:gd name="connsiteX5" fmla="*/ 1087798 w 1673413"/>
              <a:gd name="connsiteY5" fmla="*/ 1087798 h 1673413"/>
              <a:gd name="connsiteX6" fmla="*/ 851288 w 1673413"/>
              <a:gd name="connsiteY6" fmla="*/ 1658893 h 1673413"/>
              <a:gd name="connsiteX7" fmla="*/ 851288 w 1673413"/>
              <a:gd name="connsiteY7" fmla="*/ 1673413 h 1673413"/>
              <a:gd name="connsiteX8" fmla="*/ 0 w 1673413"/>
              <a:gd name="connsiteY8" fmla="*/ 1673413 h 1673413"/>
              <a:gd name="connsiteX9" fmla="*/ 0 w 1673413"/>
              <a:gd name="connsiteY9" fmla="*/ 1658893 h 1673413"/>
              <a:gd name="connsiteX10" fmla="*/ 485941 w 1673413"/>
              <a:gd name="connsiteY10" fmla="*/ 485941 h 1673413"/>
              <a:gd name="connsiteX11" fmla="*/ 485941 w 1673413"/>
              <a:gd name="connsiteY11" fmla="*/ 485941 h 167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3413" h="1673413">
                <a:moveTo>
                  <a:pt x="485941" y="485941"/>
                </a:moveTo>
                <a:cubicBezTo>
                  <a:pt x="786070" y="185689"/>
                  <a:pt x="1200885" y="0"/>
                  <a:pt x="1658893" y="0"/>
                </a:cubicBezTo>
                <a:lnTo>
                  <a:pt x="1673413" y="0"/>
                </a:lnTo>
                <a:lnTo>
                  <a:pt x="1673413" y="851288"/>
                </a:lnTo>
                <a:lnTo>
                  <a:pt x="1658893" y="851288"/>
                </a:lnTo>
                <a:cubicBezTo>
                  <a:pt x="1435919" y="851288"/>
                  <a:pt x="1233987" y="941733"/>
                  <a:pt x="1087798" y="1087798"/>
                </a:cubicBezTo>
                <a:cubicBezTo>
                  <a:pt x="941733" y="1233987"/>
                  <a:pt x="851288" y="1435919"/>
                  <a:pt x="851288" y="1658893"/>
                </a:cubicBezTo>
                <a:lnTo>
                  <a:pt x="851288" y="1673413"/>
                </a:lnTo>
                <a:lnTo>
                  <a:pt x="0" y="1673413"/>
                </a:lnTo>
                <a:lnTo>
                  <a:pt x="0" y="1658893"/>
                </a:lnTo>
                <a:cubicBezTo>
                  <a:pt x="0" y="1200885"/>
                  <a:pt x="185689" y="786070"/>
                  <a:pt x="485941" y="485941"/>
                </a:cubicBezTo>
                <a:lnTo>
                  <a:pt x="485941" y="485941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55E2A7-81B4-D45D-4955-D97835B8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8548179-EDEE-FD71-CB00-FE1F4FE6EC69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E71ADB66-A9CA-8BBD-9DE1-12EB41953B8B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C74522C-EF1B-0863-B915-F6FD93B0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3197E-6 -1.48148E-6 L 1.03197E-6 0.09665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60968E-7 -2.77778E-6 L 4.60968E-7 -0.11053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4" grpId="1" animBg="1"/>
      <p:bldP spid="95" grpId="0" animBg="1"/>
      <p:bldP spid="9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m 169">
            <a:extLst>
              <a:ext uri="{FF2B5EF4-FFF2-40B4-BE49-F238E27FC236}">
                <a16:creationId xmlns:a16="http://schemas.microsoft.com/office/drawing/2014/main" id="{EDEF1DAB-B786-DA62-CC44-0A47251A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"/>
            <a:ext cx="24380951" cy="1371428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1F350F-81EE-C046-3CE7-F5E322AA7C9D}"/>
              </a:ext>
            </a:extLst>
          </p:cNvPr>
          <p:cNvSpPr txBox="1"/>
          <p:nvPr/>
        </p:nvSpPr>
        <p:spPr>
          <a:xfrm>
            <a:off x="1008184" y="494506"/>
            <a:ext cx="2074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/>
            <a:r>
              <a:rPr lang="pt-BR" sz="5400" b="1" dirty="0">
                <a:solidFill>
                  <a:srgbClr val="F1E3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MODELO DE NEGÓCIO </a:t>
            </a:r>
            <a:r>
              <a:rPr lang="pt-BR" sz="5400" b="1" dirty="0" err="1">
                <a:solidFill>
                  <a:srgbClr val="F1E3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vs</a:t>
            </a:r>
            <a:r>
              <a:rPr lang="pt-BR" sz="5400" b="1" dirty="0">
                <a:solidFill>
                  <a:srgbClr val="F1E3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TENDÊNCIAS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5F313F-855C-7EFF-DAD8-1FA3440BFC78}"/>
              </a:ext>
            </a:extLst>
          </p:cNvPr>
          <p:cNvSpPr txBox="1"/>
          <p:nvPr/>
        </p:nvSpPr>
        <p:spPr>
          <a:xfrm>
            <a:off x="931736" y="13348375"/>
            <a:ext cx="12836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*Fonte: Pesquisa SODEXO  **Preço médio estimado Brasil  ***Dados SEBRAE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1E3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4D9BAEB-EA61-5867-1227-50DB4347710D}"/>
              </a:ext>
            </a:extLst>
          </p:cNvPr>
          <p:cNvGrpSpPr/>
          <p:nvPr/>
        </p:nvGrpSpPr>
        <p:grpSpPr>
          <a:xfrm>
            <a:off x="913807" y="2190838"/>
            <a:ext cx="4390206" cy="11144934"/>
            <a:chOff x="913807" y="1850187"/>
            <a:chExt cx="4390206" cy="11144934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CD1E91A1-C40F-7C0A-D948-FECE1BA73554}"/>
                </a:ext>
              </a:extLst>
            </p:cNvPr>
            <p:cNvSpPr/>
            <p:nvPr/>
          </p:nvSpPr>
          <p:spPr>
            <a:xfrm>
              <a:off x="913807" y="3346941"/>
              <a:ext cx="4390206" cy="9648180"/>
            </a:xfrm>
            <a:prstGeom prst="roundRect">
              <a:avLst>
                <a:gd name="adj" fmla="val 1473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B739372-E473-B283-6A0E-E3BD8FD92899}"/>
                </a:ext>
              </a:extLst>
            </p:cNvPr>
            <p:cNvSpPr txBox="1"/>
            <p:nvPr/>
          </p:nvSpPr>
          <p:spPr>
            <a:xfrm>
              <a:off x="1218644" y="4885986"/>
              <a:ext cx="3745747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Excesso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Má alimentação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Estresse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Sedentarismo</a:t>
              </a:r>
              <a:endPara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592C95E-C515-6519-8947-D1F1035DFE9D}"/>
                </a:ext>
              </a:extLst>
            </p:cNvPr>
            <p:cNvSpPr txBox="1"/>
            <p:nvPr/>
          </p:nvSpPr>
          <p:spPr>
            <a:xfrm>
              <a:off x="1218644" y="7269620"/>
              <a:ext cx="3745747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Falta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Nutrição saudável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Bem-estar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1E3BE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Qualidade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 vida</a:t>
              </a:r>
              <a:endPara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43943845-1EB8-2DA2-DCC3-40B990749B4C}"/>
                </a:ext>
              </a:extLst>
            </p:cNvPr>
            <p:cNvSpPr/>
            <p:nvPr/>
          </p:nvSpPr>
          <p:spPr>
            <a:xfrm>
              <a:off x="913807" y="2855806"/>
              <a:ext cx="4390206" cy="16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623684E-9DB4-3AE9-DA68-7AD7F39977A1}"/>
                </a:ext>
              </a:extLst>
            </p:cNvPr>
            <p:cNvSpPr txBox="1"/>
            <p:nvPr/>
          </p:nvSpPr>
          <p:spPr>
            <a:xfrm>
              <a:off x="1593412" y="3255607"/>
              <a:ext cx="3066856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Vida Moderna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30458E1-0856-2183-6243-B48DD551CF4B}"/>
                </a:ext>
              </a:extLst>
            </p:cNvPr>
            <p:cNvSpPr/>
            <p:nvPr/>
          </p:nvSpPr>
          <p:spPr>
            <a:xfrm>
              <a:off x="2416184" y="1850187"/>
              <a:ext cx="1393768" cy="13937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áfico 45">
              <a:extLst>
                <a:ext uri="{FF2B5EF4-FFF2-40B4-BE49-F238E27FC236}">
                  <a16:creationId xmlns:a16="http://schemas.microsoft.com/office/drawing/2014/main" id="{BE81DB85-C14F-B53F-5530-72226941BA79}"/>
                </a:ext>
              </a:extLst>
            </p:cNvPr>
            <p:cNvGrpSpPr/>
            <p:nvPr/>
          </p:nvGrpSpPr>
          <p:grpSpPr>
            <a:xfrm>
              <a:off x="2686616" y="2133600"/>
              <a:ext cx="840282" cy="840282"/>
              <a:chOff x="9006803" y="2784888"/>
              <a:chExt cx="6368806" cy="6368806"/>
            </a:xfrm>
            <a:solidFill>
              <a:srgbClr val="74BC1F"/>
            </a:solidFill>
          </p:grpSpPr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71628C8C-E023-4B88-E4D5-6E1386B2DE70}"/>
                  </a:ext>
                </a:extLst>
              </p:cNvPr>
              <p:cNvSpPr/>
              <p:nvPr/>
            </p:nvSpPr>
            <p:spPr>
              <a:xfrm>
                <a:off x="9006803" y="2784888"/>
                <a:ext cx="6368806" cy="6368806"/>
              </a:xfrm>
              <a:custGeom>
                <a:avLst/>
                <a:gdLst>
                  <a:gd name="connsiteX0" fmla="*/ 3184403 w 6368806"/>
                  <a:gd name="connsiteY0" fmla="*/ 0 h 6368806"/>
                  <a:gd name="connsiteX1" fmla="*/ 0 w 6368806"/>
                  <a:gd name="connsiteY1" fmla="*/ 3184403 h 6368806"/>
                  <a:gd name="connsiteX2" fmla="*/ 3184403 w 6368806"/>
                  <a:gd name="connsiteY2" fmla="*/ 6368807 h 6368806"/>
                  <a:gd name="connsiteX3" fmla="*/ 6368807 w 6368806"/>
                  <a:gd name="connsiteY3" fmla="*/ 3184403 h 6368806"/>
                  <a:gd name="connsiteX4" fmla="*/ 3184403 w 6368806"/>
                  <a:gd name="connsiteY4" fmla="*/ 0 h 6368806"/>
                  <a:gd name="connsiteX5" fmla="*/ 3184403 w 6368806"/>
                  <a:gd name="connsiteY5" fmla="*/ 444341 h 6368806"/>
                  <a:gd name="connsiteX6" fmla="*/ 5924466 w 6368806"/>
                  <a:gd name="connsiteY6" fmla="*/ 3184403 h 6368806"/>
                  <a:gd name="connsiteX7" fmla="*/ 3184403 w 6368806"/>
                  <a:gd name="connsiteY7" fmla="*/ 5924466 h 6368806"/>
                  <a:gd name="connsiteX8" fmla="*/ 444341 w 6368806"/>
                  <a:gd name="connsiteY8" fmla="*/ 3184403 h 6368806"/>
                  <a:gd name="connsiteX9" fmla="*/ 3184403 w 6368806"/>
                  <a:gd name="connsiteY9" fmla="*/ 444341 h 636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68806" h="6368806">
                    <a:moveTo>
                      <a:pt x="3184403" y="0"/>
                    </a:moveTo>
                    <a:cubicBezTo>
                      <a:pt x="1426843" y="0"/>
                      <a:pt x="0" y="1426970"/>
                      <a:pt x="0" y="3184403"/>
                    </a:cubicBezTo>
                    <a:cubicBezTo>
                      <a:pt x="0" y="4941963"/>
                      <a:pt x="1426970" y="6368807"/>
                      <a:pt x="3184403" y="6368807"/>
                    </a:cubicBezTo>
                    <a:cubicBezTo>
                      <a:pt x="4941964" y="6368807"/>
                      <a:pt x="6368807" y="4941837"/>
                      <a:pt x="6368807" y="3184403"/>
                    </a:cubicBezTo>
                    <a:cubicBezTo>
                      <a:pt x="6368807" y="1426843"/>
                      <a:pt x="4941837" y="0"/>
                      <a:pt x="3184403" y="0"/>
                    </a:cubicBezTo>
                    <a:close/>
                    <a:moveTo>
                      <a:pt x="3184403" y="444341"/>
                    </a:moveTo>
                    <a:cubicBezTo>
                      <a:pt x="4696687" y="444341"/>
                      <a:pt x="5924466" y="1672183"/>
                      <a:pt x="5924466" y="3184403"/>
                    </a:cubicBezTo>
                    <a:cubicBezTo>
                      <a:pt x="5924466" y="4696624"/>
                      <a:pt x="4696624" y="5924466"/>
                      <a:pt x="3184403" y="5924466"/>
                    </a:cubicBezTo>
                    <a:cubicBezTo>
                      <a:pt x="1672183" y="5924466"/>
                      <a:pt x="444341" y="4696624"/>
                      <a:pt x="444341" y="3184403"/>
                    </a:cubicBezTo>
                    <a:cubicBezTo>
                      <a:pt x="444341" y="1672183"/>
                      <a:pt x="1672183" y="444341"/>
                      <a:pt x="3184403" y="444341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474D6397-1661-44D5-5A68-E77EF19E29CA}"/>
                  </a:ext>
                </a:extLst>
              </p:cNvPr>
              <p:cNvSpPr/>
              <p:nvPr/>
            </p:nvSpPr>
            <p:spPr>
              <a:xfrm>
                <a:off x="10525215" y="6043306"/>
                <a:ext cx="3337094" cy="1925559"/>
              </a:xfrm>
              <a:custGeom>
                <a:avLst/>
                <a:gdLst>
                  <a:gd name="connsiteX0" fmla="*/ 16088 w 3337094"/>
                  <a:gd name="connsiteY0" fmla="*/ 1279474 h 1925559"/>
                  <a:gd name="connsiteX1" fmla="*/ 107928 w 3337094"/>
                  <a:gd name="connsiteY1" fmla="*/ 1722025 h 1925559"/>
                  <a:gd name="connsiteX2" fmla="*/ 513738 w 3337094"/>
                  <a:gd name="connsiteY2" fmla="*/ 1921090 h 1925559"/>
                  <a:gd name="connsiteX3" fmla="*/ 2818473 w 3337094"/>
                  <a:gd name="connsiteY3" fmla="*/ 1925559 h 1925559"/>
                  <a:gd name="connsiteX4" fmla="*/ 3228155 w 3337094"/>
                  <a:gd name="connsiteY4" fmla="*/ 1725009 h 1925559"/>
                  <a:gd name="connsiteX5" fmla="*/ 3320896 w 3337094"/>
                  <a:gd name="connsiteY5" fmla="*/ 1278281 h 1925559"/>
                  <a:gd name="connsiteX6" fmla="*/ 3320299 w 3337094"/>
                  <a:gd name="connsiteY6" fmla="*/ 1276783 h 1925559"/>
                  <a:gd name="connsiteX7" fmla="*/ 1666207 w 3337094"/>
                  <a:gd name="connsiteY7" fmla="*/ 0 h 1925559"/>
                  <a:gd name="connsiteX8" fmla="*/ 16304 w 3337094"/>
                  <a:gd name="connsiteY8" fmla="*/ 1279449 h 1925559"/>
                  <a:gd name="connsiteX9" fmla="*/ 446490 w 3337094"/>
                  <a:gd name="connsiteY9" fmla="*/ 1389963 h 1925559"/>
                  <a:gd name="connsiteX10" fmla="*/ 1666042 w 3337094"/>
                  <a:gd name="connsiteY10" fmla="*/ 444405 h 1925559"/>
                  <a:gd name="connsiteX11" fmla="*/ 2890367 w 3337094"/>
                  <a:gd name="connsiteY11" fmla="*/ 1389379 h 1925559"/>
                  <a:gd name="connsiteX12" fmla="*/ 2877024 w 3337094"/>
                  <a:gd name="connsiteY12" fmla="*/ 1452463 h 1925559"/>
                  <a:gd name="connsiteX13" fmla="*/ 2818358 w 3337094"/>
                  <a:gd name="connsiteY13" fmla="*/ 1481180 h 1925559"/>
                  <a:gd name="connsiteX14" fmla="*/ 515528 w 3337094"/>
                  <a:gd name="connsiteY14" fmla="*/ 1476711 h 1925559"/>
                  <a:gd name="connsiteX15" fmla="*/ 513738 w 3337094"/>
                  <a:gd name="connsiteY15" fmla="*/ 1476711 h 1925559"/>
                  <a:gd name="connsiteX16" fmla="*/ 458944 w 3337094"/>
                  <a:gd name="connsiteY16" fmla="*/ 1449733 h 1925559"/>
                  <a:gd name="connsiteX17" fmla="*/ 446503 w 3337094"/>
                  <a:gd name="connsiteY17" fmla="*/ 1389874 h 192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7094" h="1925559">
                    <a:moveTo>
                      <a:pt x="16088" y="1279474"/>
                    </a:moveTo>
                    <a:cubicBezTo>
                      <a:pt x="-23293" y="1433204"/>
                      <a:pt x="10490" y="1596708"/>
                      <a:pt x="107928" y="1722025"/>
                    </a:cubicBezTo>
                    <a:cubicBezTo>
                      <a:pt x="205086" y="1847635"/>
                      <a:pt x="354994" y="1921090"/>
                      <a:pt x="513738" y="1921090"/>
                    </a:cubicBezTo>
                    <a:cubicBezTo>
                      <a:pt x="1082508" y="1925559"/>
                      <a:pt x="2247812" y="1925559"/>
                      <a:pt x="2818473" y="1925559"/>
                    </a:cubicBezTo>
                    <a:cubicBezTo>
                      <a:pt x="2978461" y="1925559"/>
                      <a:pt x="3129804" y="1851811"/>
                      <a:pt x="3228155" y="1725009"/>
                    </a:cubicBezTo>
                    <a:cubicBezTo>
                      <a:pt x="3326507" y="1598499"/>
                      <a:pt x="3360569" y="1433509"/>
                      <a:pt x="3320896" y="1278281"/>
                    </a:cubicBezTo>
                    <a:cubicBezTo>
                      <a:pt x="3320604" y="1277684"/>
                      <a:pt x="3320604" y="1277088"/>
                      <a:pt x="3320299" y="1276783"/>
                    </a:cubicBezTo>
                    <a:cubicBezTo>
                      <a:pt x="3126541" y="543328"/>
                      <a:pt x="2459191" y="0"/>
                      <a:pt x="1666207" y="0"/>
                    </a:cubicBezTo>
                    <a:cubicBezTo>
                      <a:pt x="872588" y="0"/>
                      <a:pt x="204959" y="544166"/>
                      <a:pt x="16304" y="1279449"/>
                    </a:cubicBezTo>
                    <a:close/>
                    <a:moveTo>
                      <a:pt x="446490" y="1389963"/>
                    </a:moveTo>
                    <a:cubicBezTo>
                      <a:pt x="585988" y="846394"/>
                      <a:pt x="1079524" y="444405"/>
                      <a:pt x="1666042" y="444405"/>
                    </a:cubicBezTo>
                    <a:cubicBezTo>
                      <a:pt x="2252864" y="444405"/>
                      <a:pt x="2746400" y="846699"/>
                      <a:pt x="2890367" y="1389379"/>
                    </a:cubicBezTo>
                    <a:cubicBezTo>
                      <a:pt x="2895966" y="1411304"/>
                      <a:pt x="2890964" y="1434702"/>
                      <a:pt x="2877024" y="1452463"/>
                    </a:cubicBezTo>
                    <a:cubicBezTo>
                      <a:pt x="2863085" y="1470516"/>
                      <a:pt x="2841464" y="1481180"/>
                      <a:pt x="2818358" y="1481180"/>
                    </a:cubicBezTo>
                    <a:cubicBezTo>
                      <a:pt x="2248700" y="1481180"/>
                      <a:pt x="1085174" y="1481180"/>
                      <a:pt x="515528" y="1476711"/>
                    </a:cubicBezTo>
                    <a:lnTo>
                      <a:pt x="513738" y="1476711"/>
                    </a:lnTo>
                    <a:cubicBezTo>
                      <a:pt x="492422" y="1476711"/>
                      <a:pt x="471983" y="1466643"/>
                      <a:pt x="458944" y="1449733"/>
                    </a:cubicBezTo>
                    <a:cubicBezTo>
                      <a:pt x="445601" y="1432874"/>
                      <a:pt x="441196" y="1410656"/>
                      <a:pt x="446503" y="1389874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4B38F547-6C51-E083-1CEA-BFA6BE187B09}"/>
                  </a:ext>
                </a:extLst>
              </p:cNvPr>
              <p:cNvSpPr/>
              <p:nvPr/>
            </p:nvSpPr>
            <p:spPr>
              <a:xfrm>
                <a:off x="12635585" y="4562166"/>
                <a:ext cx="1333085" cy="1333128"/>
              </a:xfrm>
              <a:custGeom>
                <a:avLst/>
                <a:gdLst>
                  <a:gd name="connsiteX0" fmla="*/ 1210094 w 1333085"/>
                  <a:gd name="connsiteY0" fmla="*/ 912154 h 1333128"/>
                  <a:gd name="connsiteX1" fmla="*/ 718931 w 1333085"/>
                  <a:gd name="connsiteY1" fmla="*/ 666573 h 1333128"/>
                  <a:gd name="connsiteX2" fmla="*/ 1210094 w 1333085"/>
                  <a:gd name="connsiteY2" fmla="*/ 420992 h 1333128"/>
                  <a:gd name="connsiteX3" fmla="*/ 1309626 w 1333085"/>
                  <a:gd name="connsiteY3" fmla="*/ 122991 h 1333128"/>
                  <a:gd name="connsiteX4" fmla="*/ 1011626 w 1333085"/>
                  <a:gd name="connsiteY4" fmla="*/ 23459 h 1333128"/>
                  <a:gd name="connsiteX5" fmla="*/ 122943 w 1333085"/>
                  <a:gd name="connsiteY5" fmla="*/ 467800 h 1333128"/>
                  <a:gd name="connsiteX6" fmla="*/ 0 w 1333085"/>
                  <a:gd name="connsiteY6" fmla="*/ 666560 h 1333128"/>
                  <a:gd name="connsiteX7" fmla="*/ 122943 w 1333085"/>
                  <a:gd name="connsiteY7" fmla="*/ 865321 h 1333128"/>
                  <a:gd name="connsiteX8" fmla="*/ 1011626 w 1333085"/>
                  <a:gd name="connsiteY8" fmla="*/ 1309662 h 1333128"/>
                  <a:gd name="connsiteX9" fmla="*/ 1309626 w 1333085"/>
                  <a:gd name="connsiteY9" fmla="*/ 1210129 h 1333128"/>
                  <a:gd name="connsiteX10" fmla="*/ 1210094 w 1333085"/>
                  <a:gd name="connsiteY10" fmla="*/ 912129 h 133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3085" h="1333128">
                    <a:moveTo>
                      <a:pt x="1210094" y="912154"/>
                    </a:moveTo>
                    <a:lnTo>
                      <a:pt x="718931" y="666573"/>
                    </a:lnTo>
                    <a:lnTo>
                      <a:pt x="1210094" y="420992"/>
                    </a:lnTo>
                    <a:cubicBezTo>
                      <a:pt x="1319986" y="366198"/>
                      <a:pt x="1364420" y="232591"/>
                      <a:pt x="1309626" y="122991"/>
                    </a:cubicBezTo>
                    <a:cubicBezTo>
                      <a:pt x="1254820" y="13099"/>
                      <a:pt x="1121226" y="-31335"/>
                      <a:pt x="1011626" y="23459"/>
                    </a:cubicBezTo>
                    <a:lnTo>
                      <a:pt x="122943" y="467800"/>
                    </a:lnTo>
                    <a:cubicBezTo>
                      <a:pt x="47710" y="505442"/>
                      <a:pt x="0" y="582453"/>
                      <a:pt x="0" y="666560"/>
                    </a:cubicBezTo>
                    <a:cubicBezTo>
                      <a:pt x="0" y="750668"/>
                      <a:pt x="47710" y="827679"/>
                      <a:pt x="122943" y="865321"/>
                    </a:cubicBezTo>
                    <a:lnTo>
                      <a:pt x="1011626" y="1309662"/>
                    </a:lnTo>
                    <a:cubicBezTo>
                      <a:pt x="1121226" y="1364468"/>
                      <a:pt x="1254820" y="1320034"/>
                      <a:pt x="1309626" y="1210129"/>
                    </a:cubicBezTo>
                    <a:cubicBezTo>
                      <a:pt x="1364420" y="1100542"/>
                      <a:pt x="1319986" y="966935"/>
                      <a:pt x="1210094" y="912129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0E3948E1-9F58-C6B6-4BA0-B32844A26096}"/>
                  </a:ext>
                </a:extLst>
              </p:cNvPr>
              <p:cNvSpPr/>
              <p:nvPr/>
            </p:nvSpPr>
            <p:spPr>
              <a:xfrm>
                <a:off x="10413831" y="4562153"/>
                <a:ext cx="1333084" cy="1333146"/>
              </a:xfrm>
              <a:custGeom>
                <a:avLst/>
                <a:gdLst>
                  <a:gd name="connsiteX0" fmla="*/ 321460 w 1333084"/>
                  <a:gd name="connsiteY0" fmla="*/ 1309662 h 1333146"/>
                  <a:gd name="connsiteX1" fmla="*/ 1210142 w 1333084"/>
                  <a:gd name="connsiteY1" fmla="*/ 865321 h 1333146"/>
                  <a:gd name="connsiteX2" fmla="*/ 1333085 w 1333084"/>
                  <a:gd name="connsiteY2" fmla="*/ 666560 h 1333146"/>
                  <a:gd name="connsiteX3" fmla="*/ 1210142 w 1333084"/>
                  <a:gd name="connsiteY3" fmla="*/ 467800 h 1333146"/>
                  <a:gd name="connsiteX4" fmla="*/ 321460 w 1333084"/>
                  <a:gd name="connsiteY4" fmla="*/ 23459 h 1333146"/>
                  <a:gd name="connsiteX5" fmla="*/ 23459 w 1333084"/>
                  <a:gd name="connsiteY5" fmla="*/ 122992 h 1333146"/>
                  <a:gd name="connsiteX6" fmla="*/ 122991 w 1333084"/>
                  <a:gd name="connsiteY6" fmla="*/ 420992 h 1333146"/>
                  <a:gd name="connsiteX7" fmla="*/ 614154 w 1333084"/>
                  <a:gd name="connsiteY7" fmla="*/ 666573 h 1333146"/>
                  <a:gd name="connsiteX8" fmla="*/ 122991 w 1333084"/>
                  <a:gd name="connsiteY8" fmla="*/ 912154 h 1333146"/>
                  <a:gd name="connsiteX9" fmla="*/ 23459 w 1333084"/>
                  <a:gd name="connsiteY9" fmla="*/ 1210155 h 1333146"/>
                  <a:gd name="connsiteX10" fmla="*/ 321460 w 1333084"/>
                  <a:gd name="connsiteY10" fmla="*/ 1309687 h 1333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3084" h="1333146">
                    <a:moveTo>
                      <a:pt x="321460" y="1309662"/>
                    </a:moveTo>
                    <a:lnTo>
                      <a:pt x="1210142" y="865321"/>
                    </a:lnTo>
                    <a:cubicBezTo>
                      <a:pt x="1285375" y="827679"/>
                      <a:pt x="1333085" y="750668"/>
                      <a:pt x="1333085" y="666560"/>
                    </a:cubicBezTo>
                    <a:cubicBezTo>
                      <a:pt x="1333085" y="582453"/>
                      <a:pt x="1285375" y="505442"/>
                      <a:pt x="1210142" y="467800"/>
                    </a:cubicBezTo>
                    <a:lnTo>
                      <a:pt x="321460" y="23459"/>
                    </a:lnTo>
                    <a:cubicBezTo>
                      <a:pt x="211860" y="-31335"/>
                      <a:pt x="78265" y="13099"/>
                      <a:pt x="23459" y="122992"/>
                    </a:cubicBezTo>
                    <a:cubicBezTo>
                      <a:pt x="-31335" y="232591"/>
                      <a:pt x="13099" y="366186"/>
                      <a:pt x="122991" y="420992"/>
                    </a:cubicBezTo>
                    <a:lnTo>
                      <a:pt x="614154" y="666573"/>
                    </a:lnTo>
                    <a:lnTo>
                      <a:pt x="122991" y="912154"/>
                    </a:lnTo>
                    <a:cubicBezTo>
                      <a:pt x="13099" y="966948"/>
                      <a:pt x="-31335" y="1100555"/>
                      <a:pt x="23459" y="1210155"/>
                    </a:cubicBezTo>
                    <a:cubicBezTo>
                      <a:pt x="78252" y="1320047"/>
                      <a:pt x="211860" y="1364481"/>
                      <a:pt x="321460" y="1309687"/>
                    </a:cubicBez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BAF78C5-7AE8-359B-2497-01E95D4D3CFA}"/>
              </a:ext>
            </a:extLst>
          </p:cNvPr>
          <p:cNvGrpSpPr/>
          <p:nvPr/>
        </p:nvGrpSpPr>
        <p:grpSpPr>
          <a:xfrm>
            <a:off x="5550284" y="2190838"/>
            <a:ext cx="4390206" cy="11144934"/>
            <a:chOff x="5550284" y="1850187"/>
            <a:chExt cx="4390206" cy="11144934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9D3F70CB-1836-D795-D82D-CCB6416C7D83}"/>
                </a:ext>
              </a:extLst>
            </p:cNvPr>
            <p:cNvSpPr/>
            <p:nvPr/>
          </p:nvSpPr>
          <p:spPr>
            <a:xfrm>
              <a:off x="5550284" y="3346941"/>
              <a:ext cx="4390206" cy="9648180"/>
            </a:xfrm>
            <a:prstGeom prst="roundRect">
              <a:avLst>
                <a:gd name="adj" fmla="val 14735"/>
              </a:avLst>
            </a:prstGeom>
            <a:solidFill>
              <a:srgbClr val="F6EDD6"/>
            </a:solidFill>
            <a:ln w="38100">
              <a:solidFill>
                <a:srgbClr val="B7A679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542291D-E060-D617-2F6C-3EC7A04A537B}"/>
                </a:ext>
              </a:extLst>
            </p:cNvPr>
            <p:cNvSpPr txBox="1"/>
            <p:nvPr/>
          </p:nvSpPr>
          <p:spPr>
            <a:xfrm>
              <a:off x="5855120" y="4864721"/>
              <a:ext cx="3842427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Busca por alimentos gostosos</a:t>
              </a:r>
              <a:b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 também saudáveis.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5AFE731-C0D7-8DD2-322F-B83AA90F03AA}"/>
                </a:ext>
              </a:extLst>
            </p:cNvPr>
            <p:cNvSpPr txBox="1"/>
            <p:nvPr/>
          </p:nvSpPr>
          <p:spPr>
            <a:xfrm>
              <a:off x="5855121" y="8005116"/>
              <a:ext cx="4023985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Imitam comidas </a:t>
              </a:r>
            </a:p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 sabores conhecidos, 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visualmente atrativos.</a:t>
              </a:r>
            </a:p>
          </p:txBody>
        </p:sp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1D560D68-5FC0-80A7-9C67-2660F98A13EE}"/>
                </a:ext>
              </a:extLst>
            </p:cNvPr>
            <p:cNvSpPr/>
            <p:nvPr/>
          </p:nvSpPr>
          <p:spPr>
            <a:xfrm>
              <a:off x="5550284" y="2909593"/>
              <a:ext cx="4390206" cy="16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ABAF4A1-ACFF-AF7A-69F2-0527112C1C6B}"/>
                </a:ext>
              </a:extLst>
            </p:cNvPr>
            <p:cNvSpPr txBox="1"/>
            <p:nvPr/>
          </p:nvSpPr>
          <p:spPr>
            <a:xfrm>
              <a:off x="5672638" y="3255608"/>
              <a:ext cx="4214741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Praticidade,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Sabor e Nutrição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F3D6533-FC72-4BF3-5A41-E14CEC863579}"/>
                </a:ext>
              </a:extLst>
            </p:cNvPr>
            <p:cNvSpPr/>
            <p:nvPr/>
          </p:nvSpPr>
          <p:spPr>
            <a:xfrm>
              <a:off x="7037138" y="1850187"/>
              <a:ext cx="1393768" cy="13937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ráfico 52">
              <a:extLst>
                <a:ext uri="{FF2B5EF4-FFF2-40B4-BE49-F238E27FC236}">
                  <a16:creationId xmlns:a16="http://schemas.microsoft.com/office/drawing/2014/main" id="{06E72488-7BCA-6C68-93AE-7BA8A51F02DE}"/>
                </a:ext>
              </a:extLst>
            </p:cNvPr>
            <p:cNvSpPr/>
            <p:nvPr/>
          </p:nvSpPr>
          <p:spPr>
            <a:xfrm>
              <a:off x="7444765" y="2066928"/>
              <a:ext cx="578513" cy="922379"/>
            </a:xfrm>
            <a:custGeom>
              <a:avLst/>
              <a:gdLst>
                <a:gd name="connsiteX0" fmla="*/ 1437812 w 3790383"/>
                <a:gd name="connsiteY0" fmla="*/ 0 h 6043370"/>
                <a:gd name="connsiteX1" fmla="*/ 1437812 w 3790383"/>
                <a:gd name="connsiteY1" fmla="*/ 2430 h 6043370"/>
                <a:gd name="connsiteX2" fmla="*/ 1263542 w 3790383"/>
                <a:gd name="connsiteY2" fmla="*/ 56237 h 6043370"/>
                <a:gd name="connsiteX3" fmla="*/ 1004224 w 3790383"/>
                <a:gd name="connsiteY3" fmla="*/ 327006 h 6043370"/>
                <a:gd name="connsiteX4" fmla="*/ 701869 w 3790383"/>
                <a:gd name="connsiteY4" fmla="*/ 1309067 h 6043370"/>
                <a:gd name="connsiteX5" fmla="*/ 701869 w 3790383"/>
                <a:gd name="connsiteY5" fmla="*/ 1362871 h 6043370"/>
                <a:gd name="connsiteX6" fmla="*/ 743523 w 3790383"/>
                <a:gd name="connsiteY6" fmla="*/ 1570467 h 6043370"/>
                <a:gd name="connsiteX7" fmla="*/ 280785 w 3790383"/>
                <a:gd name="connsiteY7" fmla="*/ 2115128 h 6043370"/>
                <a:gd name="connsiteX8" fmla="*/ 280785 w 3790383"/>
                <a:gd name="connsiteY8" fmla="*/ 2580645 h 6043370"/>
                <a:gd name="connsiteX9" fmla="*/ 178384 w 3790383"/>
                <a:gd name="connsiteY9" fmla="*/ 2580595 h 6043370"/>
                <a:gd name="connsiteX10" fmla="*/ 52420 w 3790383"/>
                <a:gd name="connsiteY10" fmla="*/ 2632316 h 6043370"/>
                <a:gd name="connsiteX11" fmla="*/ 0 w 3790383"/>
                <a:gd name="connsiteY11" fmla="*/ 2757988 h 6043370"/>
                <a:gd name="connsiteX12" fmla="*/ 0 w 3790383"/>
                <a:gd name="connsiteY12" fmla="*/ 3561967 h 6043370"/>
                <a:gd name="connsiteX13" fmla="*/ 52420 w 3790383"/>
                <a:gd name="connsiteY13" fmla="*/ 3687677 h 6043370"/>
                <a:gd name="connsiteX14" fmla="*/ 178384 w 3790383"/>
                <a:gd name="connsiteY14" fmla="*/ 3739348 h 6043370"/>
                <a:gd name="connsiteX15" fmla="*/ 303701 w 3790383"/>
                <a:gd name="connsiteY15" fmla="*/ 3739348 h 6043370"/>
                <a:gd name="connsiteX16" fmla="*/ 701869 w 3790383"/>
                <a:gd name="connsiteY16" fmla="*/ 5897577 h 6043370"/>
                <a:gd name="connsiteX17" fmla="*/ 701920 w 3790383"/>
                <a:gd name="connsiteY17" fmla="*/ 5897577 h 6043370"/>
                <a:gd name="connsiteX18" fmla="*/ 876533 w 3790383"/>
                <a:gd name="connsiteY18" fmla="*/ 6043371 h 6043370"/>
                <a:gd name="connsiteX19" fmla="*/ 2913901 w 3790383"/>
                <a:gd name="connsiteY19" fmla="*/ 6043371 h 6043370"/>
                <a:gd name="connsiteX20" fmla="*/ 2913850 w 3790383"/>
                <a:gd name="connsiteY20" fmla="*/ 6043371 h 6043370"/>
                <a:gd name="connsiteX21" fmla="*/ 3088464 w 3790383"/>
                <a:gd name="connsiteY21" fmla="*/ 5897577 h 6043370"/>
                <a:gd name="connsiteX22" fmla="*/ 3486631 w 3790383"/>
                <a:gd name="connsiteY22" fmla="*/ 3739475 h 6043370"/>
                <a:gd name="connsiteX23" fmla="*/ 3611948 w 3790383"/>
                <a:gd name="connsiteY23" fmla="*/ 3739475 h 6043370"/>
                <a:gd name="connsiteX24" fmla="*/ 3737964 w 3790383"/>
                <a:gd name="connsiteY24" fmla="*/ 3687753 h 6043370"/>
                <a:gd name="connsiteX25" fmla="*/ 3790383 w 3790383"/>
                <a:gd name="connsiteY25" fmla="*/ 3562093 h 6043370"/>
                <a:gd name="connsiteX26" fmla="*/ 3790383 w 3790383"/>
                <a:gd name="connsiteY26" fmla="*/ 2758115 h 6043370"/>
                <a:gd name="connsiteX27" fmla="*/ 3737964 w 3790383"/>
                <a:gd name="connsiteY27" fmla="*/ 2632392 h 6043370"/>
                <a:gd name="connsiteX28" fmla="*/ 3611948 w 3790383"/>
                <a:gd name="connsiteY28" fmla="*/ 2580721 h 6043370"/>
                <a:gd name="connsiteX29" fmla="*/ 3509547 w 3790383"/>
                <a:gd name="connsiteY29" fmla="*/ 2580721 h 6043370"/>
                <a:gd name="connsiteX30" fmla="*/ 3509547 w 3790383"/>
                <a:gd name="connsiteY30" fmla="*/ 2115204 h 6043370"/>
                <a:gd name="connsiteX31" fmla="*/ 3046454 w 3790383"/>
                <a:gd name="connsiteY31" fmla="*/ 1570543 h 6043370"/>
                <a:gd name="connsiteX32" fmla="*/ 3088108 w 3790383"/>
                <a:gd name="connsiteY32" fmla="*/ 1362947 h 6043370"/>
                <a:gd name="connsiteX33" fmla="*/ 3088108 w 3790383"/>
                <a:gd name="connsiteY33" fmla="*/ 1309144 h 6043370"/>
                <a:gd name="connsiteX34" fmla="*/ 2550392 w 3790383"/>
                <a:gd name="connsiteY34" fmla="*/ 756497 h 6043370"/>
                <a:gd name="connsiteX35" fmla="*/ 1927616 w 3790383"/>
                <a:gd name="connsiteY35" fmla="*/ 566266 h 6043370"/>
                <a:gd name="connsiteX36" fmla="*/ 1652327 w 3790383"/>
                <a:gd name="connsiteY36" fmla="*/ 131649 h 6043370"/>
                <a:gd name="connsiteX37" fmla="*/ 1445137 w 3790383"/>
                <a:gd name="connsiteY37" fmla="*/ 86 h 6043370"/>
                <a:gd name="connsiteX38" fmla="*/ 1393721 w 3790383"/>
                <a:gd name="connsiteY38" fmla="*/ 409632 h 6043370"/>
                <a:gd name="connsiteX39" fmla="*/ 1694692 w 3790383"/>
                <a:gd name="connsiteY39" fmla="*/ 836263 h 6043370"/>
                <a:gd name="connsiteX40" fmla="*/ 2519148 w 3790383"/>
                <a:gd name="connsiteY40" fmla="*/ 1111551 h 6043370"/>
                <a:gd name="connsiteX41" fmla="*/ 2732292 w 3790383"/>
                <a:gd name="connsiteY41" fmla="*/ 1310464 h 6043370"/>
                <a:gd name="connsiteX42" fmla="*/ 2732292 w 3790383"/>
                <a:gd name="connsiteY42" fmla="*/ 1364267 h 6043370"/>
                <a:gd name="connsiteX43" fmla="*/ 2539982 w 3790383"/>
                <a:gd name="connsiteY43" fmla="*/ 1561441 h 6043370"/>
                <a:gd name="connsiteX44" fmla="*/ 1249742 w 3790383"/>
                <a:gd name="connsiteY44" fmla="*/ 1561441 h 6043370"/>
                <a:gd name="connsiteX45" fmla="*/ 1057025 w 3790383"/>
                <a:gd name="connsiteY45" fmla="*/ 1364267 h 6043370"/>
                <a:gd name="connsiteX46" fmla="*/ 1057025 w 3790383"/>
                <a:gd name="connsiteY46" fmla="*/ 1310464 h 6043370"/>
                <a:gd name="connsiteX47" fmla="*/ 1298289 w 3790383"/>
                <a:gd name="connsiteY47" fmla="*/ 528004 h 6043370"/>
                <a:gd name="connsiteX48" fmla="*/ 1393759 w 3790383"/>
                <a:gd name="connsiteY48" fmla="*/ 409629 h 6043370"/>
                <a:gd name="connsiteX49" fmla="*/ 834473 w 3790383"/>
                <a:gd name="connsiteY49" fmla="*/ 1916964 h 6043370"/>
                <a:gd name="connsiteX50" fmla="*/ 2955885 w 3790383"/>
                <a:gd name="connsiteY50" fmla="*/ 1916964 h 6043370"/>
                <a:gd name="connsiteX51" fmla="*/ 3154099 w 3790383"/>
                <a:gd name="connsiteY51" fmla="*/ 2115179 h 6043370"/>
                <a:gd name="connsiteX52" fmla="*/ 3154099 w 3790383"/>
                <a:gd name="connsiteY52" fmla="*/ 2580696 h 6043370"/>
                <a:gd name="connsiteX53" fmla="*/ 2680597 w 3790383"/>
                <a:gd name="connsiteY53" fmla="*/ 2580696 h 6043370"/>
                <a:gd name="connsiteX54" fmla="*/ 2680597 w 3790383"/>
                <a:gd name="connsiteY54" fmla="*/ 2581788 h 6043370"/>
                <a:gd name="connsiteX55" fmla="*/ 2680597 w 3790383"/>
                <a:gd name="connsiteY55" fmla="*/ 2581737 h 6043370"/>
                <a:gd name="connsiteX56" fmla="*/ 2503203 w 3790383"/>
                <a:gd name="connsiteY56" fmla="*/ 2759131 h 6043370"/>
                <a:gd name="connsiteX57" fmla="*/ 2503203 w 3790383"/>
                <a:gd name="connsiteY57" fmla="*/ 3634280 h 6043370"/>
                <a:gd name="connsiteX58" fmla="*/ 2378584 w 3790383"/>
                <a:gd name="connsiteY58" fmla="*/ 3757858 h 6043370"/>
                <a:gd name="connsiteX59" fmla="*/ 2253965 w 3790383"/>
                <a:gd name="connsiteY59" fmla="*/ 3634280 h 6043370"/>
                <a:gd name="connsiteX60" fmla="*/ 2253965 w 3790383"/>
                <a:gd name="connsiteY60" fmla="*/ 3577353 h 6043370"/>
                <a:gd name="connsiteX61" fmla="*/ 2254004 w 3790383"/>
                <a:gd name="connsiteY61" fmla="*/ 3577353 h 6043370"/>
                <a:gd name="connsiteX62" fmla="*/ 2254004 w 3790383"/>
                <a:gd name="connsiteY62" fmla="*/ 3547494 h 6043370"/>
                <a:gd name="connsiteX63" fmla="*/ 2254004 w 3790383"/>
                <a:gd name="connsiteY63" fmla="*/ 2759131 h 6043370"/>
                <a:gd name="connsiteX64" fmla="*/ 2202435 w 3790383"/>
                <a:gd name="connsiteY64" fmla="*/ 2630843 h 6043370"/>
                <a:gd name="connsiteX65" fmla="*/ 2074490 w 3790383"/>
                <a:gd name="connsiteY65" fmla="*/ 2578271 h 6043370"/>
                <a:gd name="connsiteX66" fmla="*/ 2048794 w 3790383"/>
                <a:gd name="connsiteY66" fmla="*/ 2580709 h 6043370"/>
                <a:gd name="connsiteX67" fmla="*/ 636309 w 3790383"/>
                <a:gd name="connsiteY67" fmla="*/ 2580709 h 6043370"/>
                <a:gd name="connsiteX68" fmla="*/ 636309 w 3790383"/>
                <a:gd name="connsiteY68" fmla="*/ 2115192 h 6043370"/>
                <a:gd name="connsiteX69" fmla="*/ 834511 w 3790383"/>
                <a:gd name="connsiteY69" fmla="*/ 1916977 h 6043370"/>
                <a:gd name="connsiteX70" fmla="*/ 355422 w 3790383"/>
                <a:gd name="connsiteY70" fmla="*/ 2936524 h 6043370"/>
                <a:gd name="connsiteX71" fmla="*/ 1899825 w 3790383"/>
                <a:gd name="connsiteY71" fmla="*/ 2936524 h 6043370"/>
                <a:gd name="connsiteX72" fmla="*/ 1899825 w 3790383"/>
                <a:gd name="connsiteY72" fmla="*/ 3383646 h 6043370"/>
                <a:gd name="connsiteX73" fmla="*/ 355422 w 3790383"/>
                <a:gd name="connsiteY73" fmla="*/ 3383646 h 6043370"/>
                <a:gd name="connsiteX74" fmla="*/ 2858968 w 3790383"/>
                <a:gd name="connsiteY74" fmla="*/ 2936524 h 6043370"/>
                <a:gd name="connsiteX75" fmla="*/ 3434872 w 3790383"/>
                <a:gd name="connsiteY75" fmla="*/ 2936524 h 6043370"/>
                <a:gd name="connsiteX76" fmla="*/ 3434872 w 3790383"/>
                <a:gd name="connsiteY76" fmla="*/ 3383646 h 6043370"/>
                <a:gd name="connsiteX77" fmla="*/ 2859018 w 3790383"/>
                <a:gd name="connsiteY77" fmla="*/ 3383646 h 6043370"/>
                <a:gd name="connsiteX78" fmla="*/ 665065 w 3790383"/>
                <a:gd name="connsiteY78" fmla="*/ 3739462 h 6043370"/>
                <a:gd name="connsiteX79" fmla="*/ 1912343 w 3790383"/>
                <a:gd name="connsiteY79" fmla="*/ 3739462 h 6043370"/>
                <a:gd name="connsiteX80" fmla="*/ 2378559 w 3790383"/>
                <a:gd name="connsiteY80" fmla="*/ 4113331 h 6043370"/>
                <a:gd name="connsiteX81" fmla="*/ 2846158 w 3790383"/>
                <a:gd name="connsiteY81" fmla="*/ 3739462 h 6043370"/>
                <a:gd name="connsiteX82" fmla="*/ 3125255 w 3790383"/>
                <a:gd name="connsiteY82" fmla="*/ 3739462 h 6043370"/>
                <a:gd name="connsiteX83" fmla="*/ 2765618 w 3790383"/>
                <a:gd name="connsiteY83" fmla="*/ 5687581 h 6043370"/>
                <a:gd name="connsiteX84" fmla="*/ 1024689 w 3790383"/>
                <a:gd name="connsiteY84" fmla="*/ 5687581 h 604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790383" h="6043370">
                  <a:moveTo>
                    <a:pt x="1437812" y="0"/>
                  </a:moveTo>
                  <a:lnTo>
                    <a:pt x="1437812" y="2430"/>
                  </a:lnTo>
                  <a:cubicBezTo>
                    <a:pt x="1363569" y="2430"/>
                    <a:pt x="1310654" y="29358"/>
                    <a:pt x="1263542" y="56237"/>
                  </a:cubicBezTo>
                  <a:cubicBezTo>
                    <a:pt x="1166345" y="116689"/>
                    <a:pt x="1084611" y="208786"/>
                    <a:pt x="1004224" y="327006"/>
                  </a:cubicBezTo>
                  <a:cubicBezTo>
                    <a:pt x="843398" y="564157"/>
                    <a:pt x="701869" y="912740"/>
                    <a:pt x="701869" y="1309067"/>
                  </a:cubicBezTo>
                  <a:lnTo>
                    <a:pt x="701869" y="1362871"/>
                  </a:lnTo>
                  <a:cubicBezTo>
                    <a:pt x="701869" y="1436263"/>
                    <a:pt x="717142" y="1506139"/>
                    <a:pt x="743523" y="1570467"/>
                  </a:cubicBezTo>
                  <a:cubicBezTo>
                    <a:pt x="482770" y="1614609"/>
                    <a:pt x="280785" y="1842772"/>
                    <a:pt x="280785" y="2115128"/>
                  </a:cubicBezTo>
                  <a:lnTo>
                    <a:pt x="280785" y="2580645"/>
                  </a:lnTo>
                  <a:lnTo>
                    <a:pt x="178384" y="2580595"/>
                  </a:lnTo>
                  <a:cubicBezTo>
                    <a:pt x="131220" y="2580442"/>
                    <a:pt x="85897" y="2599041"/>
                    <a:pt x="52420" y="2632316"/>
                  </a:cubicBezTo>
                  <a:cubicBezTo>
                    <a:pt x="18941" y="2665591"/>
                    <a:pt x="51" y="2710825"/>
                    <a:pt x="0" y="2757988"/>
                  </a:cubicBezTo>
                  <a:lnTo>
                    <a:pt x="0" y="3561967"/>
                  </a:lnTo>
                  <a:cubicBezTo>
                    <a:pt x="51" y="3609168"/>
                    <a:pt x="18941" y="3654402"/>
                    <a:pt x="52420" y="3687677"/>
                  </a:cubicBezTo>
                  <a:cubicBezTo>
                    <a:pt x="85897" y="3720952"/>
                    <a:pt x="131220" y="3739551"/>
                    <a:pt x="178384" y="3739348"/>
                  </a:cubicBezTo>
                  <a:lnTo>
                    <a:pt x="303701" y="3739348"/>
                  </a:lnTo>
                  <a:lnTo>
                    <a:pt x="701869" y="5897577"/>
                  </a:lnTo>
                  <a:lnTo>
                    <a:pt x="701920" y="5897577"/>
                  </a:lnTo>
                  <a:cubicBezTo>
                    <a:pt x="717294" y="5981938"/>
                    <a:pt x="790737" y="6043283"/>
                    <a:pt x="876533" y="6043371"/>
                  </a:cubicBezTo>
                  <a:lnTo>
                    <a:pt x="2913901" y="6043371"/>
                  </a:lnTo>
                  <a:lnTo>
                    <a:pt x="2913850" y="6043371"/>
                  </a:lnTo>
                  <a:cubicBezTo>
                    <a:pt x="2999646" y="6043270"/>
                    <a:pt x="3073090" y="5981925"/>
                    <a:pt x="3088464" y="5897577"/>
                  </a:cubicBezTo>
                  <a:lnTo>
                    <a:pt x="3486631" y="3739475"/>
                  </a:lnTo>
                  <a:lnTo>
                    <a:pt x="3611948" y="3739475"/>
                  </a:lnTo>
                  <a:cubicBezTo>
                    <a:pt x="3659163" y="3739627"/>
                    <a:pt x="3704486" y="3721028"/>
                    <a:pt x="3737964" y="3687753"/>
                  </a:cubicBezTo>
                  <a:cubicBezTo>
                    <a:pt x="3771429" y="3654478"/>
                    <a:pt x="3790332" y="3609257"/>
                    <a:pt x="3790383" y="3562093"/>
                  </a:cubicBezTo>
                  <a:lnTo>
                    <a:pt x="3790383" y="2758115"/>
                  </a:lnTo>
                  <a:cubicBezTo>
                    <a:pt x="3790332" y="2710901"/>
                    <a:pt x="3771429" y="2665667"/>
                    <a:pt x="3737964" y="2632392"/>
                  </a:cubicBezTo>
                  <a:cubicBezTo>
                    <a:pt x="3704486" y="2599117"/>
                    <a:pt x="3659163" y="2580531"/>
                    <a:pt x="3611948" y="2580721"/>
                  </a:cubicBezTo>
                  <a:lnTo>
                    <a:pt x="3509547" y="2580721"/>
                  </a:lnTo>
                  <a:lnTo>
                    <a:pt x="3509547" y="2115204"/>
                  </a:lnTo>
                  <a:cubicBezTo>
                    <a:pt x="3509547" y="1842747"/>
                    <a:pt x="3307359" y="1614520"/>
                    <a:pt x="3046454" y="1570543"/>
                  </a:cubicBezTo>
                  <a:cubicBezTo>
                    <a:pt x="3072886" y="1506228"/>
                    <a:pt x="3088108" y="1436352"/>
                    <a:pt x="3088108" y="1362947"/>
                  </a:cubicBezTo>
                  <a:lnTo>
                    <a:pt x="3088108" y="1309144"/>
                  </a:lnTo>
                  <a:cubicBezTo>
                    <a:pt x="3088108" y="1004846"/>
                    <a:pt x="2833856" y="781342"/>
                    <a:pt x="2550392" y="756497"/>
                  </a:cubicBezTo>
                  <a:cubicBezTo>
                    <a:pt x="2194132" y="722872"/>
                    <a:pt x="2030969" y="655576"/>
                    <a:pt x="1927616" y="566266"/>
                  </a:cubicBezTo>
                  <a:cubicBezTo>
                    <a:pt x="1824313" y="476901"/>
                    <a:pt x="1759109" y="339182"/>
                    <a:pt x="1652327" y="131649"/>
                  </a:cubicBezTo>
                  <a:cubicBezTo>
                    <a:pt x="1616768" y="62420"/>
                    <a:pt x="1523088" y="2067"/>
                    <a:pt x="1445137" y="86"/>
                  </a:cubicBezTo>
                  <a:close/>
                  <a:moveTo>
                    <a:pt x="1393721" y="409632"/>
                  </a:moveTo>
                  <a:cubicBezTo>
                    <a:pt x="1472382" y="566142"/>
                    <a:pt x="1552021" y="713333"/>
                    <a:pt x="1694692" y="836263"/>
                  </a:cubicBezTo>
                  <a:cubicBezTo>
                    <a:pt x="1871883" y="990094"/>
                    <a:pt x="2124903" y="1077274"/>
                    <a:pt x="2519148" y="1111551"/>
                  </a:cubicBezTo>
                  <a:cubicBezTo>
                    <a:pt x="2650115" y="1124996"/>
                    <a:pt x="2732292" y="1198287"/>
                    <a:pt x="2732292" y="1310464"/>
                  </a:cubicBezTo>
                  <a:lnTo>
                    <a:pt x="2732292" y="1364267"/>
                  </a:lnTo>
                  <a:cubicBezTo>
                    <a:pt x="2732292" y="1475251"/>
                    <a:pt x="2649823" y="1558660"/>
                    <a:pt x="2539982" y="1561441"/>
                  </a:cubicBezTo>
                  <a:lnTo>
                    <a:pt x="1249742" y="1561441"/>
                  </a:lnTo>
                  <a:cubicBezTo>
                    <a:pt x="1139850" y="1558673"/>
                    <a:pt x="1057025" y="1475200"/>
                    <a:pt x="1057025" y="1364267"/>
                  </a:cubicBezTo>
                  <a:lnTo>
                    <a:pt x="1057025" y="1310464"/>
                  </a:lnTo>
                  <a:cubicBezTo>
                    <a:pt x="1057025" y="1001456"/>
                    <a:pt x="1175549" y="709359"/>
                    <a:pt x="1298289" y="528004"/>
                  </a:cubicBezTo>
                  <a:cubicBezTo>
                    <a:pt x="1331221" y="480992"/>
                    <a:pt x="1365194" y="439186"/>
                    <a:pt x="1393759" y="409629"/>
                  </a:cubicBezTo>
                  <a:close/>
                  <a:moveTo>
                    <a:pt x="834473" y="1916964"/>
                  </a:moveTo>
                  <a:lnTo>
                    <a:pt x="2955885" y="1916964"/>
                  </a:lnTo>
                  <a:cubicBezTo>
                    <a:pt x="3068506" y="1916964"/>
                    <a:pt x="3154099" y="2002557"/>
                    <a:pt x="3154099" y="2115179"/>
                  </a:cubicBezTo>
                  <a:lnTo>
                    <a:pt x="3154099" y="2580696"/>
                  </a:lnTo>
                  <a:lnTo>
                    <a:pt x="2680597" y="2580696"/>
                  </a:lnTo>
                  <a:lnTo>
                    <a:pt x="2680597" y="2581788"/>
                  </a:lnTo>
                  <a:lnTo>
                    <a:pt x="2680597" y="2581737"/>
                  </a:lnTo>
                  <a:cubicBezTo>
                    <a:pt x="2582753" y="2581991"/>
                    <a:pt x="2503457" y="2661236"/>
                    <a:pt x="2503203" y="2759131"/>
                  </a:cubicBezTo>
                  <a:lnTo>
                    <a:pt x="2503203" y="3634280"/>
                  </a:lnTo>
                  <a:cubicBezTo>
                    <a:pt x="2503203" y="3706238"/>
                    <a:pt x="2450542" y="3757858"/>
                    <a:pt x="2378584" y="3757858"/>
                  </a:cubicBezTo>
                  <a:cubicBezTo>
                    <a:pt x="2306626" y="3757858"/>
                    <a:pt x="2253965" y="3706238"/>
                    <a:pt x="2253965" y="3634280"/>
                  </a:cubicBezTo>
                  <a:lnTo>
                    <a:pt x="2253965" y="3577353"/>
                  </a:lnTo>
                  <a:lnTo>
                    <a:pt x="2254004" y="3577353"/>
                  </a:lnTo>
                  <a:cubicBezTo>
                    <a:pt x="2254803" y="3567426"/>
                    <a:pt x="2254803" y="3557460"/>
                    <a:pt x="2254004" y="3547494"/>
                  </a:cubicBezTo>
                  <a:lnTo>
                    <a:pt x="2254004" y="2759131"/>
                  </a:lnTo>
                  <a:cubicBezTo>
                    <a:pt x="2254803" y="2711180"/>
                    <a:pt x="2236255" y="2664905"/>
                    <a:pt x="2202435" y="2630843"/>
                  </a:cubicBezTo>
                  <a:cubicBezTo>
                    <a:pt x="2168614" y="2596769"/>
                    <a:pt x="2122491" y="2577827"/>
                    <a:pt x="2074490" y="2578271"/>
                  </a:cubicBezTo>
                  <a:cubicBezTo>
                    <a:pt x="2065908" y="2578474"/>
                    <a:pt x="2057325" y="2579274"/>
                    <a:pt x="2048794" y="2580709"/>
                  </a:cubicBezTo>
                  <a:lnTo>
                    <a:pt x="636309" y="2580709"/>
                  </a:lnTo>
                  <a:lnTo>
                    <a:pt x="636309" y="2115192"/>
                  </a:lnTo>
                  <a:cubicBezTo>
                    <a:pt x="636309" y="2002570"/>
                    <a:pt x="721902" y="1916977"/>
                    <a:pt x="834511" y="1916977"/>
                  </a:cubicBezTo>
                  <a:close/>
                  <a:moveTo>
                    <a:pt x="355422" y="2936524"/>
                  </a:moveTo>
                  <a:lnTo>
                    <a:pt x="1899825" y="2936524"/>
                  </a:lnTo>
                  <a:lnTo>
                    <a:pt x="1899825" y="3383646"/>
                  </a:lnTo>
                  <a:lnTo>
                    <a:pt x="355422" y="3383646"/>
                  </a:lnTo>
                  <a:close/>
                  <a:moveTo>
                    <a:pt x="2858968" y="2936524"/>
                  </a:moveTo>
                  <a:lnTo>
                    <a:pt x="3434872" y="2936524"/>
                  </a:lnTo>
                  <a:lnTo>
                    <a:pt x="3434872" y="3383646"/>
                  </a:lnTo>
                  <a:lnTo>
                    <a:pt x="2859018" y="3383646"/>
                  </a:lnTo>
                  <a:close/>
                  <a:moveTo>
                    <a:pt x="665065" y="3739462"/>
                  </a:moveTo>
                  <a:lnTo>
                    <a:pt x="1912343" y="3739462"/>
                  </a:lnTo>
                  <a:cubicBezTo>
                    <a:pt x="1960853" y="3952263"/>
                    <a:pt x="2151970" y="4113331"/>
                    <a:pt x="2378559" y="4113331"/>
                  </a:cubicBezTo>
                  <a:cubicBezTo>
                    <a:pt x="2605148" y="4113331"/>
                    <a:pt x="2797357" y="3952250"/>
                    <a:pt x="2846158" y="3739462"/>
                  </a:cubicBezTo>
                  <a:lnTo>
                    <a:pt x="3125255" y="3739462"/>
                  </a:lnTo>
                  <a:lnTo>
                    <a:pt x="2765618" y="5687581"/>
                  </a:lnTo>
                  <a:lnTo>
                    <a:pt x="1024689" y="5687581"/>
                  </a:ln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3566062-8570-A48E-6E03-86F6559A1354}"/>
              </a:ext>
            </a:extLst>
          </p:cNvPr>
          <p:cNvGrpSpPr/>
          <p:nvPr/>
        </p:nvGrpSpPr>
        <p:grpSpPr>
          <a:xfrm>
            <a:off x="10186761" y="2190838"/>
            <a:ext cx="4390206" cy="11367183"/>
            <a:chOff x="10186761" y="1850187"/>
            <a:chExt cx="4390206" cy="11367183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2B3B7B48-7852-2980-BEC6-F47E79442B77}"/>
                </a:ext>
              </a:extLst>
            </p:cNvPr>
            <p:cNvSpPr/>
            <p:nvPr/>
          </p:nvSpPr>
          <p:spPr>
            <a:xfrm>
              <a:off x="10186761" y="3346941"/>
              <a:ext cx="4390206" cy="9648180"/>
            </a:xfrm>
            <a:prstGeom prst="roundRect">
              <a:avLst>
                <a:gd name="adj" fmla="val 1473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19EEB63A-077A-0784-2E4D-5A03C23A82C7}"/>
                </a:ext>
              </a:extLst>
            </p:cNvPr>
            <p:cNvSpPr/>
            <p:nvPr/>
          </p:nvSpPr>
          <p:spPr>
            <a:xfrm>
              <a:off x="10552428" y="6760862"/>
              <a:ext cx="3658872" cy="5899931"/>
            </a:xfrm>
            <a:prstGeom prst="roundRect">
              <a:avLst>
                <a:gd name="adj" fmla="val 14735"/>
              </a:avLst>
            </a:prstGeom>
            <a:solidFill>
              <a:srgbClr val="303B41">
                <a:alpha val="89804"/>
              </a:srgbClr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BBEDBE4-867B-B4E2-6503-EF4BCB2568DA}"/>
                </a:ext>
              </a:extLst>
            </p:cNvPr>
            <p:cNvSpPr txBox="1"/>
            <p:nvPr/>
          </p:nvSpPr>
          <p:spPr>
            <a:xfrm>
              <a:off x="10552428" y="4833144"/>
              <a:ext cx="37457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Preço</a:t>
              </a:r>
              <a:b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Médio – Brasil*</a:t>
              </a: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1D0D4426-76F7-0812-A2A6-C3C0C472AB15}"/>
                </a:ext>
              </a:extLst>
            </p:cNvPr>
            <p:cNvSpPr/>
            <p:nvPr/>
          </p:nvSpPr>
          <p:spPr>
            <a:xfrm>
              <a:off x="10552927" y="12002016"/>
              <a:ext cx="3657875" cy="1215354"/>
            </a:xfrm>
            <a:prstGeom prst="roundRect">
              <a:avLst>
                <a:gd name="adj" fmla="val 50000"/>
              </a:avLst>
            </a:prstGeom>
            <a:solidFill>
              <a:srgbClr val="74BC1F"/>
            </a:solidFill>
            <a:ln w="38100">
              <a:solidFill>
                <a:schemeClr val="bg1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8472808C-EC48-F693-398C-B0331637BF93}"/>
                </a:ext>
              </a:extLst>
            </p:cNvPr>
            <p:cNvSpPr txBox="1"/>
            <p:nvPr/>
          </p:nvSpPr>
          <p:spPr>
            <a:xfrm>
              <a:off x="10508991" y="12141382"/>
              <a:ext cx="3745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Acesso Básico</a:t>
              </a:r>
              <a:b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R$ 22,00**</a:t>
              </a: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5E916D2-8CD0-D63F-2111-660F3E596ED2}"/>
                </a:ext>
              </a:extLst>
            </p:cNvPr>
            <p:cNvSpPr txBox="1"/>
            <p:nvPr/>
          </p:nvSpPr>
          <p:spPr>
            <a:xfrm>
              <a:off x="10228579" y="7483314"/>
              <a:ext cx="4306572" cy="430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Comercial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R$ 30,59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Self-service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R$ 35,91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Executivo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R$ 50,23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6EDD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À la carte</a:t>
              </a:r>
              <a:b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R$ 64,83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4BC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F1E6598A-3E7B-0098-BF18-262221277DD9}"/>
                </a:ext>
              </a:extLst>
            </p:cNvPr>
            <p:cNvCxnSpPr/>
            <p:nvPr/>
          </p:nvCxnSpPr>
          <p:spPr>
            <a:xfrm>
              <a:off x="10552927" y="8504122"/>
              <a:ext cx="3657376" cy="0"/>
            </a:xfrm>
            <a:prstGeom prst="line">
              <a:avLst/>
            </a:prstGeom>
            <a:solidFill>
              <a:srgbClr val="303B41">
                <a:alpha val="89804"/>
              </a:srgbClr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62F9F3A5-2A9B-0CD6-4EE1-69966BD796FC}"/>
                </a:ext>
              </a:extLst>
            </p:cNvPr>
            <p:cNvCxnSpPr/>
            <p:nvPr/>
          </p:nvCxnSpPr>
          <p:spPr>
            <a:xfrm>
              <a:off x="10552927" y="9599634"/>
              <a:ext cx="3657376" cy="0"/>
            </a:xfrm>
            <a:prstGeom prst="line">
              <a:avLst/>
            </a:prstGeom>
            <a:solidFill>
              <a:srgbClr val="303B41">
                <a:alpha val="89804"/>
              </a:srgbClr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E25C1688-1FE1-D029-A5FF-6E8C24AD67C2}"/>
                </a:ext>
              </a:extLst>
            </p:cNvPr>
            <p:cNvCxnSpPr/>
            <p:nvPr/>
          </p:nvCxnSpPr>
          <p:spPr>
            <a:xfrm>
              <a:off x="10552927" y="10711832"/>
              <a:ext cx="3657376" cy="0"/>
            </a:xfrm>
            <a:prstGeom prst="line">
              <a:avLst/>
            </a:prstGeom>
            <a:solidFill>
              <a:srgbClr val="303B41">
                <a:alpha val="89804"/>
              </a:srgbClr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1AB19C4D-9468-475D-FB81-37743F15F19E}"/>
                </a:ext>
              </a:extLst>
            </p:cNvPr>
            <p:cNvGrpSpPr/>
            <p:nvPr/>
          </p:nvGrpSpPr>
          <p:grpSpPr>
            <a:xfrm>
              <a:off x="10552927" y="6142485"/>
              <a:ext cx="3657875" cy="1200330"/>
              <a:chOff x="10552927" y="5264771"/>
              <a:chExt cx="3657875" cy="1200330"/>
            </a:xfrm>
          </p:grpSpPr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F99EC26F-21E1-B160-6D9E-F1A06AEC038B}"/>
                  </a:ext>
                </a:extLst>
              </p:cNvPr>
              <p:cNvSpPr/>
              <p:nvPr/>
            </p:nvSpPr>
            <p:spPr>
              <a:xfrm>
                <a:off x="10552927" y="5264771"/>
                <a:ext cx="3657875" cy="1200330"/>
              </a:xfrm>
              <a:prstGeom prst="roundRect">
                <a:avLst>
                  <a:gd name="adj" fmla="val 50000"/>
                </a:avLst>
              </a:prstGeom>
              <a:solidFill>
                <a:srgbClr val="B7A679"/>
              </a:solidFill>
              <a:ln w="38100">
                <a:solidFill>
                  <a:schemeClr val="bg1"/>
                </a:solidFill>
              </a:ln>
              <a:effectLst>
                <a:outerShdw blurRad="1270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A5820717-97BE-E8CB-D875-586D27C5EAC8}"/>
                  </a:ext>
                </a:extLst>
              </p:cNvPr>
              <p:cNvSpPr txBox="1"/>
              <p:nvPr/>
            </p:nvSpPr>
            <p:spPr>
              <a:xfrm>
                <a:off x="10681970" y="5466252"/>
                <a:ext cx="339979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1E3BE"/>
                  </a:buClr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Refeição Completa</a:t>
                </a:r>
                <a:b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</a:br>
                <a:r>
                  <a:rPr kumimoji="0" lang="pt-B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R$ 40,64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F0E24BBB-4E65-BD8B-1112-E0FB6F9360A0}"/>
                </a:ext>
              </a:extLst>
            </p:cNvPr>
            <p:cNvSpPr/>
            <p:nvPr/>
          </p:nvSpPr>
          <p:spPr>
            <a:xfrm>
              <a:off x="10186761" y="2855806"/>
              <a:ext cx="4390206" cy="16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94BD386-C1FC-F5D6-8814-E95EAFCE780C}"/>
                </a:ext>
              </a:extLst>
            </p:cNvPr>
            <p:cNvSpPr txBox="1"/>
            <p:nvPr/>
          </p:nvSpPr>
          <p:spPr>
            <a:xfrm>
              <a:off x="10699669" y="3237679"/>
              <a:ext cx="3400249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Preços Acessíveis</a:t>
              </a: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C742212E-FE7A-960F-74FA-E2379795505E}"/>
                </a:ext>
              </a:extLst>
            </p:cNvPr>
            <p:cNvSpPr/>
            <p:nvPr/>
          </p:nvSpPr>
          <p:spPr>
            <a:xfrm>
              <a:off x="11726222" y="1850187"/>
              <a:ext cx="1393768" cy="13937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E72C61C7-D2D8-48AF-2BC4-FB844DE7A02E}"/>
                </a:ext>
              </a:extLst>
            </p:cNvPr>
            <p:cNvSpPr/>
            <p:nvPr/>
          </p:nvSpPr>
          <p:spPr>
            <a:xfrm>
              <a:off x="11990162" y="2067224"/>
              <a:ext cx="912779" cy="912779"/>
            </a:xfrm>
            <a:custGeom>
              <a:avLst/>
              <a:gdLst>
                <a:gd name="connsiteX0" fmla="*/ 3199257 w 6398514"/>
                <a:gd name="connsiteY0" fmla="*/ 0 h 6398514"/>
                <a:gd name="connsiteX1" fmla="*/ 0 w 6398514"/>
                <a:gd name="connsiteY1" fmla="*/ 3199257 h 6398514"/>
                <a:gd name="connsiteX2" fmla="*/ 3199257 w 6398514"/>
                <a:gd name="connsiteY2" fmla="*/ 6398514 h 6398514"/>
                <a:gd name="connsiteX3" fmla="*/ 6398514 w 6398514"/>
                <a:gd name="connsiteY3" fmla="*/ 3199257 h 6398514"/>
                <a:gd name="connsiteX4" fmla="*/ 3199257 w 6398514"/>
                <a:gd name="connsiteY4" fmla="*/ 0 h 6398514"/>
                <a:gd name="connsiteX5" fmla="*/ 3199257 w 6398514"/>
                <a:gd name="connsiteY5" fmla="*/ 426593 h 6398514"/>
                <a:gd name="connsiteX6" fmla="*/ 5971947 w 6398514"/>
                <a:gd name="connsiteY6" fmla="*/ 3199283 h 6398514"/>
                <a:gd name="connsiteX7" fmla="*/ 3199257 w 6398514"/>
                <a:gd name="connsiteY7" fmla="*/ 5971972 h 6398514"/>
                <a:gd name="connsiteX8" fmla="*/ 426568 w 6398514"/>
                <a:gd name="connsiteY8" fmla="*/ 3199283 h 6398514"/>
                <a:gd name="connsiteX9" fmla="*/ 3199257 w 6398514"/>
                <a:gd name="connsiteY9" fmla="*/ 426593 h 6398514"/>
                <a:gd name="connsiteX10" fmla="*/ 3197023 w 6398514"/>
                <a:gd name="connsiteY10" fmla="*/ 1061963 h 6398514"/>
                <a:gd name="connsiteX11" fmla="*/ 3174806 w 6398514"/>
                <a:gd name="connsiteY11" fmla="*/ 1064197 h 6398514"/>
                <a:gd name="connsiteX12" fmla="*/ 3038825 w 6398514"/>
                <a:gd name="connsiteY12" fmla="*/ 1135508 h 6398514"/>
                <a:gd name="connsiteX13" fmla="*/ 2985961 w 6398514"/>
                <a:gd name="connsiteY13" fmla="*/ 1279715 h 6398514"/>
                <a:gd name="connsiteX14" fmla="*/ 2985961 w 6398514"/>
                <a:gd name="connsiteY14" fmla="*/ 1579646 h 6398514"/>
                <a:gd name="connsiteX15" fmla="*/ 2486077 w 6398514"/>
                <a:gd name="connsiteY15" fmla="*/ 1766257 h 6398514"/>
                <a:gd name="connsiteX16" fmla="*/ 2132838 w 6398514"/>
                <a:gd name="connsiteY16" fmla="*/ 2417191 h 6398514"/>
                <a:gd name="connsiteX17" fmla="*/ 2492780 w 6398514"/>
                <a:gd name="connsiteY17" fmla="*/ 3059302 h 6398514"/>
                <a:gd name="connsiteX18" fmla="*/ 3123732 w 6398514"/>
                <a:gd name="connsiteY18" fmla="*/ 3348124 h 6398514"/>
                <a:gd name="connsiteX19" fmla="*/ 3654707 w 6398514"/>
                <a:gd name="connsiteY19" fmla="*/ 3608038 h 6398514"/>
                <a:gd name="connsiteX20" fmla="*/ 3839083 w 6398514"/>
                <a:gd name="connsiteY20" fmla="*/ 3981311 h 6398514"/>
                <a:gd name="connsiteX21" fmla="*/ 3672455 w 6398514"/>
                <a:gd name="connsiteY21" fmla="*/ 4281241 h 6398514"/>
                <a:gd name="connsiteX22" fmla="*/ 3199257 w 6398514"/>
                <a:gd name="connsiteY22" fmla="*/ 4407853 h 6398514"/>
                <a:gd name="connsiteX23" fmla="*/ 2541619 w 6398514"/>
                <a:gd name="connsiteY23" fmla="*/ 4036853 h 6398514"/>
                <a:gd name="connsiteX24" fmla="*/ 2423095 w 6398514"/>
                <a:gd name="connsiteY24" fmla="*/ 3923927 h 6398514"/>
                <a:gd name="connsiteX25" fmla="*/ 2259437 w 6398514"/>
                <a:gd name="connsiteY25" fmla="*/ 3927952 h 6398514"/>
                <a:gd name="connsiteX26" fmla="*/ 2146575 w 6398514"/>
                <a:gd name="connsiteY26" fmla="*/ 4046464 h 6398514"/>
                <a:gd name="connsiteX27" fmla="*/ 2150587 w 6398514"/>
                <a:gd name="connsiteY27" fmla="*/ 4210121 h 6398514"/>
                <a:gd name="connsiteX28" fmla="*/ 2985961 w 6398514"/>
                <a:gd name="connsiteY28" fmla="*/ 4814463 h 6398514"/>
                <a:gd name="connsiteX29" fmla="*/ 2985961 w 6398514"/>
                <a:gd name="connsiteY29" fmla="*/ 5118799 h 6398514"/>
                <a:gd name="connsiteX30" fmla="*/ 3047356 w 6398514"/>
                <a:gd name="connsiteY30" fmla="*/ 5271589 h 6398514"/>
                <a:gd name="connsiteX31" fmla="*/ 3199257 w 6398514"/>
                <a:gd name="connsiteY31" fmla="*/ 5335117 h 6398514"/>
                <a:gd name="connsiteX32" fmla="*/ 3351158 w 6398514"/>
                <a:gd name="connsiteY32" fmla="*/ 5271589 h 6398514"/>
                <a:gd name="connsiteX33" fmla="*/ 3412554 w 6398514"/>
                <a:gd name="connsiteY33" fmla="*/ 5118799 h 6398514"/>
                <a:gd name="connsiteX34" fmla="*/ 3412554 w 6398514"/>
                <a:gd name="connsiteY34" fmla="*/ 4818868 h 6398514"/>
                <a:gd name="connsiteX35" fmla="*/ 3912437 w 6398514"/>
                <a:gd name="connsiteY35" fmla="*/ 4632258 h 6398514"/>
                <a:gd name="connsiteX36" fmla="*/ 4265676 w 6398514"/>
                <a:gd name="connsiteY36" fmla="*/ 3981323 h 6398514"/>
                <a:gd name="connsiteX37" fmla="*/ 3916843 w 6398514"/>
                <a:gd name="connsiteY37" fmla="*/ 3272561 h 6398514"/>
                <a:gd name="connsiteX38" fmla="*/ 3274783 w 6398514"/>
                <a:gd name="connsiteY38" fmla="*/ 2950413 h 6398514"/>
                <a:gd name="connsiteX39" fmla="*/ 2732699 w 6398514"/>
                <a:gd name="connsiteY39" fmla="*/ 2706026 h 6398514"/>
                <a:gd name="connsiteX40" fmla="*/ 2559431 w 6398514"/>
                <a:gd name="connsiteY40" fmla="*/ 2417204 h 6398514"/>
                <a:gd name="connsiteX41" fmla="*/ 2726059 w 6398514"/>
                <a:gd name="connsiteY41" fmla="*/ 2117274 h 6398514"/>
                <a:gd name="connsiteX42" fmla="*/ 3199257 w 6398514"/>
                <a:gd name="connsiteY42" fmla="*/ 1990674 h 6398514"/>
                <a:gd name="connsiteX43" fmla="*/ 3856895 w 6398514"/>
                <a:gd name="connsiteY43" fmla="*/ 2361674 h 6398514"/>
                <a:gd name="connsiteX44" fmla="*/ 3975420 w 6398514"/>
                <a:gd name="connsiteY44" fmla="*/ 2474587 h 6398514"/>
                <a:gd name="connsiteX45" fmla="*/ 4139077 w 6398514"/>
                <a:gd name="connsiteY45" fmla="*/ 2470576 h 6398514"/>
                <a:gd name="connsiteX46" fmla="*/ 4251940 w 6398514"/>
                <a:gd name="connsiteY46" fmla="*/ 2352051 h 6398514"/>
                <a:gd name="connsiteX47" fmla="*/ 4247928 w 6398514"/>
                <a:gd name="connsiteY47" fmla="*/ 2188394 h 6398514"/>
                <a:gd name="connsiteX48" fmla="*/ 3412554 w 6398514"/>
                <a:gd name="connsiteY48" fmla="*/ 1584064 h 6398514"/>
                <a:gd name="connsiteX49" fmla="*/ 3412554 w 6398514"/>
                <a:gd name="connsiteY49" fmla="*/ 1279715 h 6398514"/>
                <a:gd name="connsiteX50" fmla="*/ 3350866 w 6398514"/>
                <a:gd name="connsiteY50" fmla="*/ 1125237 h 6398514"/>
                <a:gd name="connsiteX51" fmla="*/ 3197036 w 6398514"/>
                <a:gd name="connsiteY51" fmla="*/ 1061963 h 639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398514" h="6398514">
                  <a:moveTo>
                    <a:pt x="3199257" y="0"/>
                  </a:moveTo>
                  <a:cubicBezTo>
                    <a:pt x="1434841" y="0"/>
                    <a:pt x="0" y="1434841"/>
                    <a:pt x="0" y="3199257"/>
                  </a:cubicBezTo>
                  <a:cubicBezTo>
                    <a:pt x="0" y="4963673"/>
                    <a:pt x="1434841" y="6398514"/>
                    <a:pt x="3199257" y="6398514"/>
                  </a:cubicBezTo>
                  <a:cubicBezTo>
                    <a:pt x="4963673" y="6398514"/>
                    <a:pt x="6398514" y="4963673"/>
                    <a:pt x="6398514" y="3199257"/>
                  </a:cubicBezTo>
                  <a:cubicBezTo>
                    <a:pt x="6398514" y="1434841"/>
                    <a:pt x="4963673" y="0"/>
                    <a:pt x="3199257" y="0"/>
                  </a:cubicBezTo>
                  <a:close/>
                  <a:moveTo>
                    <a:pt x="3199257" y="426593"/>
                  </a:moveTo>
                  <a:cubicBezTo>
                    <a:pt x="4733123" y="426593"/>
                    <a:pt x="5971947" y="1665442"/>
                    <a:pt x="5971947" y="3199283"/>
                  </a:cubicBezTo>
                  <a:cubicBezTo>
                    <a:pt x="5971947" y="4733123"/>
                    <a:pt x="4733098" y="5971972"/>
                    <a:pt x="3199257" y="5971972"/>
                  </a:cubicBezTo>
                  <a:cubicBezTo>
                    <a:pt x="1665417" y="5971972"/>
                    <a:pt x="426568" y="4733123"/>
                    <a:pt x="426568" y="3199283"/>
                  </a:cubicBezTo>
                  <a:cubicBezTo>
                    <a:pt x="426568" y="1665442"/>
                    <a:pt x="1665417" y="426593"/>
                    <a:pt x="3199257" y="426593"/>
                  </a:cubicBezTo>
                  <a:close/>
                  <a:moveTo>
                    <a:pt x="3197023" y="1061963"/>
                  </a:moveTo>
                  <a:cubicBezTo>
                    <a:pt x="3189583" y="1062357"/>
                    <a:pt x="3182194" y="1063055"/>
                    <a:pt x="3174806" y="1064197"/>
                  </a:cubicBezTo>
                  <a:cubicBezTo>
                    <a:pt x="3122196" y="1070291"/>
                    <a:pt x="3073737" y="1095682"/>
                    <a:pt x="3038825" y="1135508"/>
                  </a:cubicBezTo>
                  <a:cubicBezTo>
                    <a:pt x="3003912" y="1175384"/>
                    <a:pt x="2985072" y="1226750"/>
                    <a:pt x="2985961" y="1279715"/>
                  </a:cubicBezTo>
                  <a:lnTo>
                    <a:pt x="2985961" y="1579646"/>
                  </a:lnTo>
                  <a:cubicBezTo>
                    <a:pt x="2805050" y="1605735"/>
                    <a:pt x="2632418" y="1665937"/>
                    <a:pt x="2486077" y="1766257"/>
                  </a:cubicBezTo>
                  <a:cubicBezTo>
                    <a:pt x="2282899" y="1905564"/>
                    <a:pt x="2132838" y="2139884"/>
                    <a:pt x="2132838" y="2417191"/>
                  </a:cubicBezTo>
                  <a:cubicBezTo>
                    <a:pt x="2132838" y="2701595"/>
                    <a:pt x="2297981" y="2925898"/>
                    <a:pt x="2492780" y="3059302"/>
                  </a:cubicBezTo>
                  <a:cubicBezTo>
                    <a:pt x="2687528" y="3192656"/>
                    <a:pt x="2912720" y="3268435"/>
                    <a:pt x="3123732" y="3348124"/>
                  </a:cubicBezTo>
                  <a:cubicBezTo>
                    <a:pt x="3334743" y="3427763"/>
                    <a:pt x="3530685" y="3510194"/>
                    <a:pt x="3654707" y="3608038"/>
                  </a:cubicBezTo>
                  <a:cubicBezTo>
                    <a:pt x="3778741" y="3705933"/>
                    <a:pt x="3839083" y="3796083"/>
                    <a:pt x="3839083" y="3981311"/>
                  </a:cubicBezTo>
                  <a:cubicBezTo>
                    <a:pt x="3839083" y="4117888"/>
                    <a:pt x="3784975" y="4204078"/>
                    <a:pt x="3672455" y="4281241"/>
                  </a:cubicBezTo>
                  <a:cubicBezTo>
                    <a:pt x="3559986" y="4358353"/>
                    <a:pt x="3384725" y="4407853"/>
                    <a:pt x="3199257" y="4407853"/>
                  </a:cubicBezTo>
                  <a:cubicBezTo>
                    <a:pt x="2677550" y="4407853"/>
                    <a:pt x="2541619" y="4036853"/>
                    <a:pt x="2541619" y="4036853"/>
                  </a:cubicBezTo>
                  <a:cubicBezTo>
                    <a:pt x="2518666" y="3984980"/>
                    <a:pt x="2476009" y="3944354"/>
                    <a:pt x="2423095" y="3923927"/>
                  </a:cubicBezTo>
                  <a:cubicBezTo>
                    <a:pt x="2370180" y="3903551"/>
                    <a:pt x="2311324" y="3904985"/>
                    <a:pt x="2259437" y="3927952"/>
                  </a:cubicBezTo>
                  <a:cubicBezTo>
                    <a:pt x="2207615" y="3950905"/>
                    <a:pt x="2167002" y="3993562"/>
                    <a:pt x="2146575" y="4046464"/>
                  </a:cubicBezTo>
                  <a:cubicBezTo>
                    <a:pt x="2126186" y="4099378"/>
                    <a:pt x="2127620" y="4158247"/>
                    <a:pt x="2150587" y="4210121"/>
                  </a:cubicBezTo>
                  <a:cubicBezTo>
                    <a:pt x="2150587" y="4210121"/>
                    <a:pt x="2395913" y="4712036"/>
                    <a:pt x="2985961" y="4814463"/>
                  </a:cubicBezTo>
                  <a:lnTo>
                    <a:pt x="2985961" y="5118799"/>
                  </a:lnTo>
                  <a:cubicBezTo>
                    <a:pt x="2985173" y="5175890"/>
                    <a:pt x="3007289" y="5230925"/>
                    <a:pt x="3047356" y="5271589"/>
                  </a:cubicBezTo>
                  <a:cubicBezTo>
                    <a:pt x="3087423" y="5312265"/>
                    <a:pt x="3142178" y="5335117"/>
                    <a:pt x="3199257" y="5335117"/>
                  </a:cubicBezTo>
                  <a:cubicBezTo>
                    <a:pt x="3256336" y="5335117"/>
                    <a:pt x="3311091" y="5312265"/>
                    <a:pt x="3351158" y="5271589"/>
                  </a:cubicBezTo>
                  <a:cubicBezTo>
                    <a:pt x="3391225" y="5230925"/>
                    <a:pt x="3413341" y="5175878"/>
                    <a:pt x="3412554" y="5118799"/>
                  </a:cubicBezTo>
                  <a:lnTo>
                    <a:pt x="3412554" y="4818868"/>
                  </a:lnTo>
                  <a:cubicBezTo>
                    <a:pt x="3593464" y="4792792"/>
                    <a:pt x="3766097" y="4732590"/>
                    <a:pt x="3912437" y="4632258"/>
                  </a:cubicBezTo>
                  <a:cubicBezTo>
                    <a:pt x="4115616" y="4492951"/>
                    <a:pt x="4265676" y="4258630"/>
                    <a:pt x="4265676" y="3981323"/>
                  </a:cubicBezTo>
                  <a:cubicBezTo>
                    <a:pt x="4265676" y="3673166"/>
                    <a:pt x="4112785" y="3427192"/>
                    <a:pt x="3916843" y="3272561"/>
                  </a:cubicBezTo>
                  <a:cubicBezTo>
                    <a:pt x="3720952" y="3117981"/>
                    <a:pt x="3490351" y="3031791"/>
                    <a:pt x="3274783" y="2950413"/>
                  </a:cubicBezTo>
                  <a:cubicBezTo>
                    <a:pt x="3059213" y="2869035"/>
                    <a:pt x="2857864" y="2791771"/>
                    <a:pt x="2732699" y="2706026"/>
                  </a:cubicBezTo>
                  <a:cubicBezTo>
                    <a:pt x="2607522" y="2620331"/>
                    <a:pt x="2559431" y="2559380"/>
                    <a:pt x="2559431" y="2417204"/>
                  </a:cubicBezTo>
                  <a:cubicBezTo>
                    <a:pt x="2559431" y="2280626"/>
                    <a:pt x="2613539" y="2194437"/>
                    <a:pt x="2726059" y="2117274"/>
                  </a:cubicBezTo>
                  <a:cubicBezTo>
                    <a:pt x="2838528" y="2040161"/>
                    <a:pt x="3013789" y="1990674"/>
                    <a:pt x="3199257" y="1990674"/>
                  </a:cubicBezTo>
                  <a:cubicBezTo>
                    <a:pt x="3720964" y="1990674"/>
                    <a:pt x="3856895" y="2361674"/>
                    <a:pt x="3856895" y="2361674"/>
                  </a:cubicBezTo>
                  <a:cubicBezTo>
                    <a:pt x="3879848" y="2413547"/>
                    <a:pt x="3922505" y="2454160"/>
                    <a:pt x="3975420" y="2474587"/>
                  </a:cubicBezTo>
                  <a:cubicBezTo>
                    <a:pt x="4028334" y="2494976"/>
                    <a:pt x="4087191" y="2493529"/>
                    <a:pt x="4139077" y="2470576"/>
                  </a:cubicBezTo>
                  <a:cubicBezTo>
                    <a:pt x="4190900" y="2447610"/>
                    <a:pt x="4231513" y="2404965"/>
                    <a:pt x="4251940" y="2352051"/>
                  </a:cubicBezTo>
                  <a:cubicBezTo>
                    <a:pt x="4272329" y="2299136"/>
                    <a:pt x="4270894" y="2240267"/>
                    <a:pt x="4247928" y="2188394"/>
                  </a:cubicBezTo>
                  <a:cubicBezTo>
                    <a:pt x="4247928" y="2188394"/>
                    <a:pt x="4002601" y="1686478"/>
                    <a:pt x="3412554" y="1584064"/>
                  </a:cubicBezTo>
                  <a:lnTo>
                    <a:pt x="3412554" y="1279715"/>
                  </a:lnTo>
                  <a:cubicBezTo>
                    <a:pt x="3413747" y="1221989"/>
                    <a:pt x="3391479" y="1166243"/>
                    <a:pt x="3350866" y="1125237"/>
                  </a:cubicBezTo>
                  <a:cubicBezTo>
                    <a:pt x="3310292" y="1084180"/>
                    <a:pt x="3254749" y="1061366"/>
                    <a:pt x="3197036" y="1061963"/>
                  </a:cubicBez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EBB604BC-E7C4-E2B9-7004-737B140ECEDB}"/>
              </a:ext>
            </a:extLst>
          </p:cNvPr>
          <p:cNvGrpSpPr/>
          <p:nvPr/>
        </p:nvGrpSpPr>
        <p:grpSpPr>
          <a:xfrm>
            <a:off x="14823238" y="2190838"/>
            <a:ext cx="4390206" cy="11144934"/>
            <a:chOff x="14823238" y="1850187"/>
            <a:chExt cx="4390206" cy="11144934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9C033A68-4262-A76C-5D7F-76B7BABC15E4}"/>
                </a:ext>
              </a:extLst>
            </p:cNvPr>
            <p:cNvSpPr/>
            <p:nvPr/>
          </p:nvSpPr>
          <p:spPr>
            <a:xfrm>
              <a:off x="14823238" y="3346941"/>
              <a:ext cx="4390206" cy="9648180"/>
            </a:xfrm>
            <a:prstGeom prst="roundRect">
              <a:avLst>
                <a:gd name="adj" fmla="val 14735"/>
              </a:avLst>
            </a:prstGeom>
            <a:solidFill>
              <a:srgbClr val="F6EDD6"/>
            </a:solidFill>
            <a:ln w="38100">
              <a:solidFill>
                <a:srgbClr val="B7A679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AC73BF6-88D7-1A41-4887-9EFE23401655}"/>
                </a:ext>
              </a:extLst>
            </p:cNvPr>
            <p:cNvSpPr txBox="1"/>
            <p:nvPr/>
          </p:nvSpPr>
          <p:spPr>
            <a:xfrm>
              <a:off x="15057737" y="4885986"/>
              <a:ext cx="397321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Para o cliente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Melhor acompanhamento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Mais variedade</a:t>
              </a:r>
              <a:b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na nutrição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Melhores resultados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EFF68D32-2BB6-EDAB-FDF1-2AA4B48A43B2}"/>
                </a:ext>
              </a:extLst>
            </p:cNvPr>
            <p:cNvSpPr txBox="1"/>
            <p:nvPr/>
          </p:nvSpPr>
          <p:spPr>
            <a:xfrm>
              <a:off x="15057737" y="8246799"/>
              <a:ext cx="348825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Para o Anfitrião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Melhor relacionamento com cliente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Maior mix de vendas</a:t>
              </a:r>
            </a:p>
            <a:p>
              <a:pPr marL="257175" marR="0" lvl="0" indent="-257175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BC1F"/>
                </a:buClr>
                <a:buSzTx/>
                <a:buFont typeface="Montserrat" panose="00000500000000000000" pitchFamily="50" charset="0"/>
                <a:buChar char="l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303B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Renda diária</a:t>
              </a:r>
            </a:p>
          </p:txBody>
        </p:sp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F33EED45-02BD-0B15-7FC9-477411C4B0D7}"/>
                </a:ext>
              </a:extLst>
            </p:cNvPr>
            <p:cNvSpPr/>
            <p:nvPr/>
          </p:nvSpPr>
          <p:spPr>
            <a:xfrm>
              <a:off x="14823238" y="2855806"/>
              <a:ext cx="4390206" cy="16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2C382D7F-3744-3094-2F53-15C9ED766737}"/>
                </a:ext>
              </a:extLst>
            </p:cNvPr>
            <p:cNvSpPr txBox="1"/>
            <p:nvPr/>
          </p:nvSpPr>
          <p:spPr>
            <a:xfrm>
              <a:off x="15336146" y="3237679"/>
              <a:ext cx="3400249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Consumo Diário</a:t>
              </a: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F79DF930-9EB5-FCF5-BFA3-462F890730F5}"/>
                </a:ext>
              </a:extLst>
            </p:cNvPr>
            <p:cNvSpPr/>
            <p:nvPr/>
          </p:nvSpPr>
          <p:spPr>
            <a:xfrm>
              <a:off x="16321457" y="1850187"/>
              <a:ext cx="1393768" cy="13937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D9A26679-3667-EED7-2A73-EDBE519FCE3D}"/>
                </a:ext>
              </a:extLst>
            </p:cNvPr>
            <p:cNvGrpSpPr/>
            <p:nvPr/>
          </p:nvGrpSpPr>
          <p:grpSpPr>
            <a:xfrm>
              <a:off x="16720325" y="2286304"/>
              <a:ext cx="596031" cy="549553"/>
              <a:chOff x="8814187" y="2862444"/>
              <a:chExt cx="6746989" cy="6220866"/>
            </a:xfrm>
            <a:solidFill>
              <a:srgbClr val="74BC1F"/>
            </a:solidFill>
          </p:grpSpPr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E8719FDC-C128-0EFC-C283-0A5D62CCE97F}"/>
                  </a:ext>
                </a:extLst>
              </p:cNvPr>
              <p:cNvSpPr/>
              <p:nvPr/>
            </p:nvSpPr>
            <p:spPr>
              <a:xfrm>
                <a:off x="8814187" y="2862444"/>
                <a:ext cx="6746989" cy="6220866"/>
              </a:xfrm>
              <a:custGeom>
                <a:avLst/>
                <a:gdLst>
                  <a:gd name="connsiteX0" fmla="*/ 5893768 w 6746989"/>
                  <a:gd name="connsiteY0" fmla="*/ 540357 h 6220866"/>
                  <a:gd name="connsiteX1" fmla="*/ 5303683 w 6746989"/>
                  <a:gd name="connsiteY1" fmla="*/ 540357 h 6220866"/>
                  <a:gd name="connsiteX2" fmla="*/ 5303683 w 6746989"/>
                  <a:gd name="connsiteY2" fmla="*/ 327061 h 6220866"/>
                  <a:gd name="connsiteX3" fmla="*/ 4976622 w 6746989"/>
                  <a:gd name="connsiteY3" fmla="*/ 0 h 6220866"/>
                  <a:gd name="connsiteX4" fmla="*/ 4742010 w 6746989"/>
                  <a:gd name="connsiteY4" fmla="*/ 0 h 6220866"/>
                  <a:gd name="connsiteX5" fmla="*/ 4414950 w 6746989"/>
                  <a:gd name="connsiteY5" fmla="*/ 327061 h 6220866"/>
                  <a:gd name="connsiteX6" fmla="*/ 4414950 w 6746989"/>
                  <a:gd name="connsiteY6" fmla="*/ 540357 h 6220866"/>
                  <a:gd name="connsiteX7" fmla="*/ 2332005 w 6746989"/>
                  <a:gd name="connsiteY7" fmla="*/ 540357 h 6220866"/>
                  <a:gd name="connsiteX8" fmla="*/ 2332005 w 6746989"/>
                  <a:gd name="connsiteY8" fmla="*/ 327061 h 6220866"/>
                  <a:gd name="connsiteX9" fmla="*/ 2004944 w 6746989"/>
                  <a:gd name="connsiteY9" fmla="*/ 0 h 6220866"/>
                  <a:gd name="connsiteX10" fmla="*/ 1770332 w 6746989"/>
                  <a:gd name="connsiteY10" fmla="*/ 0 h 6220866"/>
                  <a:gd name="connsiteX11" fmla="*/ 1443271 w 6746989"/>
                  <a:gd name="connsiteY11" fmla="*/ 327061 h 6220866"/>
                  <a:gd name="connsiteX12" fmla="*/ 1443271 w 6746989"/>
                  <a:gd name="connsiteY12" fmla="*/ 540357 h 6220866"/>
                  <a:gd name="connsiteX13" fmla="*/ 860270 w 6746989"/>
                  <a:gd name="connsiteY13" fmla="*/ 540357 h 6220866"/>
                  <a:gd name="connsiteX14" fmla="*/ 0 w 6746989"/>
                  <a:gd name="connsiteY14" fmla="*/ 1400627 h 6220866"/>
                  <a:gd name="connsiteX15" fmla="*/ 0 w 6746989"/>
                  <a:gd name="connsiteY15" fmla="*/ 5360597 h 6220866"/>
                  <a:gd name="connsiteX16" fmla="*/ 860270 w 6746989"/>
                  <a:gd name="connsiteY16" fmla="*/ 6220867 h 6220866"/>
                  <a:gd name="connsiteX17" fmla="*/ 5182822 w 6746989"/>
                  <a:gd name="connsiteY17" fmla="*/ 6220867 h 6220866"/>
                  <a:gd name="connsiteX18" fmla="*/ 5580939 w 6746989"/>
                  <a:gd name="connsiteY18" fmla="*/ 6057362 h 6220866"/>
                  <a:gd name="connsiteX19" fmla="*/ 6583386 w 6746989"/>
                  <a:gd name="connsiteY19" fmla="*/ 5054915 h 6220866"/>
                  <a:gd name="connsiteX20" fmla="*/ 6746891 w 6746989"/>
                  <a:gd name="connsiteY20" fmla="*/ 4656798 h 6220866"/>
                  <a:gd name="connsiteX21" fmla="*/ 6746891 w 6746989"/>
                  <a:gd name="connsiteY21" fmla="*/ 1400665 h 6220866"/>
                  <a:gd name="connsiteX22" fmla="*/ 5893819 w 6746989"/>
                  <a:gd name="connsiteY22" fmla="*/ 540344 h 6220866"/>
                  <a:gd name="connsiteX23" fmla="*/ 860270 w 6746989"/>
                  <a:gd name="connsiteY23" fmla="*/ 1073567 h 6220866"/>
                  <a:gd name="connsiteX24" fmla="*/ 5893768 w 6746989"/>
                  <a:gd name="connsiteY24" fmla="*/ 1073567 h 6220866"/>
                  <a:gd name="connsiteX25" fmla="*/ 6220829 w 6746989"/>
                  <a:gd name="connsiteY25" fmla="*/ 1400627 h 6220866"/>
                  <a:gd name="connsiteX26" fmla="*/ 6220829 w 6746989"/>
                  <a:gd name="connsiteY26" fmla="*/ 1848536 h 6220866"/>
                  <a:gd name="connsiteX27" fmla="*/ 533260 w 6746989"/>
                  <a:gd name="connsiteY27" fmla="*/ 1848485 h 6220866"/>
                  <a:gd name="connsiteX28" fmla="*/ 533260 w 6746989"/>
                  <a:gd name="connsiteY28" fmla="*/ 1400576 h 6220866"/>
                  <a:gd name="connsiteX29" fmla="*/ 860321 w 6746989"/>
                  <a:gd name="connsiteY29" fmla="*/ 1073567 h 6220866"/>
                  <a:gd name="connsiteX30" fmla="*/ 533210 w 6746989"/>
                  <a:gd name="connsiteY30" fmla="*/ 5360571 h 6220866"/>
                  <a:gd name="connsiteX31" fmla="*/ 533210 w 6746989"/>
                  <a:gd name="connsiteY31" fmla="*/ 2374598 h 6220866"/>
                  <a:gd name="connsiteX32" fmla="*/ 6220778 w 6746989"/>
                  <a:gd name="connsiteY32" fmla="*/ 2374598 h 6220866"/>
                  <a:gd name="connsiteX33" fmla="*/ 6220778 w 6746989"/>
                  <a:gd name="connsiteY33" fmla="*/ 4230167 h 6220866"/>
                  <a:gd name="connsiteX34" fmla="*/ 5332095 w 6746989"/>
                  <a:gd name="connsiteY34" fmla="*/ 4230167 h 6220866"/>
                  <a:gd name="connsiteX35" fmla="*/ 4763326 w 6746989"/>
                  <a:gd name="connsiteY35" fmla="*/ 4798937 h 6220866"/>
                  <a:gd name="connsiteX36" fmla="*/ 4763326 w 6746989"/>
                  <a:gd name="connsiteY36" fmla="*/ 5687619 h 6220866"/>
                  <a:gd name="connsiteX37" fmla="*/ 853123 w 6746989"/>
                  <a:gd name="connsiteY37" fmla="*/ 5687619 h 6220866"/>
                  <a:gd name="connsiteX38" fmla="*/ 533210 w 6746989"/>
                  <a:gd name="connsiteY38" fmla="*/ 5360559 h 6220866"/>
                  <a:gd name="connsiteX39" fmla="*/ 5296548 w 6746989"/>
                  <a:gd name="connsiteY39" fmla="*/ 5573868 h 6220866"/>
                  <a:gd name="connsiteX40" fmla="*/ 5296548 w 6746989"/>
                  <a:gd name="connsiteY40" fmla="*/ 4798949 h 6220866"/>
                  <a:gd name="connsiteX41" fmla="*/ 5332108 w 6746989"/>
                  <a:gd name="connsiteY41" fmla="*/ 4763389 h 6220866"/>
                  <a:gd name="connsiteX42" fmla="*/ 6114174 w 6746989"/>
                  <a:gd name="connsiteY42" fmla="*/ 4763389 h 622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746989" h="6220866">
                    <a:moveTo>
                      <a:pt x="5893768" y="540357"/>
                    </a:moveTo>
                    <a:lnTo>
                      <a:pt x="5303683" y="540357"/>
                    </a:lnTo>
                    <a:lnTo>
                      <a:pt x="5303683" y="327061"/>
                    </a:lnTo>
                    <a:cubicBezTo>
                      <a:pt x="5303683" y="149324"/>
                      <a:pt x="5154359" y="0"/>
                      <a:pt x="4976622" y="0"/>
                    </a:cubicBezTo>
                    <a:lnTo>
                      <a:pt x="4742010" y="0"/>
                    </a:lnTo>
                    <a:cubicBezTo>
                      <a:pt x="4564274" y="0"/>
                      <a:pt x="4414950" y="149324"/>
                      <a:pt x="4414950" y="327061"/>
                    </a:cubicBezTo>
                    <a:lnTo>
                      <a:pt x="4414950" y="540357"/>
                    </a:lnTo>
                    <a:lnTo>
                      <a:pt x="2332005" y="540357"/>
                    </a:lnTo>
                    <a:lnTo>
                      <a:pt x="2332005" y="327061"/>
                    </a:lnTo>
                    <a:cubicBezTo>
                      <a:pt x="2332005" y="149324"/>
                      <a:pt x="2182680" y="0"/>
                      <a:pt x="2004944" y="0"/>
                    </a:cubicBezTo>
                    <a:lnTo>
                      <a:pt x="1770332" y="0"/>
                    </a:lnTo>
                    <a:cubicBezTo>
                      <a:pt x="1592595" y="0"/>
                      <a:pt x="1443271" y="149324"/>
                      <a:pt x="1443271" y="327061"/>
                    </a:cubicBezTo>
                    <a:lnTo>
                      <a:pt x="1443271" y="540357"/>
                    </a:lnTo>
                    <a:lnTo>
                      <a:pt x="860270" y="540357"/>
                    </a:lnTo>
                    <a:cubicBezTo>
                      <a:pt x="383936" y="540357"/>
                      <a:pt x="0" y="924243"/>
                      <a:pt x="0" y="1400627"/>
                    </a:cubicBezTo>
                    <a:lnTo>
                      <a:pt x="0" y="5360597"/>
                    </a:lnTo>
                    <a:cubicBezTo>
                      <a:pt x="0" y="5836930"/>
                      <a:pt x="383885" y="6220867"/>
                      <a:pt x="860270" y="6220867"/>
                    </a:cubicBezTo>
                    <a:lnTo>
                      <a:pt x="5182822" y="6220867"/>
                    </a:lnTo>
                    <a:cubicBezTo>
                      <a:pt x="5332146" y="6220867"/>
                      <a:pt x="5474322" y="6163991"/>
                      <a:pt x="5580939" y="6057362"/>
                    </a:cubicBezTo>
                    <a:lnTo>
                      <a:pt x="6583386" y="5054915"/>
                    </a:lnTo>
                    <a:cubicBezTo>
                      <a:pt x="6690002" y="4948299"/>
                      <a:pt x="6746891" y="4806059"/>
                      <a:pt x="6746891" y="4656798"/>
                    </a:cubicBezTo>
                    <a:lnTo>
                      <a:pt x="6746891" y="1400665"/>
                    </a:lnTo>
                    <a:cubicBezTo>
                      <a:pt x="6754076" y="924243"/>
                      <a:pt x="6370191" y="540344"/>
                      <a:pt x="5893819" y="540344"/>
                    </a:cubicBezTo>
                    <a:close/>
                    <a:moveTo>
                      <a:pt x="860270" y="1073567"/>
                    </a:moveTo>
                    <a:lnTo>
                      <a:pt x="5893768" y="1073567"/>
                    </a:lnTo>
                    <a:cubicBezTo>
                      <a:pt x="6071504" y="1073567"/>
                      <a:pt x="6220829" y="1222891"/>
                      <a:pt x="6220829" y="1400627"/>
                    </a:cubicBezTo>
                    <a:lnTo>
                      <a:pt x="6220829" y="1848536"/>
                    </a:lnTo>
                    <a:lnTo>
                      <a:pt x="533260" y="1848485"/>
                    </a:lnTo>
                    <a:lnTo>
                      <a:pt x="533260" y="1400576"/>
                    </a:lnTo>
                    <a:cubicBezTo>
                      <a:pt x="533260" y="1215743"/>
                      <a:pt x="682584" y="1073567"/>
                      <a:pt x="860321" y="1073567"/>
                    </a:cubicBezTo>
                    <a:close/>
                    <a:moveTo>
                      <a:pt x="533210" y="5360571"/>
                    </a:moveTo>
                    <a:lnTo>
                      <a:pt x="533210" y="2374598"/>
                    </a:lnTo>
                    <a:lnTo>
                      <a:pt x="6220778" y="2374598"/>
                    </a:lnTo>
                    <a:lnTo>
                      <a:pt x="6220778" y="4230167"/>
                    </a:lnTo>
                    <a:lnTo>
                      <a:pt x="5332095" y="4230167"/>
                    </a:lnTo>
                    <a:cubicBezTo>
                      <a:pt x="5019266" y="4230167"/>
                      <a:pt x="4763326" y="4486108"/>
                      <a:pt x="4763326" y="4798937"/>
                    </a:cubicBezTo>
                    <a:lnTo>
                      <a:pt x="4763326" y="5687619"/>
                    </a:lnTo>
                    <a:lnTo>
                      <a:pt x="853123" y="5687619"/>
                    </a:lnTo>
                    <a:cubicBezTo>
                      <a:pt x="682521" y="5680484"/>
                      <a:pt x="533210" y="5538295"/>
                      <a:pt x="533210" y="5360559"/>
                    </a:cubicBezTo>
                    <a:close/>
                    <a:moveTo>
                      <a:pt x="5296548" y="5573868"/>
                    </a:moveTo>
                    <a:lnTo>
                      <a:pt x="5296548" y="4798949"/>
                    </a:lnTo>
                    <a:cubicBezTo>
                      <a:pt x="5296548" y="4777621"/>
                      <a:pt x="5310780" y="4763389"/>
                      <a:pt x="5332108" y="4763389"/>
                    </a:cubicBezTo>
                    <a:lnTo>
                      <a:pt x="6114174" y="4763389"/>
                    </a:lnTo>
                    <a:close/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3DE0F318-4006-92F2-0DDF-ACE96937E053}"/>
                  </a:ext>
                </a:extLst>
              </p:cNvPr>
              <p:cNvSpPr/>
              <p:nvPr/>
            </p:nvSpPr>
            <p:spPr>
              <a:xfrm>
                <a:off x="9930398" y="5819967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893" y="753654"/>
                      <a:pt x="376801" y="753654"/>
                    </a:cubicBezTo>
                    <a:cubicBezTo>
                      <a:pt x="168659" y="753654"/>
                      <a:pt x="0" y="584944"/>
                      <a:pt x="0" y="376852"/>
                    </a:cubicBezTo>
                    <a:cubicBezTo>
                      <a:pt x="0" y="168710"/>
                      <a:pt x="168659" y="0"/>
                      <a:pt x="376801" y="0"/>
                    </a:cubicBezTo>
                    <a:cubicBezTo>
                      <a:pt x="58489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5EEC6A87-4D62-73C2-128B-A67E6FA351A7}"/>
                  </a:ext>
                </a:extLst>
              </p:cNvPr>
              <p:cNvSpPr/>
              <p:nvPr/>
            </p:nvSpPr>
            <p:spPr>
              <a:xfrm>
                <a:off x="11181663" y="5819967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893" y="753654"/>
                      <a:pt x="376801" y="753654"/>
                    </a:cubicBezTo>
                    <a:cubicBezTo>
                      <a:pt x="168710" y="753654"/>
                      <a:pt x="0" y="584944"/>
                      <a:pt x="0" y="376852"/>
                    </a:cubicBezTo>
                    <a:cubicBezTo>
                      <a:pt x="0" y="168710"/>
                      <a:pt x="168710" y="0"/>
                      <a:pt x="376801" y="0"/>
                    </a:cubicBezTo>
                    <a:cubicBezTo>
                      <a:pt x="58489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D020B885-B674-3701-906E-5C79DCC632E8}"/>
                  </a:ext>
                </a:extLst>
              </p:cNvPr>
              <p:cNvSpPr/>
              <p:nvPr/>
            </p:nvSpPr>
            <p:spPr>
              <a:xfrm>
                <a:off x="12432928" y="5819967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943" y="753654"/>
                      <a:pt x="376801" y="753654"/>
                    </a:cubicBezTo>
                    <a:cubicBezTo>
                      <a:pt x="168710" y="753654"/>
                      <a:pt x="0" y="584944"/>
                      <a:pt x="0" y="376852"/>
                    </a:cubicBezTo>
                    <a:cubicBezTo>
                      <a:pt x="0" y="168710"/>
                      <a:pt x="168710" y="0"/>
                      <a:pt x="376801" y="0"/>
                    </a:cubicBezTo>
                    <a:cubicBezTo>
                      <a:pt x="58494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E03AC5FF-4FA7-6B1B-6D8A-61396572C57C}"/>
                  </a:ext>
                </a:extLst>
              </p:cNvPr>
              <p:cNvSpPr/>
              <p:nvPr/>
            </p:nvSpPr>
            <p:spPr>
              <a:xfrm>
                <a:off x="13684193" y="5819967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893" y="753654"/>
                      <a:pt x="376801" y="753654"/>
                    </a:cubicBezTo>
                    <a:cubicBezTo>
                      <a:pt x="168659" y="753654"/>
                      <a:pt x="0" y="584944"/>
                      <a:pt x="0" y="376852"/>
                    </a:cubicBezTo>
                    <a:cubicBezTo>
                      <a:pt x="0" y="168710"/>
                      <a:pt x="168659" y="0"/>
                      <a:pt x="376801" y="0"/>
                    </a:cubicBezTo>
                    <a:cubicBezTo>
                      <a:pt x="58489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7981EE9E-130A-338D-CCFC-F04A336D10A3}"/>
                  </a:ext>
                </a:extLst>
              </p:cNvPr>
              <p:cNvSpPr/>
              <p:nvPr/>
            </p:nvSpPr>
            <p:spPr>
              <a:xfrm>
                <a:off x="9930398" y="7163655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893" y="753654"/>
                      <a:pt x="376801" y="753654"/>
                    </a:cubicBezTo>
                    <a:cubicBezTo>
                      <a:pt x="168659" y="753654"/>
                      <a:pt x="0" y="584944"/>
                      <a:pt x="0" y="376852"/>
                    </a:cubicBezTo>
                    <a:cubicBezTo>
                      <a:pt x="0" y="168710"/>
                      <a:pt x="168659" y="0"/>
                      <a:pt x="376801" y="0"/>
                    </a:cubicBezTo>
                    <a:cubicBezTo>
                      <a:pt x="58489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A934BCD2-0055-F774-3A9D-B2B8C85AFC13}"/>
                  </a:ext>
                </a:extLst>
              </p:cNvPr>
              <p:cNvSpPr/>
              <p:nvPr/>
            </p:nvSpPr>
            <p:spPr>
              <a:xfrm>
                <a:off x="11181663" y="7163655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893" y="753654"/>
                      <a:pt x="376801" y="753654"/>
                    </a:cubicBezTo>
                    <a:cubicBezTo>
                      <a:pt x="168710" y="753654"/>
                      <a:pt x="0" y="584944"/>
                      <a:pt x="0" y="376852"/>
                    </a:cubicBezTo>
                    <a:cubicBezTo>
                      <a:pt x="0" y="168710"/>
                      <a:pt x="168710" y="0"/>
                      <a:pt x="376801" y="0"/>
                    </a:cubicBezTo>
                    <a:cubicBezTo>
                      <a:pt x="58489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9B38BBE1-8AA9-DE65-A5AA-B7431CDC2448}"/>
                  </a:ext>
                </a:extLst>
              </p:cNvPr>
              <p:cNvSpPr/>
              <p:nvPr/>
            </p:nvSpPr>
            <p:spPr>
              <a:xfrm>
                <a:off x="12432928" y="7163655"/>
                <a:ext cx="753602" cy="753653"/>
              </a:xfrm>
              <a:custGeom>
                <a:avLst/>
                <a:gdLst>
                  <a:gd name="connsiteX0" fmla="*/ 753603 w 753602"/>
                  <a:gd name="connsiteY0" fmla="*/ 376852 h 753653"/>
                  <a:gd name="connsiteX1" fmla="*/ 376801 w 753602"/>
                  <a:gd name="connsiteY1" fmla="*/ 753654 h 753653"/>
                  <a:gd name="connsiteX2" fmla="*/ 0 w 753602"/>
                  <a:gd name="connsiteY2" fmla="*/ 376852 h 753653"/>
                  <a:gd name="connsiteX3" fmla="*/ 376801 w 753602"/>
                  <a:gd name="connsiteY3" fmla="*/ 0 h 753653"/>
                  <a:gd name="connsiteX4" fmla="*/ 753603 w 753602"/>
                  <a:gd name="connsiteY4" fmla="*/ 376852 h 75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602" h="753653">
                    <a:moveTo>
                      <a:pt x="753603" y="376852"/>
                    </a:moveTo>
                    <a:cubicBezTo>
                      <a:pt x="753603" y="584944"/>
                      <a:pt x="584943" y="753654"/>
                      <a:pt x="376801" y="753654"/>
                    </a:cubicBezTo>
                    <a:cubicBezTo>
                      <a:pt x="168710" y="753654"/>
                      <a:pt x="0" y="584944"/>
                      <a:pt x="0" y="376852"/>
                    </a:cubicBezTo>
                    <a:cubicBezTo>
                      <a:pt x="0" y="168710"/>
                      <a:pt x="168710" y="0"/>
                      <a:pt x="376801" y="0"/>
                    </a:cubicBezTo>
                    <a:cubicBezTo>
                      <a:pt x="584943" y="0"/>
                      <a:pt x="753603" y="168710"/>
                      <a:pt x="753603" y="376852"/>
                    </a:cubicBezTo>
                  </a:path>
                </a:pathLst>
              </a:custGeom>
              <a:grpFill/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B6E10AA3-BCC0-652F-F41C-FFDBBB3E31CD}"/>
              </a:ext>
            </a:extLst>
          </p:cNvPr>
          <p:cNvGrpSpPr/>
          <p:nvPr/>
        </p:nvGrpSpPr>
        <p:grpSpPr>
          <a:xfrm>
            <a:off x="19459714" y="2190838"/>
            <a:ext cx="4390206" cy="11144934"/>
            <a:chOff x="19459714" y="1850187"/>
            <a:chExt cx="4390206" cy="11144934"/>
          </a:xfrm>
        </p:grpSpPr>
        <p:sp>
          <p:nvSpPr>
            <p:cNvPr id="62" name="Retângulo: Cantos Arredondados 61">
              <a:extLst>
                <a:ext uri="{FF2B5EF4-FFF2-40B4-BE49-F238E27FC236}">
                  <a16:creationId xmlns:a16="http://schemas.microsoft.com/office/drawing/2014/main" id="{4B6C4B80-603E-15D2-B0CE-DC9E04B66A06}"/>
                </a:ext>
              </a:extLst>
            </p:cNvPr>
            <p:cNvSpPr/>
            <p:nvPr/>
          </p:nvSpPr>
          <p:spPr>
            <a:xfrm>
              <a:off x="19459714" y="3346941"/>
              <a:ext cx="4390206" cy="9648180"/>
            </a:xfrm>
            <a:prstGeom prst="roundRect">
              <a:avLst>
                <a:gd name="adj" fmla="val 14735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D6F84F51-55DC-10DD-26D5-93CB6CB8B446}"/>
                </a:ext>
              </a:extLst>
            </p:cNvPr>
            <p:cNvSpPr txBox="1"/>
            <p:nvPr/>
          </p:nvSpPr>
          <p:spPr>
            <a:xfrm>
              <a:off x="19916952" y="5481406"/>
              <a:ext cx="37457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 em cada 10 </a:t>
              </a: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brasileiros sonham em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empreender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***</a:t>
              </a: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B820FAC7-47BC-0605-54BD-96271C40720E}"/>
                </a:ext>
              </a:extLst>
            </p:cNvPr>
            <p:cNvSpPr txBox="1"/>
            <p:nvPr/>
          </p:nvSpPr>
          <p:spPr>
            <a:xfrm>
              <a:off x="19916951" y="8230869"/>
              <a:ext cx="3745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E3B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Necessidade</a:t>
              </a: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983385E8-F3B1-8706-2DA5-2DB22E0E5700}"/>
                </a:ext>
              </a:extLst>
            </p:cNvPr>
            <p:cNvSpPr txBox="1"/>
            <p:nvPr/>
          </p:nvSpPr>
          <p:spPr>
            <a:xfrm>
              <a:off x="19916951" y="8815176"/>
              <a:ext cx="348075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E3BE"/>
                </a:buClr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“Trabalhar por conta própria é a saída para quase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 milhões de pessoas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” – Folha de S. Paulo</a:t>
              </a:r>
            </a:p>
          </p:txBody>
        </p:sp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975768F6-4056-5333-F760-592868A03F0A}"/>
                </a:ext>
              </a:extLst>
            </p:cNvPr>
            <p:cNvSpPr/>
            <p:nvPr/>
          </p:nvSpPr>
          <p:spPr>
            <a:xfrm>
              <a:off x="19459714" y="2855806"/>
              <a:ext cx="4390206" cy="162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1A699AFA-600B-9D0A-C187-F65EE0BC5A31}"/>
                </a:ext>
              </a:extLst>
            </p:cNvPr>
            <p:cNvSpPr txBox="1"/>
            <p:nvPr/>
          </p:nvSpPr>
          <p:spPr>
            <a:xfrm>
              <a:off x="19882977" y="3291466"/>
              <a:ext cx="3708005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Empreende-dorismo</a:t>
              </a:r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740869CD-CE6D-223A-4E6A-2FB3270ADA42}"/>
                </a:ext>
              </a:extLst>
            </p:cNvPr>
            <p:cNvSpPr/>
            <p:nvPr/>
          </p:nvSpPr>
          <p:spPr>
            <a:xfrm>
              <a:off x="20957933" y="1850187"/>
              <a:ext cx="1393768" cy="13937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rgbClr val="74BC1F"/>
              </a:solidFill>
            </a:ln>
            <a:effectLst>
              <a:outerShdw blurRad="571500" dist="2540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ráfico 189">
              <a:extLst>
                <a:ext uri="{FF2B5EF4-FFF2-40B4-BE49-F238E27FC236}">
                  <a16:creationId xmlns:a16="http://schemas.microsoft.com/office/drawing/2014/main" id="{2AF32D9A-4DBE-A6AD-FD10-A5F2D99E664D}"/>
                </a:ext>
              </a:extLst>
            </p:cNvPr>
            <p:cNvSpPr/>
            <p:nvPr/>
          </p:nvSpPr>
          <p:spPr>
            <a:xfrm>
              <a:off x="21246802" y="2083847"/>
              <a:ext cx="816030" cy="749840"/>
            </a:xfrm>
            <a:custGeom>
              <a:avLst/>
              <a:gdLst>
                <a:gd name="connsiteX0" fmla="*/ 2522248 w 6044251"/>
                <a:gd name="connsiteY0" fmla="*/ 0 h 5553991"/>
                <a:gd name="connsiteX1" fmla="*/ 2369560 w 6044251"/>
                <a:gd name="connsiteY1" fmla="*/ 86885 h 5553991"/>
                <a:gd name="connsiteX2" fmla="*/ 2366044 w 6044251"/>
                <a:gd name="connsiteY2" fmla="*/ 262438 h 5553991"/>
                <a:gd name="connsiteX3" fmla="*/ 2575722 w 6044251"/>
                <a:gd name="connsiteY3" fmla="*/ 649500 h 5553991"/>
                <a:gd name="connsiteX4" fmla="*/ 2366044 w 6044251"/>
                <a:gd name="connsiteY4" fmla="*/ 1036559 h 5553991"/>
                <a:gd name="connsiteX5" fmla="*/ 2369560 w 6044251"/>
                <a:gd name="connsiteY5" fmla="*/ 1212163 h 5553991"/>
                <a:gd name="connsiteX6" fmla="*/ 2522248 w 6044251"/>
                <a:gd name="connsiteY6" fmla="*/ 1299000 h 5553991"/>
                <a:gd name="connsiteX7" fmla="*/ 3640046 w 6044251"/>
                <a:gd name="connsiteY7" fmla="*/ 1299000 h 5553991"/>
                <a:gd name="connsiteX8" fmla="*/ 3640046 w 6044251"/>
                <a:gd name="connsiteY8" fmla="*/ 1649966 h 5553991"/>
                <a:gd name="connsiteX9" fmla="*/ 2463240 w 6044251"/>
                <a:gd name="connsiteY9" fmla="*/ 3763761 h 5553991"/>
                <a:gd name="connsiteX10" fmla="*/ 1822766 w 6044251"/>
                <a:gd name="connsiteY10" fmla="*/ 2613679 h 5553991"/>
                <a:gd name="connsiteX11" fmla="*/ 1667945 w 6044251"/>
                <a:gd name="connsiteY11" fmla="*/ 2523071 h 5553991"/>
                <a:gd name="connsiteX12" fmla="*/ 1511728 w 6044251"/>
                <a:gd name="connsiteY12" fmla="*/ 2613679 h 5553991"/>
                <a:gd name="connsiteX13" fmla="*/ 22803 w 6044251"/>
                <a:gd name="connsiteY13" fmla="*/ 5289121 h 5553991"/>
                <a:gd name="connsiteX14" fmla="*/ 24187 w 6044251"/>
                <a:gd name="connsiteY14" fmla="*/ 5465817 h 5553991"/>
                <a:gd name="connsiteX15" fmla="*/ 177282 w 6044251"/>
                <a:gd name="connsiteY15" fmla="*/ 5553986 h 5553991"/>
                <a:gd name="connsiteX16" fmla="*/ 5865231 w 6044251"/>
                <a:gd name="connsiteY16" fmla="*/ 5553986 h 5553991"/>
                <a:gd name="connsiteX17" fmla="*/ 6019608 w 6044251"/>
                <a:gd name="connsiteY17" fmla="*/ 5466553 h 5553991"/>
                <a:gd name="connsiteX18" fmla="*/ 6021448 w 6044251"/>
                <a:gd name="connsiteY18" fmla="*/ 5289108 h 5553991"/>
                <a:gd name="connsiteX19" fmla="*/ 3995506 w 6044251"/>
                <a:gd name="connsiteY19" fmla="*/ 1650080 h 5553991"/>
                <a:gd name="connsiteX20" fmla="*/ 3995506 w 6044251"/>
                <a:gd name="connsiteY20" fmla="*/ 177536 h 5553991"/>
                <a:gd name="connsiteX21" fmla="*/ 3943087 w 6044251"/>
                <a:gd name="connsiteY21" fmla="*/ 51871 h 5553991"/>
                <a:gd name="connsiteX22" fmla="*/ 3817072 w 6044251"/>
                <a:gd name="connsiteY22" fmla="*/ 147 h 5553991"/>
                <a:gd name="connsiteX23" fmla="*/ 2819754 w 6044251"/>
                <a:gd name="connsiteY23" fmla="*/ 354432 h 5553991"/>
                <a:gd name="connsiteX24" fmla="*/ 3640046 w 6044251"/>
                <a:gd name="connsiteY24" fmla="*/ 354432 h 5553991"/>
                <a:gd name="connsiteX25" fmla="*/ 3640046 w 6044251"/>
                <a:gd name="connsiteY25" fmla="*/ 943527 h 5553991"/>
                <a:gd name="connsiteX26" fmla="*/ 2819754 w 6044251"/>
                <a:gd name="connsiteY26" fmla="*/ 943527 h 5553991"/>
                <a:gd name="connsiteX27" fmla="*/ 2933962 w 6044251"/>
                <a:gd name="connsiteY27" fmla="*/ 733506 h 5553991"/>
                <a:gd name="connsiteX28" fmla="*/ 2933962 w 6044251"/>
                <a:gd name="connsiteY28" fmla="*/ 564098 h 5553991"/>
                <a:gd name="connsiteX29" fmla="*/ 3817097 w 6044251"/>
                <a:gd name="connsiteY29" fmla="*/ 2062734 h 5553991"/>
                <a:gd name="connsiteX30" fmla="*/ 5563231 w 6044251"/>
                <a:gd name="connsiteY30" fmla="*/ 5198513 h 5553991"/>
                <a:gd name="connsiteX31" fmla="*/ 2071979 w 6044251"/>
                <a:gd name="connsiteY31" fmla="*/ 5198513 h 5553991"/>
                <a:gd name="connsiteX32" fmla="*/ 2613516 w 6044251"/>
                <a:gd name="connsiteY32" fmla="*/ 4225127 h 5553991"/>
                <a:gd name="connsiteX33" fmla="*/ 2615941 w 6044251"/>
                <a:gd name="connsiteY33" fmla="*/ 4220658 h 5553991"/>
                <a:gd name="connsiteX34" fmla="*/ 2620118 w 6044251"/>
                <a:gd name="connsiteY34" fmla="*/ 4214069 h 5553991"/>
                <a:gd name="connsiteX35" fmla="*/ 2621895 w 6044251"/>
                <a:gd name="connsiteY35" fmla="*/ 4210591 h 5553991"/>
                <a:gd name="connsiteX36" fmla="*/ 1667882 w 6044251"/>
                <a:gd name="connsiteY36" fmla="*/ 3066323 h 5553991"/>
                <a:gd name="connsiteX37" fmla="*/ 2259414 w 6044251"/>
                <a:gd name="connsiteY37" fmla="*/ 4129961 h 5553991"/>
                <a:gd name="connsiteX38" fmla="*/ 1664416 w 6044251"/>
                <a:gd name="connsiteY38" fmla="*/ 5198463 h 5553991"/>
                <a:gd name="connsiteX39" fmla="*/ 480665 w 6044251"/>
                <a:gd name="connsiteY39" fmla="*/ 5198463 h 555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44251" h="5553991">
                  <a:moveTo>
                    <a:pt x="2522248" y="0"/>
                  </a:moveTo>
                  <a:cubicBezTo>
                    <a:pt x="2459609" y="49"/>
                    <a:pt x="2401591" y="33029"/>
                    <a:pt x="2369560" y="86885"/>
                  </a:cubicBezTo>
                  <a:cubicBezTo>
                    <a:pt x="2337530" y="140692"/>
                    <a:pt x="2336184" y="207393"/>
                    <a:pt x="2366044" y="262438"/>
                  </a:cubicBezTo>
                  <a:lnTo>
                    <a:pt x="2575722" y="649500"/>
                  </a:lnTo>
                  <a:lnTo>
                    <a:pt x="2366044" y="1036559"/>
                  </a:lnTo>
                  <a:cubicBezTo>
                    <a:pt x="2336184" y="1091658"/>
                    <a:pt x="2337530" y="1158360"/>
                    <a:pt x="2369560" y="1212163"/>
                  </a:cubicBezTo>
                  <a:cubicBezTo>
                    <a:pt x="2401591" y="1266017"/>
                    <a:pt x="2459622" y="1299000"/>
                    <a:pt x="2522248" y="1299000"/>
                  </a:cubicBezTo>
                  <a:lnTo>
                    <a:pt x="3640046" y="1299000"/>
                  </a:lnTo>
                  <a:lnTo>
                    <a:pt x="3640046" y="1649966"/>
                  </a:lnTo>
                  <a:lnTo>
                    <a:pt x="2463240" y="3763761"/>
                  </a:lnTo>
                  <a:lnTo>
                    <a:pt x="1822766" y="2613679"/>
                  </a:lnTo>
                  <a:cubicBezTo>
                    <a:pt x="1791269" y="2557730"/>
                    <a:pt x="1732108" y="2523122"/>
                    <a:pt x="1667945" y="2523071"/>
                  </a:cubicBezTo>
                  <a:cubicBezTo>
                    <a:pt x="1603275" y="2522627"/>
                    <a:pt x="1543415" y="2557336"/>
                    <a:pt x="1511728" y="2613679"/>
                  </a:cubicBezTo>
                  <a:lnTo>
                    <a:pt x="22803" y="5289121"/>
                  </a:lnTo>
                  <a:cubicBezTo>
                    <a:pt x="-8097" y="5344118"/>
                    <a:pt x="-7551" y="5411315"/>
                    <a:pt x="24187" y="5465817"/>
                  </a:cubicBezTo>
                  <a:cubicBezTo>
                    <a:pt x="55977" y="5520268"/>
                    <a:pt x="114198" y="5553834"/>
                    <a:pt x="177282" y="5553986"/>
                  </a:cubicBezTo>
                  <a:lnTo>
                    <a:pt x="5865231" y="5553986"/>
                  </a:lnTo>
                  <a:cubicBezTo>
                    <a:pt x="5928620" y="5554482"/>
                    <a:pt x="5987425" y="5521156"/>
                    <a:pt x="6019608" y="5466553"/>
                  </a:cubicBezTo>
                  <a:cubicBezTo>
                    <a:pt x="6051804" y="5411950"/>
                    <a:pt x="6052489" y="5344359"/>
                    <a:pt x="6021448" y="5289108"/>
                  </a:cubicBezTo>
                  <a:lnTo>
                    <a:pt x="3995506" y="1650080"/>
                  </a:lnTo>
                  <a:lnTo>
                    <a:pt x="3995506" y="177536"/>
                  </a:lnTo>
                  <a:cubicBezTo>
                    <a:pt x="3995405" y="130375"/>
                    <a:pt x="3976565" y="85147"/>
                    <a:pt x="3943087" y="51871"/>
                  </a:cubicBezTo>
                  <a:cubicBezTo>
                    <a:pt x="3909609" y="18595"/>
                    <a:pt x="3864286" y="-1"/>
                    <a:pt x="3817072" y="147"/>
                  </a:cubicBezTo>
                  <a:close/>
                  <a:moveTo>
                    <a:pt x="2819754" y="354432"/>
                  </a:moveTo>
                  <a:lnTo>
                    <a:pt x="3640046" y="354432"/>
                  </a:lnTo>
                  <a:lnTo>
                    <a:pt x="3640046" y="943527"/>
                  </a:lnTo>
                  <a:lnTo>
                    <a:pt x="2819754" y="943527"/>
                  </a:lnTo>
                  <a:lnTo>
                    <a:pt x="2933962" y="733506"/>
                  </a:lnTo>
                  <a:cubicBezTo>
                    <a:pt x="2962578" y="680693"/>
                    <a:pt x="2962578" y="616962"/>
                    <a:pt x="2933962" y="564098"/>
                  </a:cubicBezTo>
                  <a:close/>
                  <a:moveTo>
                    <a:pt x="3817097" y="2062734"/>
                  </a:moveTo>
                  <a:lnTo>
                    <a:pt x="5563231" y="5198513"/>
                  </a:lnTo>
                  <a:lnTo>
                    <a:pt x="2071979" y="5198513"/>
                  </a:lnTo>
                  <a:lnTo>
                    <a:pt x="2613516" y="4225127"/>
                  </a:lnTo>
                  <a:cubicBezTo>
                    <a:pt x="2614354" y="4223641"/>
                    <a:pt x="2615154" y="4222156"/>
                    <a:pt x="2615941" y="4220658"/>
                  </a:cubicBezTo>
                  <a:lnTo>
                    <a:pt x="2620118" y="4214069"/>
                  </a:lnTo>
                  <a:cubicBezTo>
                    <a:pt x="2620702" y="4212927"/>
                    <a:pt x="2621299" y="4211733"/>
                    <a:pt x="2621895" y="4210591"/>
                  </a:cubicBezTo>
                  <a:close/>
                  <a:moveTo>
                    <a:pt x="1667882" y="3066323"/>
                  </a:moveTo>
                  <a:lnTo>
                    <a:pt x="2259414" y="4129961"/>
                  </a:lnTo>
                  <a:lnTo>
                    <a:pt x="1664416" y="5198463"/>
                  </a:lnTo>
                  <a:lnTo>
                    <a:pt x="480665" y="5198463"/>
                  </a:lnTo>
                  <a:close/>
                </a:path>
              </a:pathLst>
            </a:custGeom>
            <a:solidFill>
              <a:srgbClr val="74BC1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4FF1C441-A2A4-1160-0D89-CA56756273C3}"/>
              </a:ext>
            </a:extLst>
          </p:cNvPr>
          <p:cNvSpPr txBox="1"/>
          <p:nvPr/>
        </p:nvSpPr>
        <p:spPr>
          <a:xfrm>
            <a:off x="19904242" y="5280578"/>
            <a:ext cx="374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1E3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Desejo</a:t>
            </a: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FDDE5A2E-0EC3-041E-8294-79665D4A5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72" name="Agrupar 71">
            <a:extLst>
              <a:ext uri="{FF2B5EF4-FFF2-40B4-BE49-F238E27FC236}">
                <a16:creationId xmlns:a16="http://schemas.microsoft.com/office/drawing/2014/main" id="{16F2D43D-1610-94F3-C6E3-E6806AF006FD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73" name="Retângulo: Cantos Arredondados 72">
              <a:extLst>
                <a:ext uri="{FF2B5EF4-FFF2-40B4-BE49-F238E27FC236}">
                  <a16:creationId xmlns:a16="http://schemas.microsoft.com/office/drawing/2014/main" id="{ED379149-6914-D9AF-E126-997D239988B2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3FAF6C61-C4F1-5CF6-0363-73E637E9F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2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Agrupar 713">
            <a:extLst>
              <a:ext uri="{FF2B5EF4-FFF2-40B4-BE49-F238E27FC236}">
                <a16:creationId xmlns:a16="http://schemas.microsoft.com/office/drawing/2014/main" id="{90865054-BAD0-FA91-BBCE-FF5A22942C81}"/>
              </a:ext>
            </a:extLst>
          </p:cNvPr>
          <p:cNvGrpSpPr/>
          <p:nvPr/>
        </p:nvGrpSpPr>
        <p:grpSpPr>
          <a:xfrm>
            <a:off x="1031321" y="1828799"/>
            <a:ext cx="5505739" cy="11277601"/>
            <a:chOff x="1031321" y="1828800"/>
            <a:chExt cx="5505739" cy="5495120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FD692500-7619-9EFD-7A7E-EAE4C445CF9F}"/>
                </a:ext>
              </a:extLst>
            </p:cNvPr>
            <p:cNvSpPr/>
            <p:nvPr/>
          </p:nvSpPr>
          <p:spPr>
            <a:xfrm>
              <a:off x="1031321" y="1828800"/>
              <a:ext cx="5505739" cy="5495120"/>
            </a:xfrm>
            <a:prstGeom prst="roundRect">
              <a:avLst>
                <a:gd name="adj" fmla="val 14735"/>
              </a:avLst>
            </a:prstGeom>
            <a:solidFill>
              <a:srgbClr val="B7A679">
                <a:alpha val="89804"/>
              </a:srgbClr>
            </a:solidFill>
            <a:ln w="38100">
              <a:solidFill>
                <a:srgbClr val="F1E3BE"/>
              </a:solidFill>
            </a:ln>
            <a:effectLst>
              <a:outerShdw blurRad="1270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latin typeface="Arial" panose="020B0604020202020204" pitchFamily="34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DC2CB91-1227-EDC8-A3A6-A2270627D958}"/>
                </a:ext>
              </a:extLst>
            </p:cNvPr>
            <p:cNvSpPr txBox="1"/>
            <p:nvPr/>
          </p:nvSpPr>
          <p:spPr>
            <a:xfrm>
              <a:off x="1274125" y="3633618"/>
              <a:ext cx="4852095" cy="166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1828709">
                <a:defRPr sz="6600" b="1">
                  <a:solidFill>
                    <a:srgbClr val="F1E3BE"/>
                  </a:solidFill>
                  <a:latin typeface="Montserrat" panose="00000500000000000000" pitchFamily="50" charset="0"/>
                </a:defRPr>
              </a:lvl1pPr>
            </a:lstStyle>
            <a:p>
              <a:pPr algn="ctr"/>
              <a:r>
                <a:rPr lang="pt-BR" sz="7200" dirty="0">
                  <a:solidFill>
                    <a:schemeClr val="bg1"/>
                  </a:solidFill>
                  <a:latin typeface="Arial" panose="020B0604020202020204" pitchFamily="34" charset="0"/>
                </a:rPr>
                <a:t>Espaço Vida Saudável </a:t>
              </a:r>
              <a:endParaRPr lang="pt-BR" sz="6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" name="Retângulo: Cantos Arredondados 614">
            <a:extLst>
              <a:ext uri="{FF2B5EF4-FFF2-40B4-BE49-F238E27FC236}">
                <a16:creationId xmlns:a16="http://schemas.microsoft.com/office/drawing/2014/main" id="{AD7CE475-05D9-30F5-FFCD-35FB0E25A71A}"/>
              </a:ext>
            </a:extLst>
          </p:cNvPr>
          <p:cNvSpPr/>
          <p:nvPr/>
        </p:nvSpPr>
        <p:spPr>
          <a:xfrm>
            <a:off x="6855255" y="1828800"/>
            <a:ext cx="5505739" cy="5495120"/>
          </a:xfrm>
          <a:prstGeom prst="roundRect">
            <a:avLst>
              <a:gd name="adj" fmla="val 14735"/>
            </a:avLst>
          </a:prstGeom>
          <a:solidFill>
            <a:srgbClr val="F1E3BE"/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23EA94-4FCD-5852-C553-265C995FBFFC}"/>
              </a:ext>
            </a:extLst>
          </p:cNvPr>
          <p:cNvSpPr txBox="1"/>
          <p:nvPr/>
        </p:nvSpPr>
        <p:spPr>
          <a:xfrm>
            <a:off x="7309834" y="3594677"/>
            <a:ext cx="453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  <a:t>Conectado às tendências: </a:t>
            </a:r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hábitos saudáveis, bem-estar, transformação corporal, praticidade, socialização.</a:t>
            </a:r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47BC55C6-BAE6-605B-DFC9-79DB6DD1F48C}"/>
              </a:ext>
            </a:extLst>
          </p:cNvPr>
          <p:cNvSpPr/>
          <p:nvPr/>
        </p:nvSpPr>
        <p:spPr>
          <a:xfrm>
            <a:off x="7488760" y="2543319"/>
            <a:ext cx="623609" cy="885098"/>
          </a:xfrm>
          <a:custGeom>
            <a:avLst/>
            <a:gdLst>
              <a:gd name="connsiteX0" fmla="*/ 2608316 w 4407991"/>
              <a:gd name="connsiteY0" fmla="*/ 1544 h 6256334"/>
              <a:gd name="connsiteX1" fmla="*/ 1779645 w 4407991"/>
              <a:gd name="connsiteY1" fmla="*/ 1272233 h 6256334"/>
              <a:gd name="connsiteX2" fmla="*/ 1788522 w 4407991"/>
              <a:gd name="connsiteY2" fmla="*/ 2067540 h 6256334"/>
              <a:gd name="connsiteX3" fmla="*/ 1493061 w 4407991"/>
              <a:gd name="connsiteY3" fmla="*/ 1341119 h 6256334"/>
              <a:gd name="connsiteX4" fmla="*/ 1405680 w 4407991"/>
              <a:gd name="connsiteY4" fmla="*/ 1219073 h 6256334"/>
              <a:gd name="connsiteX5" fmla="*/ 1257549 w 4407991"/>
              <a:gd name="connsiteY5" fmla="*/ 1243374 h 6256334"/>
              <a:gd name="connsiteX6" fmla="*/ 0 w 4407991"/>
              <a:gd name="connsiteY6" fmla="*/ 3940144 h 6256334"/>
              <a:gd name="connsiteX7" fmla="*/ 1526376 w 4407991"/>
              <a:gd name="connsiteY7" fmla="*/ 6239420 h 6256334"/>
              <a:gd name="connsiteX8" fmla="*/ 1692166 w 4407991"/>
              <a:gd name="connsiteY8" fmla="*/ 6218939 h 6256334"/>
              <a:gd name="connsiteX9" fmla="*/ 1724152 w 4407991"/>
              <a:gd name="connsiteY9" fmla="*/ 6055040 h 6256334"/>
              <a:gd name="connsiteX10" fmla="*/ 1635284 w 4407991"/>
              <a:gd name="connsiteY10" fmla="*/ 5717366 h 6256334"/>
              <a:gd name="connsiteX11" fmla="*/ 2204053 w 4407991"/>
              <a:gd name="connsiteY11" fmla="*/ 4719934 h 6256334"/>
              <a:gd name="connsiteX12" fmla="*/ 2772823 w 4407991"/>
              <a:gd name="connsiteY12" fmla="*/ 5717366 h 6256334"/>
              <a:gd name="connsiteX13" fmla="*/ 2683955 w 4407991"/>
              <a:gd name="connsiteY13" fmla="*/ 6055040 h 6256334"/>
              <a:gd name="connsiteX14" fmla="*/ 2715941 w 4407991"/>
              <a:gd name="connsiteY14" fmla="*/ 6218939 h 6256334"/>
              <a:gd name="connsiteX15" fmla="*/ 2881731 w 4407991"/>
              <a:gd name="connsiteY15" fmla="*/ 6239420 h 6256334"/>
              <a:gd name="connsiteX16" fmla="*/ 4407980 w 4407991"/>
              <a:gd name="connsiteY16" fmla="*/ 3911326 h 6256334"/>
              <a:gd name="connsiteX17" fmla="*/ 4265803 w 4407991"/>
              <a:gd name="connsiteY17" fmla="*/ 3767168 h 6256334"/>
              <a:gd name="connsiteX18" fmla="*/ 4123627 w 4407991"/>
              <a:gd name="connsiteY18" fmla="*/ 3911326 h 6256334"/>
              <a:gd name="connsiteX19" fmla="*/ 3046099 w 4407991"/>
              <a:gd name="connsiteY19" fmla="*/ 5788477 h 6256334"/>
              <a:gd name="connsiteX20" fmla="*/ 3057208 w 4407991"/>
              <a:gd name="connsiteY20" fmla="*/ 5717412 h 6256334"/>
              <a:gd name="connsiteX21" fmla="*/ 2264033 w 4407991"/>
              <a:gd name="connsiteY21" fmla="*/ 4422220 h 6256334"/>
              <a:gd name="connsiteX22" fmla="*/ 2144071 w 4407991"/>
              <a:gd name="connsiteY22" fmla="*/ 4422220 h 6256334"/>
              <a:gd name="connsiteX23" fmla="*/ 1350896 w 4407991"/>
              <a:gd name="connsiteY23" fmla="*/ 5717285 h 6256334"/>
              <a:gd name="connsiteX24" fmla="*/ 1362005 w 4407991"/>
              <a:gd name="connsiteY24" fmla="*/ 5790581 h 6256334"/>
              <a:gd name="connsiteX25" fmla="*/ 284478 w 4407991"/>
              <a:gd name="connsiteY25" fmla="*/ 3940089 h 6256334"/>
              <a:gd name="connsiteX26" fmla="*/ 1262028 w 4407991"/>
              <a:gd name="connsiteY26" fmla="*/ 1636371 h 6256334"/>
              <a:gd name="connsiteX27" fmla="*/ 1915197 w 4407991"/>
              <a:gd name="connsiteY27" fmla="*/ 2538294 h 6256334"/>
              <a:gd name="connsiteX28" fmla="*/ 2073637 w 4407991"/>
              <a:gd name="connsiteY28" fmla="*/ 2535071 h 6256334"/>
              <a:gd name="connsiteX29" fmla="*/ 2130717 w 4407991"/>
              <a:gd name="connsiteY29" fmla="*/ 2387232 h 6256334"/>
              <a:gd name="connsiteX30" fmla="*/ 2059602 w 4407991"/>
              <a:gd name="connsiteY30" fmla="*/ 1327605 h 6256334"/>
              <a:gd name="connsiteX31" fmla="*/ 2510583 w 4407991"/>
              <a:gd name="connsiteY31" fmla="*/ 490098 h 6256334"/>
              <a:gd name="connsiteX32" fmla="*/ 3143769 w 4407991"/>
              <a:gd name="connsiteY32" fmla="*/ 1807507 h 6256334"/>
              <a:gd name="connsiteX33" fmla="*/ 4056903 w 4407991"/>
              <a:gd name="connsiteY33" fmla="*/ 3375904 h 6256334"/>
              <a:gd name="connsiteX34" fmla="*/ 4230819 w 4407991"/>
              <a:gd name="connsiteY34" fmla="*/ 3492197 h 6256334"/>
              <a:gd name="connsiteX35" fmla="*/ 4332382 w 4407991"/>
              <a:gd name="connsiteY35" fmla="*/ 3309306 h 6256334"/>
              <a:gd name="connsiteX36" fmla="*/ 3368174 w 4407991"/>
              <a:gd name="connsiteY36" fmla="*/ 1634267 h 6256334"/>
              <a:gd name="connsiteX37" fmla="*/ 2772782 w 4407991"/>
              <a:gd name="connsiteY37" fmla="*/ 152579 h 6256334"/>
              <a:gd name="connsiteX38" fmla="*/ 2608389 w 4407991"/>
              <a:gd name="connsiteY38" fmla="*/ 1528 h 625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7991" h="6256334">
                <a:moveTo>
                  <a:pt x="2608316" y="1544"/>
                </a:moveTo>
                <a:cubicBezTo>
                  <a:pt x="2220317" y="258525"/>
                  <a:pt x="1868158" y="870587"/>
                  <a:pt x="1779645" y="1272233"/>
                </a:cubicBezTo>
                <a:cubicBezTo>
                  <a:pt x="1725045" y="1536997"/>
                  <a:pt x="1747162" y="1798155"/>
                  <a:pt x="1788522" y="2067540"/>
                </a:cubicBezTo>
                <a:cubicBezTo>
                  <a:pt x="1625817" y="1896304"/>
                  <a:pt x="1515722" y="1677206"/>
                  <a:pt x="1493061" y="1341119"/>
                </a:cubicBezTo>
                <a:cubicBezTo>
                  <a:pt x="1489589" y="1288552"/>
                  <a:pt x="1454379" y="1239307"/>
                  <a:pt x="1405680" y="1219073"/>
                </a:cubicBezTo>
                <a:cubicBezTo>
                  <a:pt x="1356981" y="1198890"/>
                  <a:pt x="1297223" y="1208659"/>
                  <a:pt x="1257549" y="1243374"/>
                </a:cubicBezTo>
                <a:cubicBezTo>
                  <a:pt x="479355" y="1921642"/>
                  <a:pt x="0" y="2947359"/>
                  <a:pt x="0" y="3940144"/>
                </a:cubicBezTo>
                <a:cubicBezTo>
                  <a:pt x="0" y="5034240"/>
                  <a:pt x="621583" y="5745312"/>
                  <a:pt x="1526376" y="6239420"/>
                </a:cubicBezTo>
                <a:cubicBezTo>
                  <a:pt x="1578448" y="6268182"/>
                  <a:pt x="1648619" y="6259553"/>
                  <a:pt x="1692166" y="6218939"/>
                </a:cubicBezTo>
                <a:cubicBezTo>
                  <a:pt x="1735707" y="6178373"/>
                  <a:pt x="1749196" y="6108993"/>
                  <a:pt x="1724152" y="6055040"/>
                </a:cubicBezTo>
                <a:cubicBezTo>
                  <a:pt x="1675552" y="5948468"/>
                  <a:pt x="1635284" y="5839560"/>
                  <a:pt x="1635284" y="5717366"/>
                </a:cubicBezTo>
                <a:cubicBezTo>
                  <a:pt x="1635284" y="5321026"/>
                  <a:pt x="1885867" y="4906595"/>
                  <a:pt x="2204053" y="4719934"/>
                </a:cubicBezTo>
                <a:cubicBezTo>
                  <a:pt x="2522430" y="4906494"/>
                  <a:pt x="2772823" y="5320683"/>
                  <a:pt x="2772823" y="5717366"/>
                </a:cubicBezTo>
                <a:cubicBezTo>
                  <a:pt x="2772823" y="5838717"/>
                  <a:pt x="2732257" y="5948512"/>
                  <a:pt x="2683955" y="6055040"/>
                </a:cubicBezTo>
                <a:cubicBezTo>
                  <a:pt x="2658861" y="6108995"/>
                  <a:pt x="2672400" y="6178373"/>
                  <a:pt x="2715941" y="6218939"/>
                </a:cubicBezTo>
                <a:cubicBezTo>
                  <a:pt x="2759482" y="6259504"/>
                  <a:pt x="2829605" y="6268182"/>
                  <a:pt x="2881731" y="6239420"/>
                </a:cubicBezTo>
                <a:cubicBezTo>
                  <a:pt x="3789507" y="5744348"/>
                  <a:pt x="4407980" y="5006271"/>
                  <a:pt x="4407980" y="3911326"/>
                </a:cubicBezTo>
                <a:cubicBezTo>
                  <a:pt x="4409022" y="3836194"/>
                  <a:pt x="4340932" y="3767168"/>
                  <a:pt x="4265803" y="3767168"/>
                </a:cubicBezTo>
                <a:cubicBezTo>
                  <a:pt x="4190671" y="3767168"/>
                  <a:pt x="4122535" y="3836250"/>
                  <a:pt x="4123627" y="3911326"/>
                </a:cubicBezTo>
                <a:cubicBezTo>
                  <a:pt x="4123627" y="4773284"/>
                  <a:pt x="3710872" y="5344897"/>
                  <a:pt x="3046099" y="5788477"/>
                </a:cubicBezTo>
                <a:cubicBezTo>
                  <a:pt x="3048281" y="5763781"/>
                  <a:pt x="3057208" y="5743348"/>
                  <a:pt x="3057208" y="5717412"/>
                </a:cubicBezTo>
                <a:cubicBezTo>
                  <a:pt x="3057208" y="5175722"/>
                  <a:pt x="2731835" y="4643756"/>
                  <a:pt x="2264033" y="4422220"/>
                </a:cubicBezTo>
                <a:cubicBezTo>
                  <a:pt x="2226592" y="4404813"/>
                  <a:pt x="2181513" y="4404813"/>
                  <a:pt x="2144071" y="4422220"/>
                </a:cubicBezTo>
                <a:cubicBezTo>
                  <a:pt x="1676675" y="4643794"/>
                  <a:pt x="1350896" y="5175760"/>
                  <a:pt x="1350896" y="5717285"/>
                </a:cubicBezTo>
                <a:cubicBezTo>
                  <a:pt x="1350896" y="5744064"/>
                  <a:pt x="1359674" y="5765140"/>
                  <a:pt x="1362005" y="5790581"/>
                </a:cubicBezTo>
                <a:cubicBezTo>
                  <a:pt x="696636" y="5352244"/>
                  <a:pt x="284478" y="4801083"/>
                  <a:pt x="284478" y="3940089"/>
                </a:cubicBezTo>
                <a:cubicBezTo>
                  <a:pt x="284478" y="3120191"/>
                  <a:pt x="656607" y="2255275"/>
                  <a:pt x="1262028" y="1636371"/>
                </a:cubicBezTo>
                <a:cubicBezTo>
                  <a:pt x="1364584" y="2058698"/>
                  <a:pt x="1612588" y="2347469"/>
                  <a:pt x="1915197" y="2538294"/>
                </a:cubicBezTo>
                <a:cubicBezTo>
                  <a:pt x="1962358" y="2568545"/>
                  <a:pt x="2027771" y="2567206"/>
                  <a:pt x="2073637" y="2535071"/>
                </a:cubicBezTo>
                <a:cubicBezTo>
                  <a:pt x="2119503" y="2502936"/>
                  <a:pt x="2143066" y="2441889"/>
                  <a:pt x="2130717" y="2387232"/>
                </a:cubicBezTo>
                <a:cubicBezTo>
                  <a:pt x="2044080" y="1976712"/>
                  <a:pt x="1993047" y="1650349"/>
                  <a:pt x="2059602" y="1327605"/>
                </a:cubicBezTo>
                <a:cubicBezTo>
                  <a:pt x="2112715" y="1070129"/>
                  <a:pt x="2246416" y="804463"/>
                  <a:pt x="2510583" y="490098"/>
                </a:cubicBezTo>
                <a:cubicBezTo>
                  <a:pt x="2575598" y="1005560"/>
                  <a:pt x="2844727" y="1418949"/>
                  <a:pt x="3143769" y="1807507"/>
                </a:cubicBezTo>
                <a:cubicBezTo>
                  <a:pt x="3509754" y="2282990"/>
                  <a:pt x="3904202" y="2743099"/>
                  <a:pt x="4056903" y="3375904"/>
                </a:cubicBezTo>
                <a:cubicBezTo>
                  <a:pt x="4069004" y="3453318"/>
                  <a:pt x="4154648" y="3510590"/>
                  <a:pt x="4230819" y="3492197"/>
                </a:cubicBezTo>
                <a:cubicBezTo>
                  <a:pt x="4306991" y="3473750"/>
                  <a:pt x="4357029" y="3383690"/>
                  <a:pt x="4332382" y="3309306"/>
                </a:cubicBezTo>
                <a:cubicBezTo>
                  <a:pt x="4160993" y="2598856"/>
                  <a:pt x="3726923" y="2100317"/>
                  <a:pt x="3368174" y="1634267"/>
                </a:cubicBezTo>
                <a:cubicBezTo>
                  <a:pt x="3009477" y="1168254"/>
                  <a:pt x="2729085" y="746676"/>
                  <a:pt x="2772782" y="152579"/>
                </a:cubicBezTo>
                <a:cubicBezTo>
                  <a:pt x="2779229" y="67231"/>
                  <a:pt x="2692890" y="-12068"/>
                  <a:pt x="2608389" y="1528"/>
                </a:cubicBezTo>
                <a:close/>
              </a:path>
            </a:pathLst>
          </a:custGeom>
          <a:solidFill>
            <a:srgbClr val="B7A679"/>
          </a:solidFill>
          <a:ln w="12695" cap="flat">
            <a:solidFill>
              <a:srgbClr val="B7A679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Arial" panose="020B0604020202020204" pitchFamily="34" charset="0"/>
            </a:endParaRPr>
          </a:p>
        </p:txBody>
      </p:sp>
      <p:sp>
        <p:nvSpPr>
          <p:cNvPr id="621" name="Retângulo: Cantos Arredondados 620">
            <a:extLst>
              <a:ext uri="{FF2B5EF4-FFF2-40B4-BE49-F238E27FC236}">
                <a16:creationId xmlns:a16="http://schemas.microsoft.com/office/drawing/2014/main" id="{293DC2EB-2C79-F5E9-DDF8-79318BE981C5}"/>
              </a:ext>
            </a:extLst>
          </p:cNvPr>
          <p:cNvSpPr/>
          <p:nvPr/>
        </p:nvSpPr>
        <p:spPr>
          <a:xfrm>
            <a:off x="12679189" y="1828800"/>
            <a:ext cx="5505739" cy="5495120"/>
          </a:xfrm>
          <a:prstGeom prst="roundRect">
            <a:avLst>
              <a:gd name="adj" fmla="val 14735"/>
            </a:avLst>
          </a:prstGeom>
          <a:solidFill>
            <a:schemeClr val="bg1"/>
          </a:solidFill>
          <a:ln w="38100">
            <a:solidFill>
              <a:srgbClr val="B7A679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4A6063-2E7D-C47D-CB59-DC3B372E1A14}"/>
              </a:ext>
            </a:extLst>
          </p:cNvPr>
          <p:cNvSpPr txBox="1"/>
          <p:nvPr/>
        </p:nvSpPr>
        <p:spPr>
          <a:xfrm>
            <a:off x="13105275" y="3594677"/>
            <a:ext cx="4805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b="0" dirty="0">
                <a:solidFill>
                  <a:schemeClr val="tx1"/>
                </a:solidFill>
                <a:latin typeface="Arial" panose="020B0604020202020204" pitchFamily="34" charset="0"/>
              </a:rPr>
              <a:t>Construção consistente de </a:t>
            </a:r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</a:rPr>
              <a:t>renda baseada no consumo diário </a:t>
            </a:r>
            <a:r>
              <a:rPr lang="pt-BR" sz="3200" b="0" dirty="0">
                <a:solidFill>
                  <a:schemeClr val="tx1"/>
                </a:solidFill>
                <a:latin typeface="Arial" panose="020B0604020202020204" pitchFamily="34" charset="0"/>
              </a:rPr>
              <a:t>e aumento da </a:t>
            </a:r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</a:rPr>
              <a:t>experimentação de produtos</a:t>
            </a:r>
            <a:r>
              <a:rPr lang="pt-BR" sz="32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578" name="Gráfico 576">
            <a:extLst>
              <a:ext uri="{FF2B5EF4-FFF2-40B4-BE49-F238E27FC236}">
                <a16:creationId xmlns:a16="http://schemas.microsoft.com/office/drawing/2014/main" id="{3293468F-5F58-8769-81B1-41E5ECA6B1E2}"/>
              </a:ext>
            </a:extLst>
          </p:cNvPr>
          <p:cNvGrpSpPr/>
          <p:nvPr/>
        </p:nvGrpSpPr>
        <p:grpSpPr>
          <a:xfrm>
            <a:off x="13181475" y="2655769"/>
            <a:ext cx="1135222" cy="885098"/>
            <a:chOff x="8692552" y="3242102"/>
            <a:chExt cx="6997447" cy="5455694"/>
          </a:xfrm>
          <a:solidFill>
            <a:srgbClr val="B7A679"/>
          </a:solidFill>
        </p:grpSpPr>
        <p:sp>
          <p:nvSpPr>
            <p:cNvPr id="579" name="Forma Livre: Forma 578">
              <a:extLst>
                <a:ext uri="{FF2B5EF4-FFF2-40B4-BE49-F238E27FC236}">
                  <a16:creationId xmlns:a16="http://schemas.microsoft.com/office/drawing/2014/main" id="{E161167A-8488-26F7-CEC8-DE040E91C789}"/>
                </a:ext>
              </a:extLst>
            </p:cNvPr>
            <p:cNvSpPr/>
            <p:nvPr/>
          </p:nvSpPr>
          <p:spPr>
            <a:xfrm>
              <a:off x="11394769" y="4212198"/>
              <a:ext cx="1600963" cy="2854006"/>
            </a:xfrm>
            <a:custGeom>
              <a:avLst/>
              <a:gdLst>
                <a:gd name="connsiteX0" fmla="*/ 800500 w 1600963"/>
                <a:gd name="connsiteY0" fmla="*/ 2854006 h 2854006"/>
                <a:gd name="connsiteX1" fmla="*/ 967128 w 1600963"/>
                <a:gd name="connsiteY1" fmla="*/ 2687378 h 2854006"/>
                <a:gd name="connsiteX2" fmla="*/ 967128 w 1600963"/>
                <a:gd name="connsiteY2" fmla="*/ 2612296 h 2854006"/>
                <a:gd name="connsiteX3" fmla="*/ 1404779 w 1600963"/>
                <a:gd name="connsiteY3" fmla="*/ 2392652 h 2854006"/>
                <a:gd name="connsiteX4" fmla="*/ 1600962 w 1600963"/>
                <a:gd name="connsiteY4" fmla="*/ 1943994 h 2854006"/>
                <a:gd name="connsiteX5" fmla="*/ 1404779 w 1600963"/>
                <a:gd name="connsiteY5" fmla="*/ 1495337 h 2854006"/>
                <a:gd name="connsiteX6" fmla="*/ 967128 w 1600963"/>
                <a:gd name="connsiteY6" fmla="*/ 1275692 h 2854006"/>
                <a:gd name="connsiteX7" fmla="*/ 967128 w 1600963"/>
                <a:gd name="connsiteY7" fmla="*/ 584538 h 2854006"/>
                <a:gd name="connsiteX8" fmla="*/ 1170509 w 1600963"/>
                <a:gd name="connsiteY8" fmla="*/ 698252 h 2854006"/>
                <a:gd name="connsiteX9" fmla="*/ 1267708 w 1600963"/>
                <a:gd name="connsiteY9" fmla="*/ 910012 h 2854006"/>
                <a:gd name="connsiteX10" fmla="*/ 1434336 w 1600963"/>
                <a:gd name="connsiteY10" fmla="*/ 1076640 h 2854006"/>
                <a:gd name="connsiteX11" fmla="*/ 1600964 w 1600963"/>
                <a:gd name="connsiteY11" fmla="*/ 910012 h 2854006"/>
                <a:gd name="connsiteX12" fmla="*/ 1404781 w 1600963"/>
                <a:gd name="connsiteY12" fmla="*/ 461354 h 2854006"/>
                <a:gd name="connsiteX13" fmla="*/ 967130 w 1600963"/>
                <a:gd name="connsiteY13" fmla="*/ 241710 h 2854006"/>
                <a:gd name="connsiteX14" fmla="*/ 967130 w 1600963"/>
                <a:gd name="connsiteY14" fmla="*/ 166628 h 2854006"/>
                <a:gd name="connsiteX15" fmla="*/ 800502 w 1600963"/>
                <a:gd name="connsiteY15" fmla="*/ 0 h 2854006"/>
                <a:gd name="connsiteX16" fmla="*/ 633874 w 1600963"/>
                <a:gd name="connsiteY16" fmla="*/ 166628 h 2854006"/>
                <a:gd name="connsiteX17" fmla="*/ 633874 w 1600963"/>
                <a:gd name="connsiteY17" fmla="*/ 241710 h 2854006"/>
                <a:gd name="connsiteX18" fmla="*/ 196135 w 1600963"/>
                <a:gd name="connsiteY18" fmla="*/ 461304 h 2854006"/>
                <a:gd name="connsiteX19" fmla="*/ 3 w 1600963"/>
                <a:gd name="connsiteY19" fmla="*/ 910012 h 2854006"/>
                <a:gd name="connsiteX20" fmla="*/ 196135 w 1600963"/>
                <a:gd name="connsiteY20" fmla="*/ 1358670 h 2854006"/>
                <a:gd name="connsiteX21" fmla="*/ 633874 w 1600963"/>
                <a:gd name="connsiteY21" fmla="*/ 1578060 h 2854006"/>
                <a:gd name="connsiteX22" fmla="*/ 633874 w 1600963"/>
                <a:gd name="connsiteY22" fmla="*/ 2269468 h 2854006"/>
                <a:gd name="connsiteX23" fmla="*/ 430455 w 1600963"/>
                <a:gd name="connsiteY23" fmla="*/ 2155804 h 2854006"/>
                <a:gd name="connsiteX24" fmla="*/ 333256 w 1600963"/>
                <a:gd name="connsiteY24" fmla="*/ 1943993 h 2854006"/>
                <a:gd name="connsiteX25" fmla="*/ 166628 w 1600963"/>
                <a:gd name="connsiteY25" fmla="*/ 1777365 h 2854006"/>
                <a:gd name="connsiteX26" fmla="*/ 0 w 1600963"/>
                <a:gd name="connsiteY26" fmla="*/ 1943993 h 2854006"/>
                <a:gd name="connsiteX27" fmla="*/ 196132 w 1600963"/>
                <a:gd name="connsiteY27" fmla="*/ 2392702 h 2854006"/>
                <a:gd name="connsiteX28" fmla="*/ 633872 w 1600963"/>
                <a:gd name="connsiteY28" fmla="*/ 2612295 h 2854006"/>
                <a:gd name="connsiteX29" fmla="*/ 633872 w 1600963"/>
                <a:gd name="connsiteY29" fmla="*/ 2687377 h 2854006"/>
                <a:gd name="connsiteX30" fmla="*/ 682671 w 1600963"/>
                <a:gd name="connsiteY30" fmla="*/ 2805206 h 2854006"/>
                <a:gd name="connsiteX31" fmla="*/ 800500 w 1600963"/>
                <a:gd name="connsiteY31" fmla="*/ 2854005 h 2854006"/>
                <a:gd name="connsiteX32" fmla="*/ 1267058 w 1600963"/>
                <a:gd name="connsiteY32" fmla="*/ 1943107 h 2854006"/>
                <a:gd name="connsiteX33" fmla="*/ 1169808 w 1600963"/>
                <a:gd name="connsiteY33" fmla="*/ 2154867 h 2854006"/>
                <a:gd name="connsiteX34" fmla="*/ 966427 w 1600963"/>
                <a:gd name="connsiteY34" fmla="*/ 2268580 h 2854006"/>
                <a:gd name="connsiteX35" fmla="*/ 966427 w 1600963"/>
                <a:gd name="connsiteY35" fmla="*/ 1617646 h 2854006"/>
                <a:gd name="connsiteX36" fmla="*/ 1170494 w 1600963"/>
                <a:gd name="connsiteY36" fmla="*/ 1731509 h 2854006"/>
                <a:gd name="connsiteX37" fmla="*/ 1267693 w 1600963"/>
                <a:gd name="connsiteY37" fmla="*/ 1944006 h 2854006"/>
                <a:gd name="connsiteX38" fmla="*/ 332609 w 1600963"/>
                <a:gd name="connsiteY38" fmla="*/ 909125 h 2854006"/>
                <a:gd name="connsiteX39" fmla="*/ 429758 w 1600963"/>
                <a:gd name="connsiteY39" fmla="*/ 697314 h 2854006"/>
                <a:gd name="connsiteX40" fmla="*/ 633177 w 1600963"/>
                <a:gd name="connsiteY40" fmla="*/ 583650 h 2854006"/>
                <a:gd name="connsiteX41" fmla="*/ 633177 w 1600963"/>
                <a:gd name="connsiteY41" fmla="*/ 1234584 h 2854006"/>
                <a:gd name="connsiteX42" fmla="*/ 430444 w 1600963"/>
                <a:gd name="connsiteY42" fmla="*/ 1121069 h 2854006"/>
                <a:gd name="connsiteX43" fmla="*/ 333245 w 1600963"/>
                <a:gd name="connsiteY43" fmla="*/ 910007 h 2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00963" h="2854006">
                  <a:moveTo>
                    <a:pt x="800500" y="2854006"/>
                  </a:moveTo>
                  <a:cubicBezTo>
                    <a:pt x="892493" y="2854006"/>
                    <a:pt x="967128" y="2779371"/>
                    <a:pt x="967128" y="2687378"/>
                  </a:cubicBezTo>
                  <a:lnTo>
                    <a:pt x="967128" y="2612296"/>
                  </a:lnTo>
                  <a:cubicBezTo>
                    <a:pt x="1134150" y="2592410"/>
                    <a:pt x="1288983" y="2514700"/>
                    <a:pt x="1404779" y="2392652"/>
                  </a:cubicBezTo>
                  <a:cubicBezTo>
                    <a:pt x="1520526" y="2270557"/>
                    <a:pt x="1589955" y="2111866"/>
                    <a:pt x="1600962" y="1943994"/>
                  </a:cubicBezTo>
                  <a:cubicBezTo>
                    <a:pt x="1589952" y="1776122"/>
                    <a:pt x="1520524" y="1617378"/>
                    <a:pt x="1404779" y="1495337"/>
                  </a:cubicBezTo>
                  <a:cubicBezTo>
                    <a:pt x="1288982" y="1373242"/>
                    <a:pt x="1134162" y="1295586"/>
                    <a:pt x="967128" y="1275692"/>
                  </a:cubicBezTo>
                  <a:lnTo>
                    <a:pt x="967128" y="584538"/>
                  </a:lnTo>
                  <a:cubicBezTo>
                    <a:pt x="1045234" y="599911"/>
                    <a:pt x="1116452" y="639735"/>
                    <a:pt x="1170509" y="698252"/>
                  </a:cubicBezTo>
                  <a:cubicBezTo>
                    <a:pt x="1224515" y="756721"/>
                    <a:pt x="1258584" y="830907"/>
                    <a:pt x="1267708" y="910012"/>
                  </a:cubicBezTo>
                  <a:cubicBezTo>
                    <a:pt x="1267708" y="1002005"/>
                    <a:pt x="1342294" y="1076640"/>
                    <a:pt x="1434336" y="1076640"/>
                  </a:cubicBezTo>
                  <a:cubicBezTo>
                    <a:pt x="1526378" y="1076640"/>
                    <a:pt x="1600964" y="1002005"/>
                    <a:pt x="1600964" y="910012"/>
                  </a:cubicBezTo>
                  <a:cubicBezTo>
                    <a:pt x="1589955" y="742140"/>
                    <a:pt x="1520527" y="583396"/>
                    <a:pt x="1404781" y="461354"/>
                  </a:cubicBezTo>
                  <a:cubicBezTo>
                    <a:pt x="1288984" y="339260"/>
                    <a:pt x="1134165" y="261604"/>
                    <a:pt x="967130" y="241710"/>
                  </a:cubicBezTo>
                  <a:lnTo>
                    <a:pt x="967130" y="166628"/>
                  </a:lnTo>
                  <a:cubicBezTo>
                    <a:pt x="967130" y="74586"/>
                    <a:pt x="892495" y="0"/>
                    <a:pt x="800502" y="0"/>
                  </a:cubicBezTo>
                  <a:cubicBezTo>
                    <a:pt x="708460" y="0"/>
                    <a:pt x="633874" y="74586"/>
                    <a:pt x="633874" y="166628"/>
                  </a:cubicBezTo>
                  <a:lnTo>
                    <a:pt x="633874" y="241710"/>
                  </a:lnTo>
                  <a:cubicBezTo>
                    <a:pt x="466802" y="261547"/>
                    <a:pt x="311930" y="339208"/>
                    <a:pt x="196135" y="461304"/>
                  </a:cubicBezTo>
                  <a:cubicBezTo>
                    <a:pt x="80388" y="583349"/>
                    <a:pt x="10959" y="742089"/>
                    <a:pt x="3" y="910012"/>
                  </a:cubicBezTo>
                  <a:cubicBezTo>
                    <a:pt x="10962" y="1077884"/>
                    <a:pt x="80341" y="1236628"/>
                    <a:pt x="196135" y="1358670"/>
                  </a:cubicBezTo>
                  <a:cubicBezTo>
                    <a:pt x="311932" y="1480715"/>
                    <a:pt x="466802" y="1558331"/>
                    <a:pt x="633874" y="1578060"/>
                  </a:cubicBezTo>
                  <a:lnTo>
                    <a:pt x="633874" y="2269468"/>
                  </a:lnTo>
                  <a:cubicBezTo>
                    <a:pt x="555719" y="2254095"/>
                    <a:pt x="484449" y="2214272"/>
                    <a:pt x="430455" y="2155804"/>
                  </a:cubicBezTo>
                  <a:cubicBezTo>
                    <a:pt x="376400" y="2097286"/>
                    <a:pt x="342380" y="2023099"/>
                    <a:pt x="333256" y="1943993"/>
                  </a:cubicBezTo>
                  <a:cubicBezTo>
                    <a:pt x="333256" y="1851951"/>
                    <a:pt x="258670" y="1777365"/>
                    <a:pt x="166628" y="1777365"/>
                  </a:cubicBezTo>
                  <a:cubicBezTo>
                    <a:pt x="74635" y="1777365"/>
                    <a:pt x="0" y="1851951"/>
                    <a:pt x="0" y="1943993"/>
                  </a:cubicBezTo>
                  <a:cubicBezTo>
                    <a:pt x="10960" y="2111865"/>
                    <a:pt x="80388" y="2270609"/>
                    <a:pt x="196132" y="2392702"/>
                  </a:cubicBezTo>
                  <a:cubicBezTo>
                    <a:pt x="311929" y="2514747"/>
                    <a:pt x="466800" y="2592452"/>
                    <a:pt x="633872" y="2612295"/>
                  </a:cubicBezTo>
                  <a:lnTo>
                    <a:pt x="633872" y="2687377"/>
                  </a:lnTo>
                  <a:cubicBezTo>
                    <a:pt x="633872" y="2731564"/>
                    <a:pt x="651427" y="2773964"/>
                    <a:pt x="682671" y="2805206"/>
                  </a:cubicBezTo>
                  <a:cubicBezTo>
                    <a:pt x="713913" y="2836449"/>
                    <a:pt x="756315" y="2854005"/>
                    <a:pt x="800500" y="2854005"/>
                  </a:cubicBezTo>
                  <a:close/>
                  <a:moveTo>
                    <a:pt x="1267058" y="1943107"/>
                  </a:moveTo>
                  <a:cubicBezTo>
                    <a:pt x="1257884" y="2022206"/>
                    <a:pt x="1223864" y="2096341"/>
                    <a:pt x="1169808" y="2154867"/>
                  </a:cubicBezTo>
                  <a:cubicBezTo>
                    <a:pt x="1115803" y="2213386"/>
                    <a:pt x="1044589" y="2253208"/>
                    <a:pt x="966427" y="2268580"/>
                  </a:cubicBezTo>
                  <a:lnTo>
                    <a:pt x="966427" y="1617646"/>
                  </a:lnTo>
                  <a:cubicBezTo>
                    <a:pt x="1044832" y="1632920"/>
                    <a:pt x="1116348" y="1672792"/>
                    <a:pt x="1170494" y="1731509"/>
                  </a:cubicBezTo>
                  <a:cubicBezTo>
                    <a:pt x="1224697" y="1790176"/>
                    <a:pt x="1258717" y="1864608"/>
                    <a:pt x="1267693" y="1944006"/>
                  </a:cubicBezTo>
                  <a:close/>
                  <a:moveTo>
                    <a:pt x="332609" y="909125"/>
                  </a:moveTo>
                  <a:cubicBezTo>
                    <a:pt x="341684" y="829976"/>
                    <a:pt x="375753" y="755840"/>
                    <a:pt x="429758" y="697314"/>
                  </a:cubicBezTo>
                  <a:cubicBezTo>
                    <a:pt x="483813" y="638795"/>
                    <a:pt x="555027" y="598973"/>
                    <a:pt x="633177" y="583650"/>
                  </a:cubicBezTo>
                  <a:lnTo>
                    <a:pt x="633177" y="1234584"/>
                  </a:lnTo>
                  <a:cubicBezTo>
                    <a:pt x="555319" y="1219111"/>
                    <a:pt x="484349" y="1179388"/>
                    <a:pt x="430444" y="1121069"/>
                  </a:cubicBezTo>
                  <a:cubicBezTo>
                    <a:pt x="376537" y="1062749"/>
                    <a:pt x="342518" y="988859"/>
                    <a:pt x="333245" y="910007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580" name="Forma Livre: Forma 579">
              <a:extLst>
                <a:ext uri="{FF2B5EF4-FFF2-40B4-BE49-F238E27FC236}">
                  <a16:creationId xmlns:a16="http://schemas.microsoft.com/office/drawing/2014/main" id="{6BE3BB11-F559-D629-2D80-7E7E4F89F07E}"/>
                </a:ext>
              </a:extLst>
            </p:cNvPr>
            <p:cNvSpPr/>
            <p:nvPr/>
          </p:nvSpPr>
          <p:spPr>
            <a:xfrm>
              <a:off x="9972166" y="5316643"/>
              <a:ext cx="645183" cy="645183"/>
            </a:xfrm>
            <a:custGeom>
              <a:avLst/>
              <a:gdLst>
                <a:gd name="connsiteX0" fmla="*/ 645183 w 645183"/>
                <a:gd name="connsiteY0" fmla="*/ 322592 h 645183"/>
                <a:gd name="connsiteX1" fmla="*/ 322592 w 645183"/>
                <a:gd name="connsiteY1" fmla="*/ 645184 h 645183"/>
                <a:gd name="connsiteX2" fmla="*/ 0 w 645183"/>
                <a:gd name="connsiteY2" fmla="*/ 322592 h 645183"/>
                <a:gd name="connsiteX3" fmla="*/ 322592 w 645183"/>
                <a:gd name="connsiteY3" fmla="*/ 0 h 645183"/>
                <a:gd name="connsiteX4" fmla="*/ 645183 w 645183"/>
                <a:gd name="connsiteY4" fmla="*/ 322592 h 64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183" h="645183">
                  <a:moveTo>
                    <a:pt x="645183" y="322592"/>
                  </a:moveTo>
                  <a:cubicBezTo>
                    <a:pt x="645183" y="500722"/>
                    <a:pt x="500722" y="645184"/>
                    <a:pt x="322592" y="645184"/>
                  </a:cubicBezTo>
                  <a:cubicBezTo>
                    <a:pt x="144411" y="645184"/>
                    <a:pt x="0" y="500722"/>
                    <a:pt x="0" y="322592"/>
                  </a:cubicBezTo>
                  <a:cubicBezTo>
                    <a:pt x="0" y="144411"/>
                    <a:pt x="144411" y="0"/>
                    <a:pt x="322592" y="0"/>
                  </a:cubicBezTo>
                  <a:cubicBezTo>
                    <a:pt x="500722" y="0"/>
                    <a:pt x="645183" y="144411"/>
                    <a:pt x="645183" y="322592"/>
                  </a:cubicBezTo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581" name="Forma Livre: Forma 580">
              <a:extLst>
                <a:ext uri="{FF2B5EF4-FFF2-40B4-BE49-F238E27FC236}">
                  <a16:creationId xmlns:a16="http://schemas.microsoft.com/office/drawing/2014/main" id="{855CEB92-0B75-1B6C-CA53-B50112CFF047}"/>
                </a:ext>
              </a:extLst>
            </p:cNvPr>
            <p:cNvSpPr/>
            <p:nvPr/>
          </p:nvSpPr>
          <p:spPr>
            <a:xfrm>
              <a:off x="13765063" y="5316643"/>
              <a:ext cx="645183" cy="645183"/>
            </a:xfrm>
            <a:custGeom>
              <a:avLst/>
              <a:gdLst>
                <a:gd name="connsiteX0" fmla="*/ 645183 w 645183"/>
                <a:gd name="connsiteY0" fmla="*/ 322592 h 645183"/>
                <a:gd name="connsiteX1" fmla="*/ 322592 w 645183"/>
                <a:gd name="connsiteY1" fmla="*/ 645184 h 645183"/>
                <a:gd name="connsiteX2" fmla="*/ 0 w 645183"/>
                <a:gd name="connsiteY2" fmla="*/ 322592 h 645183"/>
                <a:gd name="connsiteX3" fmla="*/ 322592 w 645183"/>
                <a:gd name="connsiteY3" fmla="*/ 0 h 645183"/>
                <a:gd name="connsiteX4" fmla="*/ 645183 w 645183"/>
                <a:gd name="connsiteY4" fmla="*/ 322592 h 64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183" h="645183">
                  <a:moveTo>
                    <a:pt x="645183" y="322592"/>
                  </a:moveTo>
                  <a:cubicBezTo>
                    <a:pt x="645183" y="500722"/>
                    <a:pt x="500772" y="645184"/>
                    <a:pt x="322592" y="645184"/>
                  </a:cubicBezTo>
                  <a:cubicBezTo>
                    <a:pt x="144462" y="645184"/>
                    <a:pt x="0" y="500722"/>
                    <a:pt x="0" y="322592"/>
                  </a:cubicBezTo>
                  <a:cubicBezTo>
                    <a:pt x="0" y="144411"/>
                    <a:pt x="144462" y="0"/>
                    <a:pt x="322592" y="0"/>
                  </a:cubicBezTo>
                  <a:cubicBezTo>
                    <a:pt x="500772" y="0"/>
                    <a:pt x="645183" y="144411"/>
                    <a:pt x="645183" y="322592"/>
                  </a:cubicBezTo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582" name="Forma Livre: Forma 581">
              <a:extLst>
                <a:ext uri="{FF2B5EF4-FFF2-40B4-BE49-F238E27FC236}">
                  <a16:creationId xmlns:a16="http://schemas.microsoft.com/office/drawing/2014/main" id="{6BAA7B01-B8F8-2BA3-8363-CB63CDC25587}"/>
                </a:ext>
              </a:extLst>
            </p:cNvPr>
            <p:cNvSpPr/>
            <p:nvPr/>
          </p:nvSpPr>
          <p:spPr>
            <a:xfrm>
              <a:off x="8692552" y="3242102"/>
              <a:ext cx="6997447" cy="4793388"/>
            </a:xfrm>
            <a:custGeom>
              <a:avLst/>
              <a:gdLst>
                <a:gd name="connsiteX0" fmla="*/ 6066312 w 6997447"/>
                <a:gd name="connsiteY0" fmla="*/ 76 h 4793388"/>
                <a:gd name="connsiteX1" fmla="*/ 931123 w 6997447"/>
                <a:gd name="connsiteY1" fmla="*/ 76 h 4793388"/>
                <a:gd name="connsiteX2" fmla="*/ 273295 w 6997447"/>
                <a:gd name="connsiteY2" fmla="*/ 273371 h 4793388"/>
                <a:gd name="connsiteX3" fmla="*/ 0 w 6997447"/>
                <a:gd name="connsiteY3" fmla="*/ 931200 h 4793388"/>
                <a:gd name="connsiteX4" fmla="*/ 0 w 6997447"/>
                <a:gd name="connsiteY4" fmla="*/ 3863852 h 4793388"/>
                <a:gd name="connsiteX5" fmla="*/ 273841 w 6997447"/>
                <a:gd name="connsiteY5" fmla="*/ 4520639 h 4793388"/>
                <a:gd name="connsiteX6" fmla="*/ 931123 w 6997447"/>
                <a:gd name="connsiteY6" fmla="*/ 4793389 h 4793388"/>
                <a:gd name="connsiteX7" fmla="*/ 3498781 w 6997447"/>
                <a:gd name="connsiteY7" fmla="*/ 4793389 h 4793388"/>
                <a:gd name="connsiteX8" fmla="*/ 3665409 w 6997447"/>
                <a:gd name="connsiteY8" fmla="*/ 4626761 h 4793388"/>
                <a:gd name="connsiteX9" fmla="*/ 3498781 w 6997447"/>
                <a:gd name="connsiteY9" fmla="*/ 4460133 h 4793388"/>
                <a:gd name="connsiteX10" fmla="*/ 931123 w 6997447"/>
                <a:gd name="connsiteY10" fmla="*/ 4460133 h 4793388"/>
                <a:gd name="connsiteX11" fmla="*/ 508555 w 6997447"/>
                <a:gd name="connsiteY11" fmla="*/ 4284821 h 4793388"/>
                <a:gd name="connsiteX12" fmla="*/ 333243 w 6997447"/>
                <a:gd name="connsiteY12" fmla="*/ 3862252 h 4793388"/>
                <a:gd name="connsiteX13" fmla="*/ 333243 w 6997447"/>
                <a:gd name="connsiteY13" fmla="*/ 931123 h 4793388"/>
                <a:gd name="connsiteX14" fmla="*/ 508555 w 6997447"/>
                <a:gd name="connsiteY14" fmla="*/ 508555 h 4793388"/>
                <a:gd name="connsiteX15" fmla="*/ 931123 w 6997447"/>
                <a:gd name="connsiteY15" fmla="*/ 333243 h 4793388"/>
                <a:gd name="connsiteX16" fmla="*/ 6066312 w 6997447"/>
                <a:gd name="connsiteY16" fmla="*/ 333243 h 4793388"/>
                <a:gd name="connsiteX17" fmla="*/ 6488880 w 6997447"/>
                <a:gd name="connsiteY17" fmla="*/ 508555 h 4793388"/>
                <a:gd name="connsiteX18" fmla="*/ 6664192 w 6997447"/>
                <a:gd name="connsiteY18" fmla="*/ 931123 h 4793388"/>
                <a:gd name="connsiteX19" fmla="*/ 6664192 w 6997447"/>
                <a:gd name="connsiteY19" fmla="*/ 2397450 h 4793388"/>
                <a:gd name="connsiteX20" fmla="*/ 6830820 w 6997447"/>
                <a:gd name="connsiteY20" fmla="*/ 2564078 h 4793388"/>
                <a:gd name="connsiteX21" fmla="*/ 6997448 w 6997447"/>
                <a:gd name="connsiteY21" fmla="*/ 2397450 h 4793388"/>
                <a:gd name="connsiteX22" fmla="*/ 6997448 w 6997447"/>
                <a:gd name="connsiteY22" fmla="*/ 931123 h 4793388"/>
                <a:gd name="connsiteX23" fmla="*/ 6724153 w 6997447"/>
                <a:gd name="connsiteY23" fmla="*/ 273295 h 4793388"/>
                <a:gd name="connsiteX24" fmla="*/ 6066324 w 6997447"/>
                <a:gd name="connsiteY24" fmla="*/ 0 h 479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997447" h="4793388">
                  <a:moveTo>
                    <a:pt x="6066312" y="76"/>
                  </a:moveTo>
                  <a:lnTo>
                    <a:pt x="931123" y="76"/>
                  </a:lnTo>
                  <a:cubicBezTo>
                    <a:pt x="684311" y="622"/>
                    <a:pt x="447807" y="98862"/>
                    <a:pt x="273295" y="273371"/>
                  </a:cubicBezTo>
                  <a:cubicBezTo>
                    <a:pt x="98783" y="447881"/>
                    <a:pt x="546" y="684387"/>
                    <a:pt x="0" y="931200"/>
                  </a:cubicBezTo>
                  <a:lnTo>
                    <a:pt x="0" y="3863852"/>
                  </a:lnTo>
                  <a:cubicBezTo>
                    <a:pt x="942" y="4110373"/>
                    <a:pt x="99381" y="4346483"/>
                    <a:pt x="273841" y="4520639"/>
                  </a:cubicBezTo>
                  <a:cubicBezTo>
                    <a:pt x="448302" y="4694808"/>
                    <a:pt x="684603" y="4792843"/>
                    <a:pt x="931123" y="4793389"/>
                  </a:cubicBezTo>
                  <a:lnTo>
                    <a:pt x="3498781" y="4793389"/>
                  </a:lnTo>
                  <a:cubicBezTo>
                    <a:pt x="3590823" y="4793389"/>
                    <a:pt x="3665409" y="4718803"/>
                    <a:pt x="3665409" y="4626761"/>
                  </a:cubicBezTo>
                  <a:cubicBezTo>
                    <a:pt x="3665409" y="4534718"/>
                    <a:pt x="3590823" y="4460133"/>
                    <a:pt x="3498781" y="4460133"/>
                  </a:cubicBezTo>
                  <a:lnTo>
                    <a:pt x="931123" y="4460133"/>
                  </a:lnTo>
                  <a:cubicBezTo>
                    <a:pt x="772583" y="4459934"/>
                    <a:pt x="620631" y="4396903"/>
                    <a:pt x="508555" y="4284821"/>
                  </a:cubicBezTo>
                  <a:cubicBezTo>
                    <a:pt x="396479" y="4172739"/>
                    <a:pt x="333446" y="4020793"/>
                    <a:pt x="333243" y="3862252"/>
                  </a:cubicBezTo>
                  <a:lnTo>
                    <a:pt x="333243" y="931123"/>
                  </a:lnTo>
                  <a:cubicBezTo>
                    <a:pt x="333442" y="772583"/>
                    <a:pt x="396473" y="620631"/>
                    <a:pt x="508555" y="508555"/>
                  </a:cubicBezTo>
                  <a:cubicBezTo>
                    <a:pt x="620637" y="396479"/>
                    <a:pt x="772583" y="333446"/>
                    <a:pt x="931123" y="333243"/>
                  </a:cubicBezTo>
                  <a:lnTo>
                    <a:pt x="6066312" y="333243"/>
                  </a:lnTo>
                  <a:cubicBezTo>
                    <a:pt x="6224853" y="333442"/>
                    <a:pt x="6376805" y="396473"/>
                    <a:pt x="6488880" y="508555"/>
                  </a:cubicBezTo>
                  <a:cubicBezTo>
                    <a:pt x="6600956" y="620637"/>
                    <a:pt x="6663989" y="772583"/>
                    <a:pt x="6664192" y="931123"/>
                  </a:cubicBezTo>
                  <a:lnTo>
                    <a:pt x="6664192" y="2397450"/>
                  </a:lnTo>
                  <a:cubicBezTo>
                    <a:pt x="6664192" y="2489442"/>
                    <a:pt x="6738778" y="2564078"/>
                    <a:pt x="6830820" y="2564078"/>
                  </a:cubicBezTo>
                  <a:cubicBezTo>
                    <a:pt x="6922862" y="2564078"/>
                    <a:pt x="6997448" y="2489442"/>
                    <a:pt x="6997448" y="2397450"/>
                  </a:cubicBezTo>
                  <a:lnTo>
                    <a:pt x="6997448" y="931123"/>
                  </a:lnTo>
                  <a:cubicBezTo>
                    <a:pt x="6996903" y="684311"/>
                    <a:pt x="6898662" y="447807"/>
                    <a:pt x="6724153" y="273295"/>
                  </a:cubicBezTo>
                  <a:cubicBezTo>
                    <a:pt x="6549644" y="98783"/>
                    <a:pt x="6313137" y="546"/>
                    <a:pt x="6066324" y="0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583" name="Forma Livre: Forma 582">
              <a:extLst>
                <a:ext uri="{FF2B5EF4-FFF2-40B4-BE49-F238E27FC236}">
                  <a16:creationId xmlns:a16="http://schemas.microsoft.com/office/drawing/2014/main" id="{DED91244-D475-4BF5-A92A-B6E10B197EC2}"/>
                </a:ext>
              </a:extLst>
            </p:cNvPr>
            <p:cNvSpPr/>
            <p:nvPr/>
          </p:nvSpPr>
          <p:spPr>
            <a:xfrm>
              <a:off x="13335570" y="6552535"/>
              <a:ext cx="2341536" cy="2145261"/>
            </a:xfrm>
            <a:custGeom>
              <a:avLst/>
              <a:gdLst>
                <a:gd name="connsiteX0" fmla="*/ 1612964 w 2341536"/>
                <a:gd name="connsiteY0" fmla="*/ 645 h 2145261"/>
                <a:gd name="connsiteX1" fmla="*/ 1235274 w 2341536"/>
                <a:gd name="connsiteY1" fmla="*/ 645 h 2145261"/>
                <a:gd name="connsiteX2" fmla="*/ 1068646 w 2341536"/>
                <a:gd name="connsiteY2" fmla="*/ 167273 h 2145261"/>
                <a:gd name="connsiteX3" fmla="*/ 1235274 w 2341536"/>
                <a:gd name="connsiteY3" fmla="*/ 333901 h 2145261"/>
                <a:gd name="connsiteX4" fmla="*/ 1612964 w 2341536"/>
                <a:gd name="connsiteY4" fmla="*/ 333901 h 2145261"/>
                <a:gd name="connsiteX5" fmla="*/ 1958662 w 2341536"/>
                <a:gd name="connsiteY5" fmla="*/ 540749 h 2145261"/>
                <a:gd name="connsiteX6" fmla="*/ 1958662 w 2341536"/>
                <a:gd name="connsiteY6" fmla="*/ 943576 h 2145261"/>
                <a:gd name="connsiteX7" fmla="*/ 1612964 w 2341536"/>
                <a:gd name="connsiteY7" fmla="*/ 1150372 h 2145261"/>
                <a:gd name="connsiteX8" fmla="*/ 544120 w 2341536"/>
                <a:gd name="connsiteY8" fmla="*/ 1150372 h 2145261"/>
                <a:gd name="connsiteX9" fmla="*/ 892700 w 2341536"/>
                <a:gd name="connsiteY9" fmla="*/ 768912 h 2145261"/>
                <a:gd name="connsiteX10" fmla="*/ 880847 w 2341536"/>
                <a:gd name="connsiteY10" fmla="*/ 534744 h 2145261"/>
                <a:gd name="connsiteX11" fmla="*/ 646527 w 2341536"/>
                <a:gd name="connsiteY11" fmla="*/ 544315 h 2145261"/>
                <a:gd name="connsiteX12" fmla="*/ 42896 w 2341536"/>
                <a:gd name="connsiteY12" fmla="*/ 1204631 h 2145261"/>
                <a:gd name="connsiteX13" fmla="*/ 30250 w 2341536"/>
                <a:gd name="connsiteY13" fmla="*/ 1225709 h 2145261"/>
                <a:gd name="connsiteX14" fmla="*/ 28713 w 2341536"/>
                <a:gd name="connsiteY14" fmla="*/ 1228139 h 2145261"/>
                <a:gd name="connsiteX15" fmla="*/ 28664 w 2341536"/>
                <a:gd name="connsiteY15" fmla="*/ 1228139 h 2145261"/>
                <a:gd name="connsiteX16" fmla="*/ 14034 w 2341536"/>
                <a:gd name="connsiteY16" fmla="*/ 1250356 h 2145261"/>
                <a:gd name="connsiteX17" fmla="*/ 11356 w 2341536"/>
                <a:gd name="connsiteY17" fmla="*/ 1257447 h 2145261"/>
                <a:gd name="connsiteX18" fmla="*/ 11356 w 2341536"/>
                <a:gd name="connsiteY18" fmla="*/ 1257497 h 2145261"/>
                <a:gd name="connsiteX19" fmla="*/ 5158 w 2341536"/>
                <a:gd name="connsiteY19" fmla="*/ 1286608 h 2145261"/>
                <a:gd name="connsiteX20" fmla="*/ 0 w 2341536"/>
                <a:gd name="connsiteY20" fmla="*/ 1313684 h 2145261"/>
                <a:gd name="connsiteX21" fmla="*/ 0 w 2341536"/>
                <a:gd name="connsiteY21" fmla="*/ 1321024 h 2145261"/>
                <a:gd name="connsiteX22" fmla="*/ 5356 w 2341536"/>
                <a:gd name="connsiteY22" fmla="*/ 1349043 h 2145261"/>
                <a:gd name="connsiteX23" fmla="*/ 11356 w 2341536"/>
                <a:gd name="connsiteY23" fmla="*/ 1377459 h 2145261"/>
                <a:gd name="connsiteX24" fmla="*/ 13786 w 2341536"/>
                <a:gd name="connsiteY24" fmla="*/ 1384352 h 2145261"/>
                <a:gd name="connsiteX25" fmla="*/ 28912 w 2341536"/>
                <a:gd name="connsiteY25" fmla="*/ 1406569 h 2145261"/>
                <a:gd name="connsiteX26" fmla="*/ 30251 w 2341536"/>
                <a:gd name="connsiteY26" fmla="*/ 1408553 h 2145261"/>
                <a:gd name="connsiteX27" fmla="*/ 42897 w 2341536"/>
                <a:gd name="connsiteY27" fmla="*/ 1430770 h 2145261"/>
                <a:gd name="connsiteX28" fmla="*/ 646528 w 2341536"/>
                <a:gd name="connsiteY28" fmla="*/ 2091087 h 2145261"/>
                <a:gd name="connsiteX29" fmla="*/ 882727 w 2341536"/>
                <a:gd name="connsiteY29" fmla="*/ 2101303 h 2145261"/>
                <a:gd name="connsiteX30" fmla="*/ 892943 w 2341536"/>
                <a:gd name="connsiteY30" fmla="*/ 1865142 h 2145261"/>
                <a:gd name="connsiteX31" fmla="*/ 544110 w 2341536"/>
                <a:gd name="connsiteY31" fmla="*/ 1482983 h 2145261"/>
                <a:gd name="connsiteX32" fmla="*/ 1612763 w 2341536"/>
                <a:gd name="connsiteY32" fmla="*/ 1482983 h 2145261"/>
                <a:gd name="connsiteX33" fmla="*/ 2244312 w 2341536"/>
                <a:gd name="connsiteY33" fmla="*/ 1108568 h 2145261"/>
                <a:gd name="connsiteX34" fmla="*/ 2244312 w 2341536"/>
                <a:gd name="connsiteY34" fmla="*/ 374415 h 2145261"/>
                <a:gd name="connsiteX35" fmla="*/ 1612763 w 2341536"/>
                <a:gd name="connsiteY35" fmla="*/ 0 h 214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1536" h="2145261">
                  <a:moveTo>
                    <a:pt x="1612964" y="645"/>
                  </a:moveTo>
                  <a:lnTo>
                    <a:pt x="1235274" y="645"/>
                  </a:lnTo>
                  <a:cubicBezTo>
                    <a:pt x="1143282" y="645"/>
                    <a:pt x="1068646" y="75281"/>
                    <a:pt x="1068646" y="167273"/>
                  </a:cubicBezTo>
                  <a:cubicBezTo>
                    <a:pt x="1068646" y="259316"/>
                    <a:pt x="1143282" y="333901"/>
                    <a:pt x="1235274" y="333901"/>
                  </a:cubicBezTo>
                  <a:lnTo>
                    <a:pt x="1612964" y="333901"/>
                  </a:lnTo>
                  <a:cubicBezTo>
                    <a:pt x="1756576" y="337274"/>
                    <a:pt x="1887846" y="415827"/>
                    <a:pt x="1958662" y="540749"/>
                  </a:cubicBezTo>
                  <a:cubicBezTo>
                    <a:pt x="2029528" y="665670"/>
                    <a:pt x="2029528" y="818665"/>
                    <a:pt x="1958662" y="943576"/>
                  </a:cubicBezTo>
                  <a:cubicBezTo>
                    <a:pt x="1887846" y="1068497"/>
                    <a:pt x="1756576" y="1147046"/>
                    <a:pt x="1612964" y="1150372"/>
                  </a:cubicBezTo>
                  <a:lnTo>
                    <a:pt x="544120" y="1150372"/>
                  </a:lnTo>
                  <a:lnTo>
                    <a:pt x="892700" y="768912"/>
                  </a:lnTo>
                  <a:cubicBezTo>
                    <a:pt x="953648" y="700822"/>
                    <a:pt x="948342" y="596330"/>
                    <a:pt x="880847" y="534744"/>
                  </a:cubicBezTo>
                  <a:cubicBezTo>
                    <a:pt x="813304" y="473151"/>
                    <a:pt x="708811" y="477416"/>
                    <a:pt x="646527" y="544315"/>
                  </a:cubicBezTo>
                  <a:lnTo>
                    <a:pt x="42896" y="1204631"/>
                  </a:lnTo>
                  <a:cubicBezTo>
                    <a:pt x="38135" y="1211277"/>
                    <a:pt x="33920" y="1218368"/>
                    <a:pt x="30250" y="1225709"/>
                  </a:cubicBezTo>
                  <a:lnTo>
                    <a:pt x="28713" y="1228139"/>
                  </a:lnTo>
                  <a:lnTo>
                    <a:pt x="28664" y="1228139"/>
                  </a:lnTo>
                  <a:cubicBezTo>
                    <a:pt x="23109" y="1235081"/>
                    <a:pt x="18199" y="1242520"/>
                    <a:pt x="14034" y="1250356"/>
                  </a:cubicBezTo>
                  <a:cubicBezTo>
                    <a:pt x="14034" y="1252587"/>
                    <a:pt x="12497" y="1255017"/>
                    <a:pt x="11356" y="1257447"/>
                  </a:cubicBezTo>
                  <a:lnTo>
                    <a:pt x="11356" y="1257497"/>
                  </a:lnTo>
                  <a:cubicBezTo>
                    <a:pt x="8480" y="1267018"/>
                    <a:pt x="6397" y="1276738"/>
                    <a:pt x="5158" y="1286608"/>
                  </a:cubicBezTo>
                  <a:cubicBezTo>
                    <a:pt x="2678" y="1295484"/>
                    <a:pt x="942" y="1304511"/>
                    <a:pt x="0" y="1313684"/>
                  </a:cubicBezTo>
                  <a:lnTo>
                    <a:pt x="0" y="1321024"/>
                  </a:lnTo>
                  <a:cubicBezTo>
                    <a:pt x="942" y="1330496"/>
                    <a:pt x="2728" y="1339869"/>
                    <a:pt x="5356" y="1349043"/>
                  </a:cubicBezTo>
                  <a:cubicBezTo>
                    <a:pt x="6497" y="1358664"/>
                    <a:pt x="8480" y="1368185"/>
                    <a:pt x="11356" y="1377459"/>
                  </a:cubicBezTo>
                  <a:cubicBezTo>
                    <a:pt x="11356" y="1379691"/>
                    <a:pt x="12894" y="1382121"/>
                    <a:pt x="13786" y="1384352"/>
                  </a:cubicBezTo>
                  <a:cubicBezTo>
                    <a:pt x="18200" y="1392138"/>
                    <a:pt x="23258" y="1399577"/>
                    <a:pt x="28912" y="1406569"/>
                  </a:cubicBezTo>
                  <a:lnTo>
                    <a:pt x="30251" y="1408553"/>
                  </a:lnTo>
                  <a:cubicBezTo>
                    <a:pt x="33921" y="1416289"/>
                    <a:pt x="38136" y="1423679"/>
                    <a:pt x="42897" y="1430770"/>
                  </a:cubicBezTo>
                  <a:lnTo>
                    <a:pt x="646528" y="2091087"/>
                  </a:lnTo>
                  <a:cubicBezTo>
                    <a:pt x="708915" y="2159127"/>
                    <a:pt x="814692" y="2163690"/>
                    <a:pt x="882727" y="2101303"/>
                  </a:cubicBezTo>
                  <a:cubicBezTo>
                    <a:pt x="950717" y="2038916"/>
                    <a:pt x="955330" y="1933189"/>
                    <a:pt x="892943" y="1865142"/>
                  </a:cubicBezTo>
                  <a:lnTo>
                    <a:pt x="544110" y="1482983"/>
                  </a:lnTo>
                  <a:lnTo>
                    <a:pt x="1612763" y="1482983"/>
                  </a:lnTo>
                  <a:cubicBezTo>
                    <a:pt x="1874607" y="1478470"/>
                    <a:pt x="2114679" y="1336147"/>
                    <a:pt x="2244312" y="1108568"/>
                  </a:cubicBezTo>
                  <a:cubicBezTo>
                    <a:pt x="2373945" y="881040"/>
                    <a:pt x="2373945" y="601943"/>
                    <a:pt x="2244312" y="374415"/>
                  </a:cubicBezTo>
                  <a:cubicBezTo>
                    <a:pt x="2114679" y="146836"/>
                    <a:pt x="1874607" y="4507"/>
                    <a:pt x="1612763" y="0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</p:grpSp>
      <p:sp>
        <p:nvSpPr>
          <p:cNvPr id="626" name="Retângulo: Cantos Arredondados 625">
            <a:extLst>
              <a:ext uri="{FF2B5EF4-FFF2-40B4-BE49-F238E27FC236}">
                <a16:creationId xmlns:a16="http://schemas.microsoft.com/office/drawing/2014/main" id="{7AFB0F58-96FB-75B8-FCC9-1D2C6BBFA18A}"/>
              </a:ext>
            </a:extLst>
          </p:cNvPr>
          <p:cNvSpPr/>
          <p:nvPr/>
        </p:nvSpPr>
        <p:spPr>
          <a:xfrm>
            <a:off x="18503124" y="1828800"/>
            <a:ext cx="5505739" cy="5495120"/>
          </a:xfrm>
          <a:prstGeom prst="roundRect">
            <a:avLst>
              <a:gd name="adj" fmla="val 14735"/>
            </a:avLst>
          </a:prstGeom>
          <a:solidFill>
            <a:srgbClr val="F1E3BE"/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CEAC21E-7E59-5D08-0428-5F41F6696AB0}"/>
              </a:ext>
            </a:extLst>
          </p:cNvPr>
          <p:cNvSpPr txBox="1"/>
          <p:nvPr/>
        </p:nvSpPr>
        <p:spPr>
          <a:xfrm>
            <a:off x="18991725" y="3594677"/>
            <a:ext cx="4306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Maior </a:t>
            </a:r>
            <a: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  <a:t>fidelização de clientes</a:t>
            </a:r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 através de um melhor relacionamento</a:t>
            </a:r>
            <a:b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</a:br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de </a:t>
            </a:r>
            <a: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  <a:t>médio e</a:t>
            </a:r>
            <a:b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</a:br>
            <a: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  <a:t>longo prazo. </a:t>
            </a:r>
          </a:p>
        </p:txBody>
      </p:sp>
      <p:sp>
        <p:nvSpPr>
          <p:cNvPr id="640" name="Forma Livre: Forma 639">
            <a:extLst>
              <a:ext uri="{FF2B5EF4-FFF2-40B4-BE49-F238E27FC236}">
                <a16:creationId xmlns:a16="http://schemas.microsoft.com/office/drawing/2014/main" id="{2CBDD713-0494-55E2-9E0F-91C28A7B8D4B}"/>
              </a:ext>
            </a:extLst>
          </p:cNvPr>
          <p:cNvSpPr/>
          <p:nvPr/>
        </p:nvSpPr>
        <p:spPr>
          <a:xfrm>
            <a:off x="18974233" y="2188901"/>
            <a:ext cx="1523567" cy="1275765"/>
          </a:xfrm>
          <a:custGeom>
            <a:avLst/>
            <a:gdLst>
              <a:gd name="connsiteX0" fmla="*/ 581220 w 6936705"/>
              <a:gd name="connsiteY0" fmla="*/ 4099353 h 5808479"/>
              <a:gd name="connsiteX1" fmla="*/ 581220 w 6936705"/>
              <a:gd name="connsiteY1" fmla="*/ 5299417 h 5808479"/>
              <a:gd name="connsiteX2" fmla="*/ 730493 w 6936705"/>
              <a:gd name="connsiteY2" fmla="*/ 5659156 h 5808479"/>
              <a:gd name="connsiteX3" fmla="*/ 1090232 w 6936705"/>
              <a:gd name="connsiteY3" fmla="*/ 5808480 h 5808479"/>
              <a:gd name="connsiteX4" fmla="*/ 5864996 w 6936705"/>
              <a:gd name="connsiteY4" fmla="*/ 5808480 h 5808479"/>
              <a:gd name="connsiteX5" fmla="*/ 6224735 w 6936705"/>
              <a:gd name="connsiteY5" fmla="*/ 5659156 h 5808479"/>
              <a:gd name="connsiteX6" fmla="*/ 6374008 w 6936705"/>
              <a:gd name="connsiteY6" fmla="*/ 5299417 h 5808479"/>
              <a:gd name="connsiteX7" fmla="*/ 6374008 w 6936705"/>
              <a:gd name="connsiteY7" fmla="*/ 3992673 h 5808479"/>
              <a:gd name="connsiteX8" fmla="*/ 6267387 w 6936705"/>
              <a:gd name="connsiteY8" fmla="*/ 3886051 h 5808479"/>
              <a:gd name="connsiteX9" fmla="*/ 5459041 w 6936705"/>
              <a:gd name="connsiteY9" fmla="*/ 3886051 h 5808479"/>
              <a:gd name="connsiteX10" fmla="*/ 5352370 w 6936705"/>
              <a:gd name="connsiteY10" fmla="*/ 3992673 h 5808479"/>
              <a:gd name="connsiteX11" fmla="*/ 5352370 w 6936705"/>
              <a:gd name="connsiteY11" fmla="*/ 4790354 h 5808479"/>
              <a:gd name="connsiteX12" fmla="*/ 1599971 w 6936705"/>
              <a:gd name="connsiteY12" fmla="*/ 4790354 h 5808479"/>
              <a:gd name="connsiteX13" fmla="*/ 1599971 w 6936705"/>
              <a:gd name="connsiteY13" fmla="*/ 4099340 h 5808479"/>
              <a:gd name="connsiteX14" fmla="*/ 1967543 w 6936705"/>
              <a:gd name="connsiteY14" fmla="*/ 4099340 h 5808479"/>
              <a:gd name="connsiteX15" fmla="*/ 2109072 w 6936705"/>
              <a:gd name="connsiteY15" fmla="*/ 4046326 h 5808479"/>
              <a:gd name="connsiteX16" fmla="*/ 2179938 w 6936705"/>
              <a:gd name="connsiteY16" fmla="*/ 3912821 h 5808479"/>
              <a:gd name="connsiteX17" fmla="*/ 2144529 w 6936705"/>
              <a:gd name="connsiteY17" fmla="*/ 3765884 h 5808479"/>
              <a:gd name="connsiteX18" fmla="*/ 1264378 w 6936705"/>
              <a:gd name="connsiteY18" fmla="*/ 2463456 h 5808479"/>
              <a:gd name="connsiteX19" fmla="*/ 1087391 w 6936705"/>
              <a:gd name="connsiteY19" fmla="*/ 2368885 h 5808479"/>
              <a:gd name="connsiteX20" fmla="*/ 909654 w 6936705"/>
              <a:gd name="connsiteY20" fmla="*/ 2463456 h 5808479"/>
              <a:gd name="connsiteX21" fmla="*/ 36587 w 6936705"/>
              <a:gd name="connsiteY21" fmla="*/ 3766645 h 5808479"/>
              <a:gd name="connsiteX22" fmla="*/ 1774 w 6936705"/>
              <a:gd name="connsiteY22" fmla="*/ 3913481 h 5808479"/>
              <a:gd name="connsiteX23" fmla="*/ 72888 w 6936705"/>
              <a:gd name="connsiteY23" fmla="*/ 4046631 h 5808479"/>
              <a:gd name="connsiteX24" fmla="*/ 214329 w 6936705"/>
              <a:gd name="connsiteY24" fmla="*/ 4099346 h 5808479"/>
              <a:gd name="connsiteX25" fmla="*/ 1090968 w 6936705"/>
              <a:gd name="connsiteY25" fmla="*/ 2582880 h 5808479"/>
              <a:gd name="connsiteX26" fmla="*/ 1967552 w 6936705"/>
              <a:gd name="connsiteY26" fmla="*/ 3886069 h 5808479"/>
              <a:gd name="connsiteX27" fmla="*/ 1493351 w 6936705"/>
              <a:gd name="connsiteY27" fmla="*/ 3886069 h 5808479"/>
              <a:gd name="connsiteX28" fmla="*/ 1386680 w 6936705"/>
              <a:gd name="connsiteY28" fmla="*/ 3992691 h 5808479"/>
              <a:gd name="connsiteX29" fmla="*/ 1386680 w 6936705"/>
              <a:gd name="connsiteY29" fmla="*/ 4894907 h 5808479"/>
              <a:gd name="connsiteX30" fmla="*/ 1493351 w 6936705"/>
              <a:gd name="connsiteY30" fmla="*/ 5001528 h 5808479"/>
              <a:gd name="connsiteX31" fmla="*/ 5459033 w 6936705"/>
              <a:gd name="connsiteY31" fmla="*/ 5001528 h 5808479"/>
              <a:gd name="connsiteX32" fmla="*/ 5565655 w 6936705"/>
              <a:gd name="connsiteY32" fmla="*/ 4894907 h 5808479"/>
              <a:gd name="connsiteX33" fmla="*/ 5565655 w 6936705"/>
              <a:gd name="connsiteY33" fmla="*/ 4099358 h 5808479"/>
              <a:gd name="connsiteX34" fmla="*/ 6157873 w 6936705"/>
              <a:gd name="connsiteY34" fmla="*/ 4099358 h 5808479"/>
              <a:gd name="connsiteX35" fmla="*/ 6157873 w 6936705"/>
              <a:gd name="connsiteY35" fmla="*/ 5299422 h 5808479"/>
              <a:gd name="connsiteX36" fmla="*/ 6071039 w 6936705"/>
              <a:gd name="connsiteY36" fmla="*/ 5508351 h 5808479"/>
              <a:gd name="connsiteX37" fmla="*/ 5862109 w 6936705"/>
              <a:gd name="connsiteY37" fmla="*/ 5595186 h 5808479"/>
              <a:gd name="connsiteX38" fmla="*/ 1090265 w 6936705"/>
              <a:gd name="connsiteY38" fmla="*/ 5595186 h 5808479"/>
              <a:gd name="connsiteX39" fmla="*/ 881336 w 6936705"/>
              <a:gd name="connsiteY39" fmla="*/ 5508351 h 5808479"/>
              <a:gd name="connsiteX40" fmla="*/ 794501 w 6936705"/>
              <a:gd name="connsiteY40" fmla="*/ 5299422 h 5808479"/>
              <a:gd name="connsiteX41" fmla="*/ 794501 w 6936705"/>
              <a:gd name="connsiteY41" fmla="*/ 3992678 h 5808479"/>
              <a:gd name="connsiteX42" fmla="*/ 687880 w 6936705"/>
              <a:gd name="connsiteY42" fmla="*/ 3886056 h 5808479"/>
              <a:gd name="connsiteX43" fmla="*/ 212942 w 6936705"/>
              <a:gd name="connsiteY43" fmla="*/ 3886056 h 5808479"/>
              <a:gd name="connsiteX44" fmla="*/ 6723057 w 6936705"/>
              <a:gd name="connsiteY44" fmla="*/ 1709127 h 5808479"/>
              <a:gd name="connsiteX45" fmla="*/ 6355486 w 6936705"/>
              <a:gd name="connsiteY45" fmla="*/ 1709127 h 5808479"/>
              <a:gd name="connsiteX46" fmla="*/ 6355486 w 6936705"/>
              <a:gd name="connsiteY46" fmla="*/ 509063 h 5808479"/>
              <a:gd name="connsiteX47" fmla="*/ 6206212 w 6936705"/>
              <a:gd name="connsiteY47" fmla="*/ 149324 h 5808479"/>
              <a:gd name="connsiteX48" fmla="*/ 5846474 w 6936705"/>
              <a:gd name="connsiteY48" fmla="*/ 0 h 5808479"/>
              <a:gd name="connsiteX49" fmla="*/ 1071709 w 6936705"/>
              <a:gd name="connsiteY49" fmla="*/ 0 h 5808479"/>
              <a:gd name="connsiteX50" fmla="*/ 711971 w 6936705"/>
              <a:gd name="connsiteY50" fmla="*/ 149324 h 5808479"/>
              <a:gd name="connsiteX51" fmla="*/ 562697 w 6936705"/>
              <a:gd name="connsiteY51" fmla="*/ 509063 h 5808479"/>
              <a:gd name="connsiteX52" fmla="*/ 562697 w 6936705"/>
              <a:gd name="connsiteY52" fmla="*/ 1815807 h 5808479"/>
              <a:gd name="connsiteX53" fmla="*/ 669319 w 6936705"/>
              <a:gd name="connsiteY53" fmla="*/ 1922429 h 5808479"/>
              <a:gd name="connsiteX54" fmla="*/ 1477664 w 6936705"/>
              <a:gd name="connsiteY54" fmla="*/ 1922429 h 5808479"/>
              <a:gd name="connsiteX55" fmla="*/ 1584336 w 6936705"/>
              <a:gd name="connsiteY55" fmla="*/ 1815807 h 5808479"/>
              <a:gd name="connsiteX56" fmla="*/ 1584336 w 6936705"/>
              <a:gd name="connsiteY56" fmla="*/ 1018125 h 5808479"/>
              <a:gd name="connsiteX57" fmla="*/ 5336734 w 6936705"/>
              <a:gd name="connsiteY57" fmla="*/ 1018125 h 5808479"/>
              <a:gd name="connsiteX58" fmla="*/ 5336734 w 6936705"/>
              <a:gd name="connsiteY58" fmla="*/ 1709190 h 5808479"/>
              <a:gd name="connsiteX59" fmla="*/ 4969162 w 6936705"/>
              <a:gd name="connsiteY59" fmla="*/ 1709141 h 5808479"/>
              <a:gd name="connsiteX60" fmla="*/ 4827633 w 6936705"/>
              <a:gd name="connsiteY60" fmla="*/ 1762155 h 5808479"/>
              <a:gd name="connsiteX61" fmla="*/ 4756767 w 6936705"/>
              <a:gd name="connsiteY61" fmla="*/ 1895660 h 5808479"/>
              <a:gd name="connsiteX62" fmla="*/ 4792176 w 6936705"/>
              <a:gd name="connsiteY62" fmla="*/ 2042597 h 5808479"/>
              <a:gd name="connsiteX63" fmla="*/ 5672327 w 6936705"/>
              <a:gd name="connsiteY63" fmla="*/ 3345025 h 5808479"/>
              <a:gd name="connsiteX64" fmla="*/ 5849315 w 6936705"/>
              <a:gd name="connsiteY64" fmla="*/ 3439596 h 5808479"/>
              <a:gd name="connsiteX65" fmla="*/ 6027052 w 6936705"/>
              <a:gd name="connsiteY65" fmla="*/ 3345025 h 5808479"/>
              <a:gd name="connsiteX66" fmla="*/ 6900118 w 6936705"/>
              <a:gd name="connsiteY66" fmla="*/ 2041836 h 5808479"/>
              <a:gd name="connsiteX67" fmla="*/ 6934932 w 6936705"/>
              <a:gd name="connsiteY67" fmla="*/ 1895000 h 5808479"/>
              <a:gd name="connsiteX68" fmla="*/ 6863817 w 6936705"/>
              <a:gd name="connsiteY68" fmla="*/ 1761850 h 5808479"/>
              <a:gd name="connsiteX69" fmla="*/ 6722377 w 6936705"/>
              <a:gd name="connsiteY69" fmla="*/ 1709134 h 5808479"/>
              <a:gd name="connsiteX70" fmla="*/ 5845776 w 6936705"/>
              <a:gd name="connsiteY70" fmla="*/ 3225600 h 5808479"/>
              <a:gd name="connsiteX71" fmla="*/ 4969141 w 6936705"/>
              <a:gd name="connsiteY71" fmla="*/ 1922411 h 5808479"/>
              <a:gd name="connsiteX72" fmla="*/ 5443342 w 6936705"/>
              <a:gd name="connsiteY72" fmla="*/ 1922411 h 5808479"/>
              <a:gd name="connsiteX73" fmla="*/ 5550013 w 6936705"/>
              <a:gd name="connsiteY73" fmla="*/ 1815789 h 5808479"/>
              <a:gd name="connsiteX74" fmla="*/ 5550013 w 6936705"/>
              <a:gd name="connsiteY74" fmla="*/ 913573 h 5808479"/>
              <a:gd name="connsiteX75" fmla="*/ 5443342 w 6936705"/>
              <a:gd name="connsiteY75" fmla="*/ 806952 h 5808479"/>
              <a:gd name="connsiteX76" fmla="*/ 1477659 w 6936705"/>
              <a:gd name="connsiteY76" fmla="*/ 806952 h 5808479"/>
              <a:gd name="connsiteX77" fmla="*/ 1371038 w 6936705"/>
              <a:gd name="connsiteY77" fmla="*/ 913573 h 5808479"/>
              <a:gd name="connsiteX78" fmla="*/ 1371038 w 6936705"/>
              <a:gd name="connsiteY78" fmla="*/ 1709122 h 5808479"/>
              <a:gd name="connsiteX79" fmla="*/ 775240 w 6936705"/>
              <a:gd name="connsiteY79" fmla="*/ 1709122 h 5808479"/>
              <a:gd name="connsiteX80" fmla="*/ 775240 w 6936705"/>
              <a:gd name="connsiteY80" fmla="*/ 509058 h 5808479"/>
              <a:gd name="connsiteX81" fmla="*/ 862074 w 6936705"/>
              <a:gd name="connsiteY81" fmla="*/ 300128 h 5808479"/>
              <a:gd name="connsiteX82" fmla="*/ 1071003 w 6936705"/>
              <a:gd name="connsiteY82" fmla="*/ 213294 h 5808479"/>
              <a:gd name="connsiteX83" fmla="*/ 5846402 w 6936705"/>
              <a:gd name="connsiteY83" fmla="*/ 213294 h 5808479"/>
              <a:gd name="connsiteX84" fmla="*/ 6055332 w 6936705"/>
              <a:gd name="connsiteY84" fmla="*/ 300128 h 5808479"/>
              <a:gd name="connsiteX85" fmla="*/ 6142166 w 6936705"/>
              <a:gd name="connsiteY85" fmla="*/ 509058 h 5808479"/>
              <a:gd name="connsiteX86" fmla="*/ 6142166 w 6936705"/>
              <a:gd name="connsiteY86" fmla="*/ 1815802 h 5808479"/>
              <a:gd name="connsiteX87" fmla="*/ 6248788 w 6936705"/>
              <a:gd name="connsiteY87" fmla="*/ 1922424 h 5808479"/>
              <a:gd name="connsiteX88" fmla="*/ 6723674 w 6936705"/>
              <a:gd name="connsiteY88" fmla="*/ 1922424 h 5808479"/>
              <a:gd name="connsiteX89" fmla="*/ 3468296 w 6936705"/>
              <a:gd name="connsiteY89" fmla="*/ 4217383 h 5808479"/>
              <a:gd name="connsiteX90" fmla="*/ 3615487 w 6936705"/>
              <a:gd name="connsiteY90" fmla="*/ 4156236 h 5808479"/>
              <a:gd name="connsiteX91" fmla="*/ 4525498 w 6936705"/>
              <a:gd name="connsiteY91" fmla="*/ 3247622 h 5808479"/>
              <a:gd name="connsiteX92" fmla="*/ 4734681 w 6936705"/>
              <a:gd name="connsiteY92" fmla="*/ 2514256 h 5808479"/>
              <a:gd name="connsiteX93" fmla="*/ 4214319 w 6936705"/>
              <a:gd name="connsiteY93" fmla="*/ 1956798 h 5808479"/>
              <a:gd name="connsiteX94" fmla="*/ 3468308 w 6936705"/>
              <a:gd name="connsiteY94" fmla="*/ 2115097 h 5808479"/>
              <a:gd name="connsiteX95" fmla="*/ 2728594 w 6936705"/>
              <a:gd name="connsiteY95" fmla="*/ 1967068 h 5808479"/>
              <a:gd name="connsiteX96" fmla="*/ 2213489 w 6936705"/>
              <a:gd name="connsiteY96" fmla="*/ 2518178 h 5808479"/>
              <a:gd name="connsiteX97" fmla="*/ 2411106 w 6936705"/>
              <a:gd name="connsiteY97" fmla="*/ 3246238 h 5808479"/>
              <a:gd name="connsiteX98" fmla="*/ 3321117 w 6936705"/>
              <a:gd name="connsiteY98" fmla="*/ 4156249 h 5808479"/>
              <a:gd name="connsiteX99" fmla="*/ 3468308 w 6936705"/>
              <a:gd name="connsiteY99" fmla="*/ 4217395 h 5808479"/>
              <a:gd name="connsiteX100" fmla="*/ 2396913 w 6936705"/>
              <a:gd name="connsiteY100" fmla="*/ 2698116 h 5808479"/>
              <a:gd name="connsiteX101" fmla="*/ 2561560 w 6936705"/>
              <a:gd name="connsiteY101" fmla="*/ 2300939 h 5808479"/>
              <a:gd name="connsiteX102" fmla="*/ 2958839 w 6936705"/>
              <a:gd name="connsiteY102" fmla="*/ 2136596 h 5808479"/>
              <a:gd name="connsiteX103" fmla="*/ 3355966 w 6936705"/>
              <a:gd name="connsiteY103" fmla="*/ 2301383 h 5808479"/>
              <a:gd name="connsiteX104" fmla="*/ 3393656 w 6936705"/>
              <a:gd name="connsiteY104" fmla="*/ 2339073 h 5808479"/>
              <a:gd name="connsiteX105" fmla="*/ 3544364 w 6936705"/>
              <a:gd name="connsiteY105" fmla="*/ 2339073 h 5808479"/>
              <a:gd name="connsiteX106" fmla="*/ 3580616 w 6936705"/>
              <a:gd name="connsiteY106" fmla="*/ 2302821 h 5808479"/>
              <a:gd name="connsiteX107" fmla="*/ 3980028 w 6936705"/>
              <a:gd name="connsiteY107" fmla="*/ 2130239 h 5808479"/>
              <a:gd name="connsiteX108" fmla="*/ 4382855 w 6936705"/>
              <a:gd name="connsiteY108" fmla="*/ 2294684 h 5808479"/>
              <a:gd name="connsiteX109" fmla="*/ 4547351 w 6936705"/>
              <a:gd name="connsiteY109" fmla="*/ 2697511 h 5808479"/>
              <a:gd name="connsiteX110" fmla="*/ 4374718 w 6936705"/>
              <a:gd name="connsiteY110" fmla="*/ 3096923 h 5808479"/>
              <a:gd name="connsiteX111" fmla="*/ 3472552 w 6936705"/>
              <a:gd name="connsiteY111" fmla="*/ 4005486 h 5808479"/>
              <a:gd name="connsiteX112" fmla="*/ 2561856 w 6936705"/>
              <a:gd name="connsiteY112" fmla="*/ 3094790 h 5808479"/>
              <a:gd name="connsiteX113" fmla="*/ 2396917 w 6936705"/>
              <a:gd name="connsiteY113" fmla="*/ 2698107 h 58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936705" h="5808479">
                <a:moveTo>
                  <a:pt x="581220" y="4099353"/>
                </a:moveTo>
                <a:lnTo>
                  <a:pt x="581220" y="5299417"/>
                </a:lnTo>
                <a:cubicBezTo>
                  <a:pt x="581369" y="5434357"/>
                  <a:pt x="635077" y="5563737"/>
                  <a:pt x="730493" y="5659156"/>
                </a:cubicBezTo>
                <a:cubicBezTo>
                  <a:pt x="825910" y="5754575"/>
                  <a:pt x="955292" y="5808277"/>
                  <a:pt x="1090232" y="5808480"/>
                </a:cubicBezTo>
                <a:lnTo>
                  <a:pt x="5864996" y="5808480"/>
                </a:lnTo>
                <a:cubicBezTo>
                  <a:pt x="5999937" y="5808282"/>
                  <a:pt x="6129265" y="5754574"/>
                  <a:pt x="6224735" y="5659156"/>
                </a:cubicBezTo>
                <a:cubicBezTo>
                  <a:pt x="6320149" y="5563742"/>
                  <a:pt x="6373805" y="5434357"/>
                  <a:pt x="6374008" y="5299417"/>
                </a:cubicBezTo>
                <a:lnTo>
                  <a:pt x="6374008" y="3992673"/>
                </a:lnTo>
                <a:cubicBezTo>
                  <a:pt x="6374008" y="3933808"/>
                  <a:pt x="6326251" y="3886051"/>
                  <a:pt x="6267387" y="3886051"/>
                </a:cubicBezTo>
                <a:lnTo>
                  <a:pt x="5459041" y="3886051"/>
                </a:lnTo>
                <a:cubicBezTo>
                  <a:pt x="5400126" y="3886051"/>
                  <a:pt x="5352370" y="3933808"/>
                  <a:pt x="5352370" y="3992673"/>
                </a:cubicBezTo>
                <a:lnTo>
                  <a:pt x="5352370" y="4790354"/>
                </a:lnTo>
                <a:lnTo>
                  <a:pt x="1599971" y="4790354"/>
                </a:lnTo>
                <a:lnTo>
                  <a:pt x="1599971" y="4099340"/>
                </a:lnTo>
                <a:lnTo>
                  <a:pt x="1967543" y="4099340"/>
                </a:lnTo>
                <a:cubicBezTo>
                  <a:pt x="2019615" y="4099539"/>
                  <a:pt x="2069950" y="4080693"/>
                  <a:pt x="2109072" y="4046326"/>
                </a:cubicBezTo>
                <a:cubicBezTo>
                  <a:pt x="2148200" y="4011960"/>
                  <a:pt x="2173393" y="3964501"/>
                  <a:pt x="2179938" y="3912821"/>
                </a:cubicBezTo>
                <a:cubicBezTo>
                  <a:pt x="2186484" y="3861196"/>
                  <a:pt x="2173888" y="3808926"/>
                  <a:pt x="2144529" y="3765884"/>
                </a:cubicBezTo>
                <a:lnTo>
                  <a:pt x="1264378" y="2463456"/>
                </a:lnTo>
                <a:cubicBezTo>
                  <a:pt x="1224853" y="2404393"/>
                  <a:pt x="1158450" y="2368934"/>
                  <a:pt x="1087391" y="2368885"/>
                </a:cubicBezTo>
                <a:cubicBezTo>
                  <a:pt x="1016028" y="2368687"/>
                  <a:pt x="949328" y="2404194"/>
                  <a:pt x="909654" y="2463456"/>
                </a:cubicBezTo>
                <a:lnTo>
                  <a:pt x="36587" y="3766645"/>
                </a:lnTo>
                <a:cubicBezTo>
                  <a:pt x="7476" y="3809690"/>
                  <a:pt x="-4921" y="3861911"/>
                  <a:pt x="1774" y="3913481"/>
                </a:cubicBezTo>
                <a:cubicBezTo>
                  <a:pt x="8468" y="3965056"/>
                  <a:pt x="33760" y="4012417"/>
                  <a:pt x="72888" y="4046631"/>
                </a:cubicBezTo>
                <a:cubicBezTo>
                  <a:pt x="112065" y="4080849"/>
                  <a:pt x="162352" y="4099595"/>
                  <a:pt x="214329" y="4099346"/>
                </a:cubicBezTo>
                <a:close/>
                <a:moveTo>
                  <a:pt x="1090968" y="2582880"/>
                </a:moveTo>
                <a:lnTo>
                  <a:pt x="1967552" y="3886069"/>
                </a:lnTo>
                <a:lnTo>
                  <a:pt x="1493351" y="3886069"/>
                </a:lnTo>
                <a:cubicBezTo>
                  <a:pt x="1434436" y="3886069"/>
                  <a:pt x="1386680" y="3933826"/>
                  <a:pt x="1386680" y="3992691"/>
                </a:cubicBezTo>
                <a:lnTo>
                  <a:pt x="1386680" y="4894907"/>
                </a:lnTo>
                <a:cubicBezTo>
                  <a:pt x="1386680" y="4953772"/>
                  <a:pt x="1434436" y="5001528"/>
                  <a:pt x="1493351" y="5001528"/>
                </a:cubicBezTo>
                <a:lnTo>
                  <a:pt x="5459033" y="5001528"/>
                </a:lnTo>
                <a:cubicBezTo>
                  <a:pt x="5517898" y="5001528"/>
                  <a:pt x="5565655" y="4953772"/>
                  <a:pt x="5565655" y="4894907"/>
                </a:cubicBezTo>
                <a:lnTo>
                  <a:pt x="5565655" y="4099358"/>
                </a:lnTo>
                <a:lnTo>
                  <a:pt x="6157873" y="4099358"/>
                </a:lnTo>
                <a:lnTo>
                  <a:pt x="6157873" y="5299422"/>
                </a:lnTo>
                <a:cubicBezTo>
                  <a:pt x="6157675" y="5377827"/>
                  <a:pt x="6126481" y="5452910"/>
                  <a:pt x="6071039" y="5508351"/>
                </a:cubicBezTo>
                <a:cubicBezTo>
                  <a:pt x="6015645" y="5563746"/>
                  <a:pt x="5940517" y="5594988"/>
                  <a:pt x="5862109" y="5595186"/>
                </a:cubicBezTo>
                <a:lnTo>
                  <a:pt x="1090265" y="5595186"/>
                </a:lnTo>
                <a:cubicBezTo>
                  <a:pt x="1011910" y="5594988"/>
                  <a:pt x="936777" y="5563744"/>
                  <a:pt x="881336" y="5508351"/>
                </a:cubicBezTo>
                <a:cubicBezTo>
                  <a:pt x="825942" y="5452908"/>
                  <a:pt x="794699" y="5377830"/>
                  <a:pt x="794501" y="5299422"/>
                </a:cubicBezTo>
                <a:lnTo>
                  <a:pt x="794501" y="3992678"/>
                </a:lnTo>
                <a:cubicBezTo>
                  <a:pt x="794501" y="3933813"/>
                  <a:pt x="746794" y="3886056"/>
                  <a:pt x="687880" y="3886056"/>
                </a:cubicBezTo>
                <a:lnTo>
                  <a:pt x="212942" y="3886056"/>
                </a:lnTo>
                <a:close/>
                <a:moveTo>
                  <a:pt x="6723057" y="1709127"/>
                </a:moveTo>
                <a:lnTo>
                  <a:pt x="6355486" y="1709127"/>
                </a:lnTo>
                <a:lnTo>
                  <a:pt x="6355486" y="509063"/>
                </a:lnTo>
                <a:cubicBezTo>
                  <a:pt x="6355337" y="374123"/>
                  <a:pt x="6301629" y="244743"/>
                  <a:pt x="6206212" y="149324"/>
                </a:cubicBezTo>
                <a:cubicBezTo>
                  <a:pt x="6110796" y="53905"/>
                  <a:pt x="5981413" y="203"/>
                  <a:pt x="5846474" y="0"/>
                </a:cubicBezTo>
                <a:lnTo>
                  <a:pt x="1071709" y="0"/>
                </a:lnTo>
                <a:cubicBezTo>
                  <a:pt x="936769" y="198"/>
                  <a:pt x="807440" y="53906"/>
                  <a:pt x="711971" y="149324"/>
                </a:cubicBezTo>
                <a:cubicBezTo>
                  <a:pt x="616556" y="244738"/>
                  <a:pt x="562900" y="374123"/>
                  <a:pt x="562697" y="509063"/>
                </a:cubicBezTo>
                <a:lnTo>
                  <a:pt x="562697" y="1815807"/>
                </a:lnTo>
                <a:cubicBezTo>
                  <a:pt x="562697" y="1874672"/>
                  <a:pt x="610454" y="1922429"/>
                  <a:pt x="669319" y="1922429"/>
                </a:cubicBezTo>
                <a:lnTo>
                  <a:pt x="1477664" y="1922429"/>
                </a:lnTo>
                <a:cubicBezTo>
                  <a:pt x="1536579" y="1922429"/>
                  <a:pt x="1584336" y="1874672"/>
                  <a:pt x="1584336" y="1815807"/>
                </a:cubicBezTo>
                <a:lnTo>
                  <a:pt x="1584336" y="1018125"/>
                </a:lnTo>
                <a:lnTo>
                  <a:pt x="5336734" y="1018125"/>
                </a:lnTo>
                <a:lnTo>
                  <a:pt x="5336734" y="1709190"/>
                </a:lnTo>
                <a:lnTo>
                  <a:pt x="4969162" y="1709141"/>
                </a:lnTo>
                <a:cubicBezTo>
                  <a:pt x="4917091" y="1708942"/>
                  <a:pt x="4866756" y="1727788"/>
                  <a:pt x="4827633" y="1762155"/>
                </a:cubicBezTo>
                <a:cubicBezTo>
                  <a:pt x="4788506" y="1796521"/>
                  <a:pt x="4763313" y="1843981"/>
                  <a:pt x="4756767" y="1895660"/>
                </a:cubicBezTo>
                <a:cubicBezTo>
                  <a:pt x="4750221" y="1947285"/>
                  <a:pt x="4762817" y="1999555"/>
                  <a:pt x="4792176" y="2042597"/>
                </a:cubicBezTo>
                <a:lnTo>
                  <a:pt x="5672327" y="3345025"/>
                </a:lnTo>
                <a:cubicBezTo>
                  <a:pt x="5711853" y="3404088"/>
                  <a:pt x="5778256" y="3439546"/>
                  <a:pt x="5849315" y="3439596"/>
                </a:cubicBezTo>
                <a:cubicBezTo>
                  <a:pt x="5920678" y="3439794"/>
                  <a:pt x="5987378" y="3404288"/>
                  <a:pt x="6027052" y="3345025"/>
                </a:cubicBezTo>
                <a:lnTo>
                  <a:pt x="6900118" y="2041836"/>
                </a:lnTo>
                <a:cubicBezTo>
                  <a:pt x="6929229" y="1998790"/>
                  <a:pt x="6941626" y="1946570"/>
                  <a:pt x="6934932" y="1895000"/>
                </a:cubicBezTo>
                <a:cubicBezTo>
                  <a:pt x="6928237" y="1843425"/>
                  <a:pt x="6902946" y="1796064"/>
                  <a:pt x="6863817" y="1761850"/>
                </a:cubicBezTo>
                <a:cubicBezTo>
                  <a:pt x="6824640" y="1727632"/>
                  <a:pt x="6774353" y="1708886"/>
                  <a:pt x="6722377" y="1709134"/>
                </a:cubicBezTo>
                <a:close/>
                <a:moveTo>
                  <a:pt x="5845776" y="3225600"/>
                </a:moveTo>
                <a:lnTo>
                  <a:pt x="4969141" y="1922411"/>
                </a:lnTo>
                <a:lnTo>
                  <a:pt x="5443342" y="1922411"/>
                </a:lnTo>
                <a:cubicBezTo>
                  <a:pt x="5502256" y="1922411"/>
                  <a:pt x="5550013" y="1874654"/>
                  <a:pt x="5550013" y="1815789"/>
                </a:cubicBezTo>
                <a:lnTo>
                  <a:pt x="5550013" y="913573"/>
                </a:lnTo>
                <a:cubicBezTo>
                  <a:pt x="5550013" y="854708"/>
                  <a:pt x="5502256" y="806952"/>
                  <a:pt x="5443342" y="806952"/>
                </a:cubicBezTo>
                <a:lnTo>
                  <a:pt x="1477659" y="806952"/>
                </a:lnTo>
                <a:cubicBezTo>
                  <a:pt x="1418794" y="806952"/>
                  <a:pt x="1371038" y="854708"/>
                  <a:pt x="1371038" y="913573"/>
                </a:cubicBezTo>
                <a:lnTo>
                  <a:pt x="1371038" y="1709122"/>
                </a:lnTo>
                <a:lnTo>
                  <a:pt x="775240" y="1709122"/>
                </a:lnTo>
                <a:lnTo>
                  <a:pt x="775240" y="509058"/>
                </a:lnTo>
                <a:cubicBezTo>
                  <a:pt x="775438" y="430653"/>
                  <a:pt x="806681" y="355569"/>
                  <a:pt x="862074" y="300128"/>
                </a:cubicBezTo>
                <a:cubicBezTo>
                  <a:pt x="917518" y="244734"/>
                  <a:pt x="992596" y="213492"/>
                  <a:pt x="1071003" y="213294"/>
                </a:cubicBezTo>
                <a:lnTo>
                  <a:pt x="5846402" y="213294"/>
                </a:lnTo>
                <a:cubicBezTo>
                  <a:pt x="5924757" y="213492"/>
                  <a:pt x="5999891" y="244736"/>
                  <a:pt x="6055332" y="300128"/>
                </a:cubicBezTo>
                <a:cubicBezTo>
                  <a:pt x="6110726" y="355572"/>
                  <a:pt x="6141968" y="430650"/>
                  <a:pt x="6142166" y="509058"/>
                </a:cubicBezTo>
                <a:lnTo>
                  <a:pt x="6142166" y="1815802"/>
                </a:lnTo>
                <a:cubicBezTo>
                  <a:pt x="6142166" y="1874667"/>
                  <a:pt x="6189873" y="1922424"/>
                  <a:pt x="6248788" y="1922424"/>
                </a:cubicBezTo>
                <a:lnTo>
                  <a:pt x="6723674" y="1922424"/>
                </a:lnTo>
                <a:close/>
                <a:moveTo>
                  <a:pt x="3468296" y="4217383"/>
                </a:moveTo>
                <a:cubicBezTo>
                  <a:pt x="3523392" y="4216738"/>
                  <a:pt x="3576157" y="4194869"/>
                  <a:pt x="3615487" y="4156236"/>
                </a:cubicBezTo>
                <a:lnTo>
                  <a:pt x="4525498" y="3247622"/>
                </a:lnTo>
                <a:cubicBezTo>
                  <a:pt x="4719002" y="3056796"/>
                  <a:pt x="4798399" y="2778486"/>
                  <a:pt x="4734681" y="2514256"/>
                </a:cubicBezTo>
                <a:cubicBezTo>
                  <a:pt x="4671006" y="2250037"/>
                  <a:pt x="4473535" y="2038518"/>
                  <a:pt x="4214319" y="1956798"/>
                </a:cubicBezTo>
                <a:cubicBezTo>
                  <a:pt x="3955103" y="1875077"/>
                  <a:pt x="3672032" y="1935176"/>
                  <a:pt x="3468308" y="2115097"/>
                </a:cubicBezTo>
                <a:cubicBezTo>
                  <a:pt x="3264038" y="1940979"/>
                  <a:pt x="2984192" y="1884992"/>
                  <a:pt x="2728594" y="1967068"/>
                </a:cubicBezTo>
                <a:cubicBezTo>
                  <a:pt x="2473047" y="2049193"/>
                  <a:pt x="2278159" y="2257680"/>
                  <a:pt x="2213489" y="2518178"/>
                </a:cubicBezTo>
                <a:cubicBezTo>
                  <a:pt x="2148871" y="2778728"/>
                  <a:pt x="2223605" y="3054168"/>
                  <a:pt x="2411106" y="3246238"/>
                </a:cubicBezTo>
                <a:lnTo>
                  <a:pt x="3321117" y="4156249"/>
                </a:lnTo>
                <a:cubicBezTo>
                  <a:pt x="3360444" y="4194881"/>
                  <a:pt x="3413209" y="4216751"/>
                  <a:pt x="3468308" y="4217395"/>
                </a:cubicBezTo>
                <a:close/>
                <a:moveTo>
                  <a:pt x="2396913" y="2698116"/>
                </a:moveTo>
                <a:cubicBezTo>
                  <a:pt x="2396962" y="2549097"/>
                  <a:pt x="2456175" y="2406273"/>
                  <a:pt x="2561560" y="2300939"/>
                </a:cubicBezTo>
                <a:cubicBezTo>
                  <a:pt x="2666943" y="2195655"/>
                  <a:pt x="2809871" y="2136545"/>
                  <a:pt x="2958839" y="2136596"/>
                </a:cubicBezTo>
                <a:cubicBezTo>
                  <a:pt x="3107859" y="2136695"/>
                  <a:pt x="3250683" y="2195957"/>
                  <a:pt x="3355966" y="2301383"/>
                </a:cubicBezTo>
                <a:lnTo>
                  <a:pt x="3393656" y="2339073"/>
                </a:lnTo>
                <a:cubicBezTo>
                  <a:pt x="3435263" y="2380631"/>
                  <a:pt x="3502708" y="2380631"/>
                  <a:pt x="3544364" y="2339073"/>
                </a:cubicBezTo>
                <a:lnTo>
                  <a:pt x="3580616" y="2302821"/>
                </a:lnTo>
                <a:cubicBezTo>
                  <a:pt x="3685156" y="2193968"/>
                  <a:pt x="3829117" y="2131725"/>
                  <a:pt x="3980028" y="2130239"/>
                </a:cubicBezTo>
                <a:cubicBezTo>
                  <a:pt x="4130939" y="2128702"/>
                  <a:pt x="4276137" y="2187964"/>
                  <a:pt x="4382855" y="2294684"/>
                </a:cubicBezTo>
                <a:cubicBezTo>
                  <a:pt x="4489574" y="2401403"/>
                  <a:pt x="4548836" y="2546612"/>
                  <a:pt x="4547351" y="2697511"/>
                </a:cubicBezTo>
                <a:cubicBezTo>
                  <a:pt x="4545813" y="2848422"/>
                  <a:pt x="4483626" y="2992388"/>
                  <a:pt x="4374718" y="3096923"/>
                </a:cubicBezTo>
                <a:lnTo>
                  <a:pt x="3472552" y="4005486"/>
                </a:lnTo>
                <a:lnTo>
                  <a:pt x="2561856" y="3094790"/>
                </a:lnTo>
                <a:cubicBezTo>
                  <a:pt x="2456176" y="2989805"/>
                  <a:pt x="2396815" y="2847025"/>
                  <a:pt x="2396917" y="2698107"/>
                </a:cubicBezTo>
                <a:close/>
              </a:path>
            </a:pathLst>
          </a:custGeom>
          <a:solidFill>
            <a:srgbClr val="B7A679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Arial" panose="020B0604020202020204" pitchFamily="34" charset="0"/>
            </a:endParaRPr>
          </a:p>
        </p:txBody>
      </p:sp>
      <p:sp>
        <p:nvSpPr>
          <p:cNvPr id="619" name="Retângulo: Cantos Arredondados 618">
            <a:extLst>
              <a:ext uri="{FF2B5EF4-FFF2-40B4-BE49-F238E27FC236}">
                <a16:creationId xmlns:a16="http://schemas.microsoft.com/office/drawing/2014/main" id="{9C37585D-F015-7621-404F-BBBC90A0611D}"/>
              </a:ext>
            </a:extLst>
          </p:cNvPr>
          <p:cNvSpPr/>
          <p:nvPr/>
        </p:nvSpPr>
        <p:spPr>
          <a:xfrm>
            <a:off x="6855255" y="7611280"/>
            <a:ext cx="5505739" cy="5495120"/>
          </a:xfrm>
          <a:prstGeom prst="roundRect">
            <a:avLst>
              <a:gd name="adj" fmla="val 14735"/>
            </a:avLst>
          </a:prstGeom>
          <a:solidFill>
            <a:schemeClr val="bg1"/>
          </a:solidFill>
          <a:ln w="38100">
            <a:solidFill>
              <a:srgbClr val="B7A679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7AFBC14-A47D-8B98-E432-5E0E08C14289}"/>
              </a:ext>
            </a:extLst>
          </p:cNvPr>
          <p:cNvSpPr txBox="1"/>
          <p:nvPr/>
        </p:nvSpPr>
        <p:spPr>
          <a:xfrm>
            <a:off x="7309834" y="9213488"/>
            <a:ext cx="4318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b="0" dirty="0">
                <a:solidFill>
                  <a:schemeClr val="tx1"/>
                </a:solidFill>
                <a:latin typeface="Arial" panose="020B0604020202020204" pitchFamily="34" charset="0"/>
              </a:rPr>
              <a:t>Plataforma ideal de </a:t>
            </a:r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</a:rPr>
              <a:t>treinamento de novos Distribuidores e futuros Anfitriões</a:t>
            </a:r>
            <a:r>
              <a:rPr lang="pt-BR" sz="3200" b="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</p:txBody>
      </p:sp>
      <p:grpSp>
        <p:nvGrpSpPr>
          <p:cNvPr id="690" name="Agrupar 689">
            <a:extLst>
              <a:ext uri="{FF2B5EF4-FFF2-40B4-BE49-F238E27FC236}">
                <a16:creationId xmlns:a16="http://schemas.microsoft.com/office/drawing/2014/main" id="{206DD5DE-4224-8F71-0469-5F997E6858EA}"/>
              </a:ext>
            </a:extLst>
          </p:cNvPr>
          <p:cNvGrpSpPr/>
          <p:nvPr/>
        </p:nvGrpSpPr>
        <p:grpSpPr>
          <a:xfrm>
            <a:off x="7431610" y="8076539"/>
            <a:ext cx="1666249" cy="1075804"/>
            <a:chOff x="9839951" y="2751070"/>
            <a:chExt cx="5571552" cy="3597241"/>
          </a:xfrm>
          <a:solidFill>
            <a:srgbClr val="B7A679"/>
          </a:solidFill>
        </p:grpSpPr>
        <p:sp>
          <p:nvSpPr>
            <p:cNvPr id="686" name="Forma Livre: Forma 685">
              <a:extLst>
                <a:ext uri="{FF2B5EF4-FFF2-40B4-BE49-F238E27FC236}">
                  <a16:creationId xmlns:a16="http://schemas.microsoft.com/office/drawing/2014/main" id="{8B534187-CFA6-4727-3CF8-D51A4CEEE621}"/>
                </a:ext>
              </a:extLst>
            </p:cNvPr>
            <p:cNvSpPr/>
            <p:nvPr/>
          </p:nvSpPr>
          <p:spPr>
            <a:xfrm>
              <a:off x="9839951" y="2751070"/>
              <a:ext cx="4612086" cy="3241640"/>
            </a:xfrm>
            <a:custGeom>
              <a:avLst/>
              <a:gdLst>
                <a:gd name="connsiteX0" fmla="*/ 55 w 4612086"/>
                <a:gd name="connsiteY0" fmla="*/ 89361 h 3241640"/>
                <a:gd name="connsiteX1" fmla="*/ 55 w 4612086"/>
                <a:gd name="connsiteY1" fmla="*/ 3152395 h 3241640"/>
                <a:gd name="connsiteX2" fmla="*/ 89815 w 4612086"/>
                <a:gd name="connsiteY2" fmla="*/ 3241561 h 3241640"/>
                <a:gd name="connsiteX3" fmla="*/ 3448274 w 4612086"/>
                <a:gd name="connsiteY3" fmla="*/ 3241561 h 3241640"/>
                <a:gd name="connsiteX4" fmla="*/ 3448274 w 4612086"/>
                <a:gd name="connsiteY4" fmla="*/ 3062631 h 3241640"/>
                <a:gd name="connsiteX5" fmla="*/ 178938 w 4612086"/>
                <a:gd name="connsiteY5" fmla="*/ 3062681 h 3241640"/>
                <a:gd name="connsiteX6" fmla="*/ 178938 w 4612086"/>
                <a:gd name="connsiteY6" fmla="*/ 179033 h 3241640"/>
                <a:gd name="connsiteX7" fmla="*/ 4433061 w 4612086"/>
                <a:gd name="connsiteY7" fmla="*/ 179033 h 3241640"/>
                <a:gd name="connsiteX8" fmla="*/ 4433061 w 4612086"/>
                <a:gd name="connsiteY8" fmla="*/ 379926 h 3241640"/>
                <a:gd name="connsiteX9" fmla="*/ 4611990 w 4612086"/>
                <a:gd name="connsiteY9" fmla="*/ 379926 h 3241640"/>
                <a:gd name="connsiteX10" fmla="*/ 4611990 w 4612086"/>
                <a:gd name="connsiteY10" fmla="*/ 89365 h 3241640"/>
                <a:gd name="connsiteX11" fmla="*/ 4523221 w 4612086"/>
                <a:gd name="connsiteY11" fmla="*/ 0 h 3241640"/>
                <a:gd name="connsiteX12" fmla="*/ 89711 w 4612086"/>
                <a:gd name="connsiteY12" fmla="*/ 50 h 3241640"/>
                <a:gd name="connsiteX13" fmla="*/ 0 w 4612086"/>
                <a:gd name="connsiteY13" fmla="*/ 89365 h 32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2086" h="3241640">
                  <a:moveTo>
                    <a:pt x="55" y="89361"/>
                  </a:moveTo>
                  <a:lnTo>
                    <a:pt x="55" y="3152395"/>
                  </a:lnTo>
                  <a:cubicBezTo>
                    <a:pt x="55" y="3201690"/>
                    <a:pt x="40422" y="3241561"/>
                    <a:pt x="89815" y="3241561"/>
                  </a:cubicBezTo>
                  <a:lnTo>
                    <a:pt x="3448274" y="3241561"/>
                  </a:lnTo>
                  <a:cubicBezTo>
                    <a:pt x="3572054" y="3246074"/>
                    <a:pt x="3572054" y="3057680"/>
                    <a:pt x="3448274" y="3062631"/>
                  </a:cubicBezTo>
                  <a:lnTo>
                    <a:pt x="178938" y="3062681"/>
                  </a:lnTo>
                  <a:lnTo>
                    <a:pt x="178938" y="179033"/>
                  </a:lnTo>
                  <a:lnTo>
                    <a:pt x="4433061" y="179033"/>
                  </a:lnTo>
                  <a:lnTo>
                    <a:pt x="4433061" y="379926"/>
                  </a:lnTo>
                  <a:cubicBezTo>
                    <a:pt x="4428548" y="503707"/>
                    <a:pt x="4616942" y="503707"/>
                    <a:pt x="4611990" y="379926"/>
                  </a:cubicBezTo>
                  <a:lnTo>
                    <a:pt x="4611990" y="89365"/>
                  </a:lnTo>
                  <a:cubicBezTo>
                    <a:pt x="4611990" y="39972"/>
                    <a:pt x="4572169" y="0"/>
                    <a:pt x="4523221" y="0"/>
                  </a:cubicBezTo>
                  <a:lnTo>
                    <a:pt x="89711" y="50"/>
                  </a:lnTo>
                  <a:cubicBezTo>
                    <a:pt x="26681" y="50"/>
                    <a:pt x="0" y="51476"/>
                    <a:pt x="0" y="89365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687" name="Forma Livre: Forma 686">
              <a:extLst>
                <a:ext uri="{FF2B5EF4-FFF2-40B4-BE49-F238E27FC236}">
                  <a16:creationId xmlns:a16="http://schemas.microsoft.com/office/drawing/2014/main" id="{BD87B60B-BDFD-119C-EA17-1282B9F08096}"/>
                </a:ext>
              </a:extLst>
            </p:cNvPr>
            <p:cNvSpPr/>
            <p:nvPr/>
          </p:nvSpPr>
          <p:spPr>
            <a:xfrm>
              <a:off x="11472752" y="4010464"/>
              <a:ext cx="3938751" cy="2337847"/>
            </a:xfrm>
            <a:custGeom>
              <a:avLst/>
              <a:gdLst>
                <a:gd name="connsiteX0" fmla="*/ 85331 w 3938751"/>
                <a:gd name="connsiteY0" fmla="*/ 69 h 2337847"/>
                <a:gd name="connsiteX1" fmla="*/ 37227 w 3938751"/>
                <a:gd name="connsiteY1" fmla="*/ 162190 h 2337847"/>
                <a:gd name="connsiteX2" fmla="*/ 876511 w 3938751"/>
                <a:gd name="connsiteY2" fmla="*/ 788775 h 2337847"/>
                <a:gd name="connsiteX3" fmla="*/ 859204 w 3938751"/>
                <a:gd name="connsiteY3" fmla="*/ 950147 h 2337847"/>
                <a:gd name="connsiteX4" fmla="*/ 966967 w 3938751"/>
                <a:gd name="connsiteY4" fmla="*/ 1125852 h 2337847"/>
                <a:gd name="connsiteX5" fmla="*/ 1562270 w 3938751"/>
                <a:gd name="connsiteY5" fmla="*/ 1570092 h 2337847"/>
                <a:gd name="connsiteX6" fmla="*/ 1562270 w 3938751"/>
                <a:gd name="connsiteY6" fmla="*/ 1569398 h 2337847"/>
                <a:gd name="connsiteX7" fmla="*/ 1925233 w 3938751"/>
                <a:gd name="connsiteY7" fmla="*/ 1569398 h 2337847"/>
                <a:gd name="connsiteX8" fmla="*/ 1925233 w 3938751"/>
                <a:gd name="connsiteY8" fmla="*/ 1570092 h 2337847"/>
                <a:gd name="connsiteX9" fmla="*/ 2096825 w 3938751"/>
                <a:gd name="connsiteY9" fmla="*/ 1442147 h 2337847"/>
                <a:gd name="connsiteX10" fmla="*/ 2096825 w 3938751"/>
                <a:gd name="connsiteY10" fmla="*/ 2240870 h 2337847"/>
                <a:gd name="connsiteX11" fmla="*/ 2185990 w 3938751"/>
                <a:gd name="connsiteY11" fmla="*/ 2331772 h 2337847"/>
                <a:gd name="connsiteX12" fmla="*/ 2275751 w 3938751"/>
                <a:gd name="connsiteY12" fmla="*/ 2240870 h 2337847"/>
                <a:gd name="connsiteX13" fmla="*/ 2275751 w 3938751"/>
                <a:gd name="connsiteY13" fmla="*/ 1263116 h 2337847"/>
                <a:gd name="connsiteX14" fmla="*/ 2132927 w 3938751"/>
                <a:gd name="connsiteY14" fmla="*/ 1191605 h 2337847"/>
                <a:gd name="connsiteX15" fmla="*/ 1817826 w 3938751"/>
                <a:gd name="connsiteY15" fmla="*/ 1426077 h 2337847"/>
                <a:gd name="connsiteX16" fmla="*/ 1669695 w 3938751"/>
                <a:gd name="connsiteY16" fmla="*/ 1426077 h 2337847"/>
                <a:gd name="connsiteX17" fmla="*/ 1074392 w 3938751"/>
                <a:gd name="connsiteY17" fmla="*/ 982130 h 2337847"/>
                <a:gd name="connsiteX18" fmla="*/ 1035215 w 3938751"/>
                <a:gd name="connsiteY18" fmla="*/ 916321 h 2337847"/>
                <a:gd name="connsiteX19" fmla="*/ 1061498 w 3938751"/>
                <a:gd name="connsiteY19" fmla="*/ 818923 h 2337847"/>
                <a:gd name="connsiteX20" fmla="*/ 1135688 w 3938751"/>
                <a:gd name="connsiteY20" fmla="*/ 761744 h 2337847"/>
                <a:gd name="connsiteX21" fmla="*/ 1222522 w 3938751"/>
                <a:gd name="connsiteY21" fmla="*/ 783862 h 2337847"/>
                <a:gd name="connsiteX22" fmla="*/ 1690718 w 3938751"/>
                <a:gd name="connsiteY22" fmla="*/ 1133241 h 2337847"/>
                <a:gd name="connsiteX23" fmla="*/ 1797738 w 3938751"/>
                <a:gd name="connsiteY23" fmla="*/ 1133241 h 2337847"/>
                <a:gd name="connsiteX24" fmla="*/ 2265439 w 3938751"/>
                <a:gd name="connsiteY24" fmla="*/ 783862 h 2337847"/>
                <a:gd name="connsiteX25" fmla="*/ 2339925 w 3938751"/>
                <a:gd name="connsiteY25" fmla="*/ 747759 h 2337847"/>
                <a:gd name="connsiteX26" fmla="*/ 3104827 w 3938751"/>
                <a:gd name="connsiteY26" fmla="*/ 747759 h 2337847"/>
                <a:gd name="connsiteX27" fmla="*/ 3199845 w 3938751"/>
                <a:gd name="connsiteY27" fmla="*/ 804542 h 2337847"/>
                <a:gd name="connsiteX28" fmla="*/ 3731023 w 3938751"/>
                <a:gd name="connsiteY28" fmla="*/ 1447148 h 2337847"/>
                <a:gd name="connsiteX29" fmla="*/ 3740495 w 3938751"/>
                <a:gd name="connsiteY29" fmla="*/ 1591559 h 2337847"/>
                <a:gd name="connsiteX30" fmla="*/ 3342277 w 3938751"/>
                <a:gd name="connsiteY30" fmla="*/ 2198021 h 2337847"/>
                <a:gd name="connsiteX31" fmla="*/ 3367321 w 3938751"/>
                <a:gd name="connsiteY31" fmla="*/ 2323141 h 2337847"/>
                <a:gd name="connsiteX32" fmla="*/ 3492044 w 3938751"/>
                <a:gd name="connsiteY32" fmla="*/ 2295965 h 2337847"/>
                <a:gd name="connsiteX33" fmla="*/ 3889869 w 3938751"/>
                <a:gd name="connsiteY33" fmla="*/ 1690303 h 2337847"/>
                <a:gd name="connsiteX34" fmla="*/ 3869338 w 3938751"/>
                <a:gd name="connsiteY34" fmla="*/ 1332697 h 2337847"/>
                <a:gd name="connsiteX35" fmla="*/ 3338159 w 3938751"/>
                <a:gd name="connsiteY35" fmla="*/ 690091 h 2337847"/>
                <a:gd name="connsiteX36" fmla="*/ 3104880 w 3938751"/>
                <a:gd name="connsiteY36" fmla="*/ 568344 h 2337847"/>
                <a:gd name="connsiteX37" fmla="*/ 2339979 w 3938751"/>
                <a:gd name="connsiteY37" fmla="*/ 568344 h 2337847"/>
                <a:gd name="connsiteX38" fmla="*/ 2157735 w 3938751"/>
                <a:gd name="connsiteY38" fmla="*/ 640698 h 2337847"/>
                <a:gd name="connsiteX39" fmla="*/ 1744688 w 3938751"/>
                <a:gd name="connsiteY39" fmla="*/ 949705 h 2337847"/>
                <a:gd name="connsiteX40" fmla="*/ 1329902 w 3938751"/>
                <a:gd name="connsiteY40" fmla="*/ 640698 h 2337847"/>
                <a:gd name="connsiteX41" fmla="*/ 1085121 w 3938751"/>
                <a:gd name="connsiteY41" fmla="*/ 590561 h 2337847"/>
                <a:gd name="connsiteX42" fmla="*/ 983061 w 3938751"/>
                <a:gd name="connsiteY42" fmla="*/ 644368 h 2337847"/>
                <a:gd name="connsiteX43" fmla="*/ 144512 w 3938751"/>
                <a:gd name="connsiteY43" fmla="*/ 19065 h 2337847"/>
                <a:gd name="connsiteX44" fmla="*/ 85349 w 3938751"/>
                <a:gd name="connsiteY44" fmla="*/ 72 h 23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938751" h="2337847">
                  <a:moveTo>
                    <a:pt x="85331" y="69"/>
                  </a:moveTo>
                  <a:cubicBezTo>
                    <a:pt x="976" y="4185"/>
                    <a:pt x="-31506" y="112494"/>
                    <a:pt x="37227" y="162190"/>
                  </a:cubicBezTo>
                  <a:lnTo>
                    <a:pt x="876511" y="788775"/>
                  </a:lnTo>
                  <a:cubicBezTo>
                    <a:pt x="855434" y="843524"/>
                    <a:pt x="849732" y="900307"/>
                    <a:pt x="859204" y="950147"/>
                  </a:cubicBezTo>
                  <a:cubicBezTo>
                    <a:pt x="873486" y="1025030"/>
                    <a:pt x="913011" y="1085481"/>
                    <a:pt x="966967" y="1125852"/>
                  </a:cubicBezTo>
                  <a:lnTo>
                    <a:pt x="1562270" y="1570092"/>
                  </a:lnTo>
                  <a:lnTo>
                    <a:pt x="1562270" y="1569398"/>
                  </a:lnTo>
                  <a:cubicBezTo>
                    <a:pt x="1669685" y="1649587"/>
                    <a:pt x="1818210" y="1649587"/>
                    <a:pt x="1925233" y="1569398"/>
                  </a:cubicBezTo>
                  <a:lnTo>
                    <a:pt x="1925233" y="1570092"/>
                  </a:lnTo>
                  <a:lnTo>
                    <a:pt x="2096825" y="1442147"/>
                  </a:lnTo>
                  <a:lnTo>
                    <a:pt x="2096825" y="2240870"/>
                  </a:lnTo>
                  <a:cubicBezTo>
                    <a:pt x="2095585" y="2291007"/>
                    <a:pt x="2136300" y="2331772"/>
                    <a:pt x="2185990" y="2331772"/>
                  </a:cubicBezTo>
                  <a:cubicBezTo>
                    <a:pt x="2236226" y="2331772"/>
                    <a:pt x="2276594" y="2291008"/>
                    <a:pt x="2275751" y="2240870"/>
                  </a:cubicBezTo>
                  <a:lnTo>
                    <a:pt x="2275751" y="1263116"/>
                  </a:lnTo>
                  <a:cubicBezTo>
                    <a:pt x="2275354" y="1189869"/>
                    <a:pt x="2191792" y="1148014"/>
                    <a:pt x="2132927" y="1191605"/>
                  </a:cubicBezTo>
                  <a:lnTo>
                    <a:pt x="1817826" y="1426077"/>
                  </a:lnTo>
                  <a:cubicBezTo>
                    <a:pt x="1773838" y="1459007"/>
                    <a:pt x="1714178" y="1459007"/>
                    <a:pt x="1669695" y="1426077"/>
                  </a:cubicBezTo>
                  <a:lnTo>
                    <a:pt x="1074392" y="982130"/>
                  </a:lnTo>
                  <a:cubicBezTo>
                    <a:pt x="1059563" y="971071"/>
                    <a:pt x="1040967" y="945183"/>
                    <a:pt x="1035215" y="916321"/>
                  </a:cubicBezTo>
                  <a:cubicBezTo>
                    <a:pt x="1029908" y="887558"/>
                    <a:pt x="1032785" y="857158"/>
                    <a:pt x="1061498" y="818923"/>
                  </a:cubicBezTo>
                  <a:cubicBezTo>
                    <a:pt x="1082128" y="791747"/>
                    <a:pt x="1110891" y="769083"/>
                    <a:pt x="1135688" y="761744"/>
                  </a:cubicBezTo>
                  <a:cubicBezTo>
                    <a:pt x="1160335" y="754702"/>
                    <a:pt x="1181262" y="753462"/>
                    <a:pt x="1222522" y="783862"/>
                  </a:cubicBezTo>
                  <a:lnTo>
                    <a:pt x="1690718" y="1133241"/>
                  </a:lnTo>
                  <a:cubicBezTo>
                    <a:pt x="1722408" y="1156699"/>
                    <a:pt x="1765999" y="1156699"/>
                    <a:pt x="1797738" y="1133241"/>
                  </a:cubicBezTo>
                  <a:lnTo>
                    <a:pt x="2265439" y="783862"/>
                  </a:lnTo>
                  <a:cubicBezTo>
                    <a:pt x="2296730" y="760505"/>
                    <a:pt x="2328420" y="747759"/>
                    <a:pt x="2339925" y="747759"/>
                  </a:cubicBezTo>
                  <a:lnTo>
                    <a:pt x="3104827" y="747759"/>
                  </a:lnTo>
                  <a:cubicBezTo>
                    <a:pt x="3130366" y="747759"/>
                    <a:pt x="3171874" y="770423"/>
                    <a:pt x="3199845" y="804542"/>
                  </a:cubicBezTo>
                  <a:lnTo>
                    <a:pt x="3731023" y="1447148"/>
                  </a:lnTo>
                  <a:cubicBezTo>
                    <a:pt x="3766034" y="1489152"/>
                    <a:pt x="3769655" y="1547571"/>
                    <a:pt x="3740495" y="1591559"/>
                  </a:cubicBezTo>
                  <a:lnTo>
                    <a:pt x="3342277" y="2198021"/>
                  </a:lnTo>
                  <a:cubicBezTo>
                    <a:pt x="3314258" y="2239628"/>
                    <a:pt x="3325861" y="2295964"/>
                    <a:pt x="3367321" y="2323141"/>
                  </a:cubicBezTo>
                  <a:cubicBezTo>
                    <a:pt x="3409325" y="2350715"/>
                    <a:pt x="3465661" y="2338316"/>
                    <a:pt x="3492044" y="2295965"/>
                  </a:cubicBezTo>
                  <a:lnTo>
                    <a:pt x="3889869" y="1690303"/>
                  </a:lnTo>
                  <a:cubicBezTo>
                    <a:pt x="3962620" y="1579614"/>
                    <a:pt x="3952849" y="1433969"/>
                    <a:pt x="3869338" y="1332697"/>
                  </a:cubicBezTo>
                  <a:lnTo>
                    <a:pt x="3338159" y="690091"/>
                  </a:lnTo>
                  <a:cubicBezTo>
                    <a:pt x="3285494" y="626267"/>
                    <a:pt x="3206495" y="568344"/>
                    <a:pt x="3104880" y="568344"/>
                  </a:cubicBezTo>
                  <a:lnTo>
                    <a:pt x="2339979" y="568344"/>
                  </a:lnTo>
                  <a:cubicBezTo>
                    <a:pt x="2258995" y="568344"/>
                    <a:pt x="2200582" y="608563"/>
                    <a:pt x="2157735" y="640698"/>
                  </a:cubicBezTo>
                  <a:lnTo>
                    <a:pt x="1744688" y="949705"/>
                  </a:lnTo>
                  <a:lnTo>
                    <a:pt x="1329902" y="640698"/>
                  </a:lnTo>
                  <a:cubicBezTo>
                    <a:pt x="1251795" y="582229"/>
                    <a:pt x="1158716" y="568740"/>
                    <a:pt x="1085121" y="590561"/>
                  </a:cubicBezTo>
                  <a:cubicBezTo>
                    <a:pt x="1045249" y="602016"/>
                    <a:pt x="1011874" y="621456"/>
                    <a:pt x="983061" y="644368"/>
                  </a:cubicBezTo>
                  <a:lnTo>
                    <a:pt x="144512" y="19065"/>
                  </a:lnTo>
                  <a:cubicBezTo>
                    <a:pt x="127701" y="5824"/>
                    <a:pt x="106772" y="-771"/>
                    <a:pt x="85349" y="72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688" name="Forma Livre: Forma 687">
              <a:extLst>
                <a:ext uri="{FF2B5EF4-FFF2-40B4-BE49-F238E27FC236}">
                  <a16:creationId xmlns:a16="http://schemas.microsoft.com/office/drawing/2014/main" id="{C78B7AA5-7CB0-24EB-CFA1-A5B7D12EC418}"/>
                </a:ext>
              </a:extLst>
            </p:cNvPr>
            <p:cNvSpPr/>
            <p:nvPr/>
          </p:nvSpPr>
          <p:spPr>
            <a:xfrm>
              <a:off x="14380873" y="5300641"/>
              <a:ext cx="493857" cy="862766"/>
            </a:xfrm>
            <a:custGeom>
              <a:avLst/>
              <a:gdLst>
                <a:gd name="connsiteX0" fmla="*/ 149853 w 493857"/>
                <a:gd name="connsiteY0" fmla="*/ 110710 h 862766"/>
                <a:gd name="connsiteX1" fmla="*/ 293871 w 493857"/>
                <a:gd name="connsiteY1" fmla="*/ 288840 h 862766"/>
                <a:gd name="connsiteX2" fmla="*/ 15713 w 493857"/>
                <a:gd name="connsiteY2" fmla="*/ 723317 h 862766"/>
                <a:gd name="connsiteX3" fmla="*/ 166763 w 493857"/>
                <a:gd name="connsiteY3" fmla="*/ 820417 h 862766"/>
                <a:gd name="connsiteX4" fmla="*/ 479833 w 493857"/>
                <a:gd name="connsiteY4" fmla="*/ 330004 h 862766"/>
                <a:gd name="connsiteX5" fmla="*/ 472890 w 493857"/>
                <a:gd name="connsiteY5" fmla="*/ 224225 h 862766"/>
                <a:gd name="connsiteX6" fmla="*/ 251063 w 493857"/>
                <a:gd name="connsiteY6" fmla="*/ 27154 h 862766"/>
                <a:gd name="connsiteX7" fmla="*/ 149846 w 493857"/>
                <a:gd name="connsiteY7" fmla="*/ 110715 h 86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857" h="862766">
                  <a:moveTo>
                    <a:pt x="149853" y="110710"/>
                  </a:moveTo>
                  <a:lnTo>
                    <a:pt x="293871" y="288840"/>
                  </a:lnTo>
                  <a:lnTo>
                    <a:pt x="15713" y="723317"/>
                  </a:lnTo>
                  <a:cubicBezTo>
                    <a:pt x="-48805" y="824137"/>
                    <a:pt x="102052" y="920795"/>
                    <a:pt x="166763" y="820417"/>
                  </a:cubicBezTo>
                  <a:lnTo>
                    <a:pt x="479833" y="330004"/>
                  </a:lnTo>
                  <a:cubicBezTo>
                    <a:pt x="500910" y="297075"/>
                    <a:pt x="497935" y="254227"/>
                    <a:pt x="472890" y="224225"/>
                  </a:cubicBezTo>
                  <a:lnTo>
                    <a:pt x="251063" y="27154"/>
                  </a:lnTo>
                  <a:cubicBezTo>
                    <a:pt x="173600" y="-41381"/>
                    <a:pt x="86809" y="32212"/>
                    <a:pt x="149846" y="110715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689" name="Forma Livre: Forma 688">
              <a:extLst>
                <a:ext uri="{FF2B5EF4-FFF2-40B4-BE49-F238E27FC236}">
                  <a16:creationId xmlns:a16="http://schemas.microsoft.com/office/drawing/2014/main" id="{57E571B6-A4A8-FDBD-3450-102CCBAAB583}"/>
                </a:ext>
              </a:extLst>
            </p:cNvPr>
            <p:cNvSpPr/>
            <p:nvPr/>
          </p:nvSpPr>
          <p:spPr>
            <a:xfrm>
              <a:off x="13614346" y="3348261"/>
              <a:ext cx="1161199" cy="1160394"/>
            </a:xfrm>
            <a:custGeom>
              <a:avLst/>
              <a:gdLst>
                <a:gd name="connsiteX0" fmla="*/ 949262 w 1161199"/>
                <a:gd name="connsiteY0" fmla="*/ 421566 h 1160394"/>
                <a:gd name="connsiteX1" fmla="*/ 740726 w 1161199"/>
                <a:gd name="connsiteY1" fmla="*/ 948631 h 1160394"/>
                <a:gd name="connsiteX2" fmla="*/ 212430 w 1161199"/>
                <a:gd name="connsiteY2" fmla="*/ 738813 h 1160394"/>
                <a:gd name="connsiteX3" fmla="*/ 421854 w 1161199"/>
                <a:gd name="connsiteY3" fmla="*/ 211748 h 1160394"/>
                <a:gd name="connsiteX4" fmla="*/ 729224 w 1161199"/>
                <a:gd name="connsiteY4" fmla="*/ 206392 h 1160394"/>
                <a:gd name="connsiteX5" fmla="*/ 949262 w 1161199"/>
                <a:gd name="connsiteY5" fmla="*/ 421568 h 1160394"/>
                <a:gd name="connsiteX6" fmla="*/ 350937 w 1161199"/>
                <a:gd name="connsiteY6" fmla="*/ 47101 h 1160394"/>
                <a:gd name="connsiteX7" fmla="*/ 47389 w 1161199"/>
                <a:gd name="connsiteY7" fmla="*/ 809870 h 1160394"/>
                <a:gd name="connsiteX8" fmla="*/ 810996 w 1161199"/>
                <a:gd name="connsiteY8" fmla="*/ 1113126 h 1160394"/>
                <a:gd name="connsiteX9" fmla="*/ 1113808 w 1161199"/>
                <a:gd name="connsiteY9" fmla="*/ 350357 h 1160394"/>
                <a:gd name="connsiteX10" fmla="*/ 794936 w 1161199"/>
                <a:gd name="connsiteY10" fmla="*/ 41401 h 1160394"/>
                <a:gd name="connsiteX11" fmla="*/ 350937 w 1161199"/>
                <a:gd name="connsiteY11" fmla="*/ 47104 h 116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1199" h="1160394">
                  <a:moveTo>
                    <a:pt x="949262" y="421566"/>
                  </a:moveTo>
                  <a:cubicBezTo>
                    <a:pt x="1037734" y="625582"/>
                    <a:pt x="944749" y="860994"/>
                    <a:pt x="740726" y="948631"/>
                  </a:cubicBezTo>
                  <a:cubicBezTo>
                    <a:pt x="535314" y="1037103"/>
                    <a:pt x="300498" y="943672"/>
                    <a:pt x="212430" y="738813"/>
                  </a:cubicBezTo>
                  <a:cubicBezTo>
                    <a:pt x="123958" y="534302"/>
                    <a:pt x="216546" y="300223"/>
                    <a:pt x="421854" y="211748"/>
                  </a:cubicBezTo>
                  <a:cubicBezTo>
                    <a:pt x="523914" y="167761"/>
                    <a:pt x="633805" y="168555"/>
                    <a:pt x="729224" y="206392"/>
                  </a:cubicBezTo>
                  <a:cubicBezTo>
                    <a:pt x="824192" y="244231"/>
                    <a:pt x="905170" y="319114"/>
                    <a:pt x="949262" y="421568"/>
                  </a:cubicBezTo>
                  <a:close/>
                  <a:moveTo>
                    <a:pt x="350937" y="47101"/>
                  </a:moveTo>
                  <a:cubicBezTo>
                    <a:pt x="57152" y="173808"/>
                    <a:pt x="-79414" y="516579"/>
                    <a:pt x="47389" y="809870"/>
                  </a:cubicBezTo>
                  <a:cubicBezTo>
                    <a:pt x="174096" y="1103656"/>
                    <a:pt x="517172" y="1239535"/>
                    <a:pt x="810996" y="1113126"/>
                  </a:cubicBezTo>
                  <a:cubicBezTo>
                    <a:pt x="1104286" y="986817"/>
                    <a:pt x="1240508" y="643242"/>
                    <a:pt x="1113808" y="350357"/>
                  </a:cubicBezTo>
                  <a:cubicBezTo>
                    <a:pt x="1050380" y="203522"/>
                    <a:pt x="933151" y="96055"/>
                    <a:pt x="794936" y="41401"/>
                  </a:cubicBezTo>
                  <a:cubicBezTo>
                    <a:pt x="656721" y="-13695"/>
                    <a:pt x="497481" y="-15778"/>
                    <a:pt x="350937" y="47104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</p:grpSp>
      <p:sp>
        <p:nvSpPr>
          <p:cNvPr id="624" name="Retângulo: Cantos Arredondados 623">
            <a:extLst>
              <a:ext uri="{FF2B5EF4-FFF2-40B4-BE49-F238E27FC236}">
                <a16:creationId xmlns:a16="http://schemas.microsoft.com/office/drawing/2014/main" id="{B4B13A1E-1261-0A73-D3F4-851574EC38AA}"/>
              </a:ext>
            </a:extLst>
          </p:cNvPr>
          <p:cNvSpPr/>
          <p:nvPr/>
        </p:nvSpPr>
        <p:spPr>
          <a:xfrm>
            <a:off x="12679189" y="7611280"/>
            <a:ext cx="5505739" cy="5495120"/>
          </a:xfrm>
          <a:prstGeom prst="roundRect">
            <a:avLst>
              <a:gd name="adj" fmla="val 14735"/>
            </a:avLst>
          </a:prstGeom>
          <a:solidFill>
            <a:srgbClr val="F1E3BE"/>
          </a:solidFill>
          <a:ln w="38100">
            <a:solidFill>
              <a:schemeClr val="bg1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EDABBA1-8771-C926-ADD2-1AFD251E3CDC}"/>
              </a:ext>
            </a:extLst>
          </p:cNvPr>
          <p:cNvSpPr txBox="1"/>
          <p:nvPr/>
        </p:nvSpPr>
        <p:spPr>
          <a:xfrm>
            <a:off x="13105275" y="9213488"/>
            <a:ext cx="47488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dirty="0">
                <a:solidFill>
                  <a:srgbClr val="1F292B"/>
                </a:solidFill>
                <a:latin typeface="Arial" panose="020B0604020202020204" pitchFamily="34" charset="0"/>
              </a:rPr>
              <a:t>Local adequado para pequenos eventos como</a:t>
            </a:r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: HOMs, Festa Shake, Apresentação de Negócio,</a:t>
            </a:r>
            <a:b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</a:br>
            <a:r>
              <a:rPr lang="pt-BR" sz="3200" b="0" dirty="0">
                <a:solidFill>
                  <a:srgbClr val="1F292B"/>
                </a:solidFill>
                <a:latin typeface="Arial" panose="020B0604020202020204" pitchFamily="34" charset="0"/>
              </a:rPr>
              <a:t>Sessão de Coach, Autoavaliações, etc. </a:t>
            </a:r>
          </a:p>
        </p:txBody>
      </p:sp>
      <p:grpSp>
        <p:nvGrpSpPr>
          <p:cNvPr id="706" name="Agrupar 705">
            <a:extLst>
              <a:ext uri="{FF2B5EF4-FFF2-40B4-BE49-F238E27FC236}">
                <a16:creationId xmlns:a16="http://schemas.microsoft.com/office/drawing/2014/main" id="{83BC1821-CF01-F32B-C7B6-8166416ECBDC}"/>
              </a:ext>
            </a:extLst>
          </p:cNvPr>
          <p:cNvGrpSpPr/>
          <p:nvPr/>
        </p:nvGrpSpPr>
        <p:grpSpPr>
          <a:xfrm>
            <a:off x="13181475" y="7971775"/>
            <a:ext cx="1103664" cy="1103686"/>
            <a:chOff x="8932788" y="2710797"/>
            <a:chExt cx="6516937" cy="6517064"/>
          </a:xfrm>
          <a:solidFill>
            <a:srgbClr val="B7A679"/>
          </a:solidFill>
        </p:grpSpPr>
        <p:sp>
          <p:nvSpPr>
            <p:cNvPr id="701" name="Forma Livre: Forma 700">
              <a:extLst>
                <a:ext uri="{FF2B5EF4-FFF2-40B4-BE49-F238E27FC236}">
                  <a16:creationId xmlns:a16="http://schemas.microsoft.com/office/drawing/2014/main" id="{E10701FB-CC85-CDB1-F148-9A0BEBD16CC0}"/>
                </a:ext>
              </a:extLst>
            </p:cNvPr>
            <p:cNvSpPr/>
            <p:nvPr/>
          </p:nvSpPr>
          <p:spPr>
            <a:xfrm>
              <a:off x="8932788" y="2710797"/>
              <a:ext cx="6516937" cy="6517064"/>
            </a:xfrm>
            <a:custGeom>
              <a:avLst/>
              <a:gdLst>
                <a:gd name="connsiteX0" fmla="*/ 1036712 w 6516937"/>
                <a:gd name="connsiteY0" fmla="*/ 6517064 h 6517064"/>
                <a:gd name="connsiteX1" fmla="*/ 5480124 w 6516937"/>
                <a:gd name="connsiteY1" fmla="*/ 6517064 h 6517064"/>
                <a:gd name="connsiteX2" fmla="*/ 6212894 w 6516937"/>
                <a:gd name="connsiteY2" fmla="*/ 6213021 h 6517064"/>
                <a:gd name="connsiteX3" fmla="*/ 6516938 w 6516937"/>
                <a:gd name="connsiteY3" fmla="*/ 5480251 h 6517064"/>
                <a:gd name="connsiteX4" fmla="*/ 6516938 w 6516937"/>
                <a:gd name="connsiteY4" fmla="*/ 1510760 h 6517064"/>
                <a:gd name="connsiteX5" fmla="*/ 6212894 w 6516937"/>
                <a:gd name="connsiteY5" fmla="*/ 777991 h 6517064"/>
                <a:gd name="connsiteX6" fmla="*/ 5480124 w 6516937"/>
                <a:gd name="connsiteY6" fmla="*/ 473998 h 6517064"/>
                <a:gd name="connsiteX7" fmla="*/ 5183914 w 6516937"/>
                <a:gd name="connsiteY7" fmla="*/ 473998 h 6517064"/>
                <a:gd name="connsiteX8" fmla="*/ 5183914 w 6516937"/>
                <a:gd name="connsiteY8" fmla="*/ 148131 h 6517064"/>
                <a:gd name="connsiteX9" fmla="*/ 5035783 w 6516937"/>
                <a:gd name="connsiteY9" fmla="*/ 0 h 6517064"/>
                <a:gd name="connsiteX10" fmla="*/ 4887652 w 6516937"/>
                <a:gd name="connsiteY10" fmla="*/ 148131 h 6517064"/>
                <a:gd name="connsiteX11" fmla="*/ 4887652 w 6516937"/>
                <a:gd name="connsiteY11" fmla="*/ 473998 h 6517064"/>
                <a:gd name="connsiteX12" fmla="*/ 3406599 w 6516937"/>
                <a:gd name="connsiteY12" fmla="*/ 473998 h 6517064"/>
                <a:gd name="connsiteX13" fmla="*/ 3406599 w 6516937"/>
                <a:gd name="connsiteY13" fmla="*/ 148131 h 6517064"/>
                <a:gd name="connsiteX14" fmla="*/ 3258469 w 6516937"/>
                <a:gd name="connsiteY14" fmla="*/ 0 h 6517064"/>
                <a:gd name="connsiteX15" fmla="*/ 3110338 w 6516937"/>
                <a:gd name="connsiteY15" fmla="*/ 148131 h 6517064"/>
                <a:gd name="connsiteX16" fmla="*/ 3110338 w 6516937"/>
                <a:gd name="connsiteY16" fmla="*/ 473998 h 6517064"/>
                <a:gd name="connsiteX17" fmla="*/ 1629285 w 6516937"/>
                <a:gd name="connsiteY17" fmla="*/ 473998 h 6517064"/>
                <a:gd name="connsiteX18" fmla="*/ 1629285 w 6516937"/>
                <a:gd name="connsiteY18" fmla="*/ 148131 h 6517064"/>
                <a:gd name="connsiteX19" fmla="*/ 1481154 w 6516937"/>
                <a:gd name="connsiteY19" fmla="*/ 0 h 6517064"/>
                <a:gd name="connsiteX20" fmla="*/ 1333024 w 6516937"/>
                <a:gd name="connsiteY20" fmla="*/ 148131 h 6517064"/>
                <a:gd name="connsiteX21" fmla="*/ 1333024 w 6516937"/>
                <a:gd name="connsiteY21" fmla="*/ 473998 h 6517064"/>
                <a:gd name="connsiteX22" fmla="*/ 1036813 w 6516937"/>
                <a:gd name="connsiteY22" fmla="*/ 473998 h 6517064"/>
                <a:gd name="connsiteX23" fmla="*/ 304044 w 6516937"/>
                <a:gd name="connsiteY23" fmla="*/ 777991 h 6517064"/>
                <a:gd name="connsiteX24" fmla="*/ 0 w 6516937"/>
                <a:gd name="connsiteY24" fmla="*/ 1510760 h 6517064"/>
                <a:gd name="connsiteX25" fmla="*/ 0 w 6516937"/>
                <a:gd name="connsiteY25" fmla="*/ 5480251 h 6517064"/>
                <a:gd name="connsiteX26" fmla="*/ 304044 w 6516937"/>
                <a:gd name="connsiteY26" fmla="*/ 6213021 h 6517064"/>
                <a:gd name="connsiteX27" fmla="*/ 1036813 w 6516937"/>
                <a:gd name="connsiteY27" fmla="*/ 6517064 h 6517064"/>
                <a:gd name="connsiteX28" fmla="*/ 296160 w 6516937"/>
                <a:gd name="connsiteY28" fmla="*/ 1510735 h 6517064"/>
                <a:gd name="connsiteX29" fmla="*/ 513316 w 6516937"/>
                <a:gd name="connsiteY29" fmla="*/ 987339 h 6517064"/>
                <a:gd name="connsiteX30" fmla="*/ 1036712 w 6516937"/>
                <a:gd name="connsiteY30" fmla="*/ 770183 h 6517064"/>
                <a:gd name="connsiteX31" fmla="*/ 1332922 w 6516937"/>
                <a:gd name="connsiteY31" fmla="*/ 770183 h 6517064"/>
                <a:gd name="connsiteX32" fmla="*/ 1332922 w 6516937"/>
                <a:gd name="connsiteY32" fmla="*/ 1036788 h 6517064"/>
                <a:gd name="connsiteX33" fmla="*/ 1481053 w 6516937"/>
                <a:gd name="connsiteY33" fmla="*/ 1184919 h 6517064"/>
                <a:gd name="connsiteX34" fmla="*/ 1629184 w 6516937"/>
                <a:gd name="connsiteY34" fmla="*/ 1036788 h 6517064"/>
                <a:gd name="connsiteX35" fmla="*/ 1629184 w 6516937"/>
                <a:gd name="connsiteY35" fmla="*/ 770183 h 6517064"/>
                <a:gd name="connsiteX36" fmla="*/ 3110237 w 6516937"/>
                <a:gd name="connsiteY36" fmla="*/ 770183 h 6517064"/>
                <a:gd name="connsiteX37" fmla="*/ 3110237 w 6516937"/>
                <a:gd name="connsiteY37" fmla="*/ 1036788 h 6517064"/>
                <a:gd name="connsiteX38" fmla="*/ 3258367 w 6516937"/>
                <a:gd name="connsiteY38" fmla="*/ 1184919 h 6517064"/>
                <a:gd name="connsiteX39" fmla="*/ 3406498 w 6516937"/>
                <a:gd name="connsiteY39" fmla="*/ 1036788 h 6517064"/>
                <a:gd name="connsiteX40" fmla="*/ 3406498 w 6516937"/>
                <a:gd name="connsiteY40" fmla="*/ 770183 h 6517064"/>
                <a:gd name="connsiteX41" fmla="*/ 4887551 w 6516937"/>
                <a:gd name="connsiteY41" fmla="*/ 770183 h 6517064"/>
                <a:gd name="connsiteX42" fmla="*/ 4887551 w 6516937"/>
                <a:gd name="connsiteY42" fmla="*/ 1036788 h 6517064"/>
                <a:gd name="connsiteX43" fmla="*/ 5035682 w 6516937"/>
                <a:gd name="connsiteY43" fmla="*/ 1184919 h 6517064"/>
                <a:gd name="connsiteX44" fmla="*/ 5183812 w 6516937"/>
                <a:gd name="connsiteY44" fmla="*/ 1036788 h 6517064"/>
                <a:gd name="connsiteX45" fmla="*/ 5183812 w 6516937"/>
                <a:gd name="connsiteY45" fmla="*/ 770183 h 6517064"/>
                <a:gd name="connsiteX46" fmla="*/ 5480023 w 6516937"/>
                <a:gd name="connsiteY46" fmla="*/ 770183 h 6517064"/>
                <a:gd name="connsiteX47" fmla="*/ 6003419 w 6516937"/>
                <a:gd name="connsiteY47" fmla="*/ 987339 h 6517064"/>
                <a:gd name="connsiteX48" fmla="*/ 6220574 w 6516937"/>
                <a:gd name="connsiteY48" fmla="*/ 1510735 h 6517064"/>
                <a:gd name="connsiteX49" fmla="*/ 6220574 w 6516937"/>
                <a:gd name="connsiteY49" fmla="*/ 2014339 h 6517064"/>
                <a:gd name="connsiteX50" fmla="*/ 296109 w 6516937"/>
                <a:gd name="connsiteY50" fmla="*/ 2014339 h 6517064"/>
                <a:gd name="connsiteX51" fmla="*/ 296160 w 6516937"/>
                <a:gd name="connsiteY51" fmla="*/ 2310549 h 6517064"/>
                <a:gd name="connsiteX52" fmla="*/ 6220625 w 6516937"/>
                <a:gd name="connsiteY52" fmla="*/ 2310549 h 6517064"/>
                <a:gd name="connsiteX53" fmla="*/ 6220625 w 6516937"/>
                <a:gd name="connsiteY53" fmla="*/ 5480226 h 6517064"/>
                <a:gd name="connsiteX54" fmla="*/ 6003470 w 6516937"/>
                <a:gd name="connsiteY54" fmla="*/ 6003622 h 6517064"/>
                <a:gd name="connsiteX55" fmla="*/ 5480073 w 6516937"/>
                <a:gd name="connsiteY55" fmla="*/ 6220777 h 6517064"/>
                <a:gd name="connsiteX56" fmla="*/ 1036661 w 6516937"/>
                <a:gd name="connsiteY56" fmla="*/ 6220777 h 6517064"/>
                <a:gd name="connsiteX57" fmla="*/ 513265 w 6516937"/>
                <a:gd name="connsiteY57" fmla="*/ 6003622 h 6517064"/>
                <a:gd name="connsiteX58" fmla="*/ 296109 w 6516937"/>
                <a:gd name="connsiteY58" fmla="*/ 5480226 h 651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16937" h="6517064">
                  <a:moveTo>
                    <a:pt x="1036712" y="6517064"/>
                  </a:moveTo>
                  <a:lnTo>
                    <a:pt x="5480124" y="6517064"/>
                  </a:lnTo>
                  <a:cubicBezTo>
                    <a:pt x="5755006" y="6516722"/>
                    <a:pt x="6018539" y="6407414"/>
                    <a:pt x="6212894" y="6213021"/>
                  </a:cubicBezTo>
                  <a:cubicBezTo>
                    <a:pt x="6407287" y="6018666"/>
                    <a:pt x="6516595" y="5755146"/>
                    <a:pt x="6516938" y="5480251"/>
                  </a:cubicBezTo>
                  <a:lnTo>
                    <a:pt x="6516938" y="1510760"/>
                  </a:lnTo>
                  <a:cubicBezTo>
                    <a:pt x="6516595" y="1235878"/>
                    <a:pt x="6407287" y="972346"/>
                    <a:pt x="6212894" y="777991"/>
                  </a:cubicBezTo>
                  <a:cubicBezTo>
                    <a:pt x="6018539" y="583636"/>
                    <a:pt x="5755019" y="474290"/>
                    <a:pt x="5480124" y="473998"/>
                  </a:cubicBezTo>
                  <a:lnTo>
                    <a:pt x="5183914" y="473998"/>
                  </a:lnTo>
                  <a:lnTo>
                    <a:pt x="5183914" y="148131"/>
                  </a:lnTo>
                  <a:cubicBezTo>
                    <a:pt x="5183914" y="66354"/>
                    <a:pt x="5117555" y="0"/>
                    <a:pt x="5035783" y="0"/>
                  </a:cubicBezTo>
                  <a:cubicBezTo>
                    <a:pt x="4954012" y="0"/>
                    <a:pt x="4887652" y="66354"/>
                    <a:pt x="4887652" y="148131"/>
                  </a:cubicBezTo>
                  <a:lnTo>
                    <a:pt x="4887652" y="473998"/>
                  </a:lnTo>
                  <a:lnTo>
                    <a:pt x="3406599" y="473998"/>
                  </a:lnTo>
                  <a:lnTo>
                    <a:pt x="3406599" y="148131"/>
                  </a:lnTo>
                  <a:cubicBezTo>
                    <a:pt x="3406599" y="66354"/>
                    <a:pt x="3340240" y="0"/>
                    <a:pt x="3258469" y="0"/>
                  </a:cubicBezTo>
                  <a:cubicBezTo>
                    <a:pt x="3176697" y="0"/>
                    <a:pt x="3110338" y="66354"/>
                    <a:pt x="3110338" y="148131"/>
                  </a:cubicBezTo>
                  <a:lnTo>
                    <a:pt x="3110338" y="473998"/>
                  </a:lnTo>
                  <a:lnTo>
                    <a:pt x="1629285" y="473998"/>
                  </a:lnTo>
                  <a:lnTo>
                    <a:pt x="1629285" y="148131"/>
                  </a:lnTo>
                  <a:cubicBezTo>
                    <a:pt x="1629285" y="66354"/>
                    <a:pt x="1562926" y="0"/>
                    <a:pt x="1481154" y="0"/>
                  </a:cubicBezTo>
                  <a:cubicBezTo>
                    <a:pt x="1399383" y="0"/>
                    <a:pt x="1333024" y="66354"/>
                    <a:pt x="1333024" y="148131"/>
                  </a:cubicBezTo>
                  <a:lnTo>
                    <a:pt x="1333024" y="473998"/>
                  </a:lnTo>
                  <a:lnTo>
                    <a:pt x="1036813" y="473998"/>
                  </a:lnTo>
                  <a:cubicBezTo>
                    <a:pt x="761931" y="474295"/>
                    <a:pt x="498399" y="583645"/>
                    <a:pt x="304044" y="777991"/>
                  </a:cubicBezTo>
                  <a:cubicBezTo>
                    <a:pt x="109651" y="972346"/>
                    <a:pt x="343" y="1235865"/>
                    <a:pt x="0" y="1510760"/>
                  </a:cubicBezTo>
                  <a:lnTo>
                    <a:pt x="0" y="5480251"/>
                  </a:lnTo>
                  <a:cubicBezTo>
                    <a:pt x="347" y="5755133"/>
                    <a:pt x="109651" y="6018666"/>
                    <a:pt x="304044" y="6213021"/>
                  </a:cubicBezTo>
                  <a:cubicBezTo>
                    <a:pt x="498399" y="6407414"/>
                    <a:pt x="761918" y="6516722"/>
                    <a:pt x="1036813" y="6517064"/>
                  </a:cubicBezTo>
                  <a:close/>
                  <a:moveTo>
                    <a:pt x="296160" y="1510735"/>
                  </a:moveTo>
                  <a:cubicBezTo>
                    <a:pt x="296363" y="1314400"/>
                    <a:pt x="374465" y="1126202"/>
                    <a:pt x="513316" y="987339"/>
                  </a:cubicBezTo>
                  <a:cubicBezTo>
                    <a:pt x="652128" y="848527"/>
                    <a:pt x="840376" y="770424"/>
                    <a:pt x="1036712" y="770183"/>
                  </a:cubicBezTo>
                  <a:lnTo>
                    <a:pt x="1332922" y="770183"/>
                  </a:lnTo>
                  <a:lnTo>
                    <a:pt x="1332922" y="1036788"/>
                  </a:lnTo>
                  <a:cubicBezTo>
                    <a:pt x="1332922" y="1118559"/>
                    <a:pt x="1399282" y="1184919"/>
                    <a:pt x="1481053" y="1184919"/>
                  </a:cubicBezTo>
                  <a:cubicBezTo>
                    <a:pt x="1562824" y="1184919"/>
                    <a:pt x="1629184" y="1118559"/>
                    <a:pt x="1629184" y="1036788"/>
                  </a:cubicBezTo>
                  <a:lnTo>
                    <a:pt x="1629184" y="770183"/>
                  </a:lnTo>
                  <a:lnTo>
                    <a:pt x="3110237" y="770183"/>
                  </a:lnTo>
                  <a:lnTo>
                    <a:pt x="3110237" y="1036788"/>
                  </a:lnTo>
                  <a:cubicBezTo>
                    <a:pt x="3110237" y="1118559"/>
                    <a:pt x="3176596" y="1184919"/>
                    <a:pt x="3258367" y="1184919"/>
                  </a:cubicBezTo>
                  <a:cubicBezTo>
                    <a:pt x="3340139" y="1184919"/>
                    <a:pt x="3406498" y="1118559"/>
                    <a:pt x="3406498" y="1036788"/>
                  </a:cubicBezTo>
                  <a:lnTo>
                    <a:pt x="3406498" y="770183"/>
                  </a:lnTo>
                  <a:lnTo>
                    <a:pt x="4887551" y="770183"/>
                  </a:lnTo>
                  <a:lnTo>
                    <a:pt x="4887551" y="1036788"/>
                  </a:lnTo>
                  <a:cubicBezTo>
                    <a:pt x="4887551" y="1118559"/>
                    <a:pt x="4953910" y="1184919"/>
                    <a:pt x="5035682" y="1184919"/>
                  </a:cubicBezTo>
                  <a:cubicBezTo>
                    <a:pt x="5117453" y="1184919"/>
                    <a:pt x="5183812" y="1118559"/>
                    <a:pt x="5183812" y="1036788"/>
                  </a:cubicBezTo>
                  <a:lnTo>
                    <a:pt x="5183812" y="770183"/>
                  </a:lnTo>
                  <a:lnTo>
                    <a:pt x="5480023" y="770183"/>
                  </a:lnTo>
                  <a:cubicBezTo>
                    <a:pt x="5676358" y="770431"/>
                    <a:pt x="5864606" y="848538"/>
                    <a:pt x="6003419" y="987339"/>
                  </a:cubicBezTo>
                  <a:cubicBezTo>
                    <a:pt x="6142282" y="1126202"/>
                    <a:pt x="6220385" y="1314400"/>
                    <a:pt x="6220574" y="1510735"/>
                  </a:cubicBezTo>
                  <a:lnTo>
                    <a:pt x="6220574" y="2014339"/>
                  </a:lnTo>
                  <a:lnTo>
                    <a:pt x="296109" y="2014339"/>
                  </a:lnTo>
                  <a:close/>
                  <a:moveTo>
                    <a:pt x="296160" y="2310549"/>
                  </a:moveTo>
                  <a:lnTo>
                    <a:pt x="6220625" y="2310549"/>
                  </a:lnTo>
                  <a:lnTo>
                    <a:pt x="6220625" y="5480226"/>
                  </a:lnTo>
                  <a:cubicBezTo>
                    <a:pt x="6220422" y="5676561"/>
                    <a:pt x="6142319" y="5864810"/>
                    <a:pt x="6003470" y="6003622"/>
                  </a:cubicBezTo>
                  <a:cubicBezTo>
                    <a:pt x="5864657" y="6142485"/>
                    <a:pt x="5676409" y="6220588"/>
                    <a:pt x="5480073" y="6220777"/>
                  </a:cubicBezTo>
                  <a:lnTo>
                    <a:pt x="1036661" y="6220777"/>
                  </a:lnTo>
                  <a:cubicBezTo>
                    <a:pt x="840326" y="6220574"/>
                    <a:pt x="652077" y="6142472"/>
                    <a:pt x="513265" y="6003622"/>
                  </a:cubicBezTo>
                  <a:cubicBezTo>
                    <a:pt x="374402" y="5864810"/>
                    <a:pt x="296300" y="5676561"/>
                    <a:pt x="296109" y="5480226"/>
                  </a:cubicBez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705" name="Forma Livre: Forma 704">
              <a:extLst>
                <a:ext uri="{FF2B5EF4-FFF2-40B4-BE49-F238E27FC236}">
                  <a16:creationId xmlns:a16="http://schemas.microsoft.com/office/drawing/2014/main" id="{066D3AC7-8027-C2A7-880C-BA962B598F35}"/>
                </a:ext>
              </a:extLst>
            </p:cNvPr>
            <p:cNvSpPr/>
            <p:nvPr/>
          </p:nvSpPr>
          <p:spPr>
            <a:xfrm>
              <a:off x="10609227" y="5334949"/>
              <a:ext cx="3105404" cy="2982468"/>
            </a:xfrm>
            <a:custGeom>
              <a:avLst/>
              <a:gdLst>
                <a:gd name="connsiteX0" fmla="*/ 1641561 w 3398253"/>
                <a:gd name="connsiteY0" fmla="*/ 2437534 h 3263721"/>
                <a:gd name="connsiteX1" fmla="*/ 1756709 w 3398253"/>
                <a:gd name="connsiteY1" fmla="*/ 2437534 h 3263721"/>
                <a:gd name="connsiteX2" fmla="*/ 2436119 w 3398253"/>
                <a:gd name="connsiteY2" fmla="*/ 2933406 h 3263721"/>
                <a:gd name="connsiteX3" fmla="*/ 2577305 w 3398253"/>
                <a:gd name="connsiteY3" fmla="*/ 2830802 h 3263721"/>
                <a:gd name="connsiteX4" fmla="*/ 2315665 w 3398253"/>
                <a:gd name="connsiteY4" fmla="*/ 2031432 h 3263721"/>
                <a:gd name="connsiteX5" fmla="*/ 2351276 w 3398253"/>
                <a:gd name="connsiteY5" fmla="*/ 1921933 h 3263721"/>
                <a:gd name="connsiteX6" fmla="*/ 3032819 w 3398253"/>
                <a:gd name="connsiteY6" fmla="*/ 1428994 h 3263721"/>
                <a:gd name="connsiteX7" fmla="*/ 2978863 w 3398253"/>
                <a:gd name="connsiteY7" fmla="*/ 1263013 h 3263721"/>
                <a:gd name="connsiteX8" fmla="*/ 2137738 w 3398253"/>
                <a:gd name="connsiteY8" fmla="*/ 1264854 h 3263721"/>
                <a:gd name="connsiteX9" fmla="*/ 2044604 w 3398253"/>
                <a:gd name="connsiteY9" fmla="*/ 1197162 h 3263721"/>
                <a:gd name="connsiteX10" fmla="*/ 1786429 w 3398253"/>
                <a:gd name="connsiteY10" fmla="*/ 396649 h 3263721"/>
                <a:gd name="connsiteX11" fmla="*/ 1611866 w 3398253"/>
                <a:gd name="connsiteY11" fmla="*/ 396649 h 3263721"/>
                <a:gd name="connsiteX12" fmla="*/ 1353691 w 3398253"/>
                <a:gd name="connsiteY12" fmla="*/ 1197162 h 3263721"/>
                <a:gd name="connsiteX13" fmla="*/ 1260557 w 3398253"/>
                <a:gd name="connsiteY13" fmla="*/ 1264854 h 3263721"/>
                <a:gd name="connsiteX14" fmla="*/ 419432 w 3398253"/>
                <a:gd name="connsiteY14" fmla="*/ 1263013 h 3263721"/>
                <a:gd name="connsiteX15" fmla="*/ 365476 w 3398253"/>
                <a:gd name="connsiteY15" fmla="*/ 1428994 h 3263721"/>
                <a:gd name="connsiteX16" fmla="*/ 1047020 w 3398253"/>
                <a:gd name="connsiteY16" fmla="*/ 1921933 h 3263721"/>
                <a:gd name="connsiteX17" fmla="*/ 1082630 w 3398253"/>
                <a:gd name="connsiteY17" fmla="*/ 2031432 h 3263721"/>
                <a:gd name="connsiteX18" fmla="*/ 820990 w 3398253"/>
                <a:gd name="connsiteY18" fmla="*/ 2830802 h 3263721"/>
                <a:gd name="connsiteX19" fmla="*/ 962176 w 3398253"/>
                <a:gd name="connsiteY19" fmla="*/ 2933406 h 3263721"/>
                <a:gd name="connsiteX20" fmla="*/ 1129819 w 3398253"/>
                <a:gd name="connsiteY20" fmla="*/ 3163105 h 3263721"/>
                <a:gd name="connsiteX21" fmla="*/ 550690 w 3398253"/>
                <a:gd name="connsiteY21" fmla="*/ 2742314 h 3263721"/>
                <a:gd name="connsiteX22" fmla="*/ 769941 w 3398253"/>
                <a:gd name="connsiteY22" fmla="*/ 2072476 h 3263721"/>
                <a:gd name="connsiteX23" fmla="*/ 198848 w 3398253"/>
                <a:gd name="connsiteY23" fmla="*/ 1659429 h 3263721"/>
                <a:gd name="connsiteX24" fmla="*/ 420079 w 3398253"/>
                <a:gd name="connsiteY24" fmla="*/ 978584 h 3263721"/>
                <a:gd name="connsiteX25" fmla="*/ 1124881 w 3398253"/>
                <a:gd name="connsiteY25" fmla="*/ 980120 h 3263721"/>
                <a:gd name="connsiteX26" fmla="*/ 1341199 w 3398253"/>
                <a:gd name="connsiteY26" fmla="*/ 309342 h 3263721"/>
                <a:gd name="connsiteX27" fmla="*/ 2057109 w 3398253"/>
                <a:gd name="connsiteY27" fmla="*/ 309342 h 3263721"/>
                <a:gd name="connsiteX28" fmla="*/ 2273427 w 3398253"/>
                <a:gd name="connsiteY28" fmla="*/ 980120 h 3263721"/>
                <a:gd name="connsiteX29" fmla="*/ 2978228 w 3398253"/>
                <a:gd name="connsiteY29" fmla="*/ 978584 h 3263721"/>
                <a:gd name="connsiteX30" fmla="*/ 3199460 w 3398253"/>
                <a:gd name="connsiteY30" fmla="*/ 1659429 h 3263721"/>
                <a:gd name="connsiteX31" fmla="*/ 2628367 w 3398253"/>
                <a:gd name="connsiteY31" fmla="*/ 2072476 h 3263721"/>
                <a:gd name="connsiteX32" fmla="*/ 2847618 w 3398253"/>
                <a:gd name="connsiteY32" fmla="*/ 2742314 h 3263721"/>
                <a:gd name="connsiteX33" fmla="*/ 2268488 w 3398253"/>
                <a:gd name="connsiteY33" fmla="*/ 3163105 h 3263721"/>
                <a:gd name="connsiteX34" fmla="*/ 1699173 w 3398253"/>
                <a:gd name="connsiteY34" fmla="*/ 2747583 h 32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398253" h="3263721">
                  <a:moveTo>
                    <a:pt x="1641561" y="2437534"/>
                  </a:moveTo>
                  <a:cubicBezTo>
                    <a:pt x="1673350" y="2414327"/>
                    <a:pt x="1724970" y="2414378"/>
                    <a:pt x="1756709" y="2437534"/>
                  </a:cubicBezTo>
                  <a:lnTo>
                    <a:pt x="2436119" y="2933406"/>
                  </a:lnTo>
                  <a:cubicBezTo>
                    <a:pt x="2562985" y="3025994"/>
                    <a:pt x="2626297" y="2980418"/>
                    <a:pt x="2577305" y="2830802"/>
                  </a:cubicBezTo>
                  <a:lnTo>
                    <a:pt x="2315665" y="2031432"/>
                  </a:lnTo>
                  <a:cubicBezTo>
                    <a:pt x="2303413" y="1993993"/>
                    <a:pt x="2319435" y="1944950"/>
                    <a:pt x="2351276" y="1921933"/>
                  </a:cubicBezTo>
                  <a:lnTo>
                    <a:pt x="3032819" y="1428994"/>
                  </a:lnTo>
                  <a:cubicBezTo>
                    <a:pt x="3160066" y="1336952"/>
                    <a:pt x="3136262" y="1262658"/>
                    <a:pt x="2978863" y="1263013"/>
                  </a:cubicBezTo>
                  <a:lnTo>
                    <a:pt x="2137738" y="1264854"/>
                  </a:lnTo>
                  <a:cubicBezTo>
                    <a:pt x="2098407" y="1264892"/>
                    <a:pt x="2056652" y="1234499"/>
                    <a:pt x="2044604" y="1197162"/>
                  </a:cubicBezTo>
                  <a:lnTo>
                    <a:pt x="1786429" y="396649"/>
                  </a:lnTo>
                  <a:cubicBezTo>
                    <a:pt x="1738224" y="247185"/>
                    <a:pt x="1660172" y="246830"/>
                    <a:pt x="1611866" y="396649"/>
                  </a:cubicBezTo>
                  <a:lnTo>
                    <a:pt x="1353691" y="1197162"/>
                  </a:lnTo>
                  <a:cubicBezTo>
                    <a:pt x="1341592" y="1234601"/>
                    <a:pt x="1299786" y="1264892"/>
                    <a:pt x="1260557" y="1264854"/>
                  </a:cubicBezTo>
                  <a:lnTo>
                    <a:pt x="419432" y="1263013"/>
                  </a:lnTo>
                  <a:cubicBezTo>
                    <a:pt x="262376" y="1262670"/>
                    <a:pt x="237925" y="1336761"/>
                    <a:pt x="365476" y="1428994"/>
                  </a:cubicBezTo>
                  <a:lnTo>
                    <a:pt x="1047020" y="1921933"/>
                  </a:lnTo>
                  <a:cubicBezTo>
                    <a:pt x="1078961" y="1944988"/>
                    <a:pt x="1094831" y="1994094"/>
                    <a:pt x="1082630" y="2031432"/>
                  </a:cubicBezTo>
                  <a:lnTo>
                    <a:pt x="820990" y="2830802"/>
                  </a:lnTo>
                  <a:cubicBezTo>
                    <a:pt x="772086" y="2980075"/>
                    <a:pt x="835018" y="3026197"/>
                    <a:pt x="962176" y="2933406"/>
                  </a:cubicBezTo>
                  <a:close/>
                  <a:moveTo>
                    <a:pt x="1129819" y="3163105"/>
                  </a:moveTo>
                  <a:cubicBezTo>
                    <a:pt x="779501" y="3418805"/>
                    <a:pt x="415953" y="3153838"/>
                    <a:pt x="550690" y="2742314"/>
                  </a:cubicBezTo>
                  <a:lnTo>
                    <a:pt x="769941" y="2072476"/>
                  </a:lnTo>
                  <a:lnTo>
                    <a:pt x="198848" y="1659429"/>
                  </a:lnTo>
                  <a:cubicBezTo>
                    <a:pt x="-152613" y="1405266"/>
                    <a:pt x="-12963" y="977644"/>
                    <a:pt x="420079" y="978584"/>
                  </a:cubicBezTo>
                  <a:lnTo>
                    <a:pt x="1124881" y="980120"/>
                  </a:lnTo>
                  <a:lnTo>
                    <a:pt x="1341199" y="309342"/>
                  </a:lnTo>
                  <a:cubicBezTo>
                    <a:pt x="1474349" y="-103412"/>
                    <a:pt x="1924200" y="-102816"/>
                    <a:pt x="2057109" y="309342"/>
                  </a:cubicBezTo>
                  <a:lnTo>
                    <a:pt x="2273427" y="980120"/>
                  </a:lnTo>
                  <a:lnTo>
                    <a:pt x="2978228" y="978584"/>
                  </a:lnTo>
                  <a:cubicBezTo>
                    <a:pt x="3411956" y="977644"/>
                    <a:pt x="3550362" y="1405672"/>
                    <a:pt x="3199460" y="1659429"/>
                  </a:cubicBezTo>
                  <a:lnTo>
                    <a:pt x="2628367" y="2072476"/>
                  </a:lnTo>
                  <a:lnTo>
                    <a:pt x="2847618" y="2742314"/>
                  </a:lnTo>
                  <a:cubicBezTo>
                    <a:pt x="2982558" y="3154472"/>
                    <a:pt x="2618261" y="3418398"/>
                    <a:pt x="2268488" y="3163105"/>
                  </a:cubicBezTo>
                  <a:lnTo>
                    <a:pt x="1699173" y="2747583"/>
                  </a:ln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</p:grpSp>
      <p:sp>
        <p:nvSpPr>
          <p:cNvPr id="627" name="Retângulo: Cantos Arredondados 626">
            <a:extLst>
              <a:ext uri="{FF2B5EF4-FFF2-40B4-BE49-F238E27FC236}">
                <a16:creationId xmlns:a16="http://schemas.microsoft.com/office/drawing/2014/main" id="{F4F1970E-F9E1-347E-3A76-17847CA392E4}"/>
              </a:ext>
            </a:extLst>
          </p:cNvPr>
          <p:cNvSpPr/>
          <p:nvPr/>
        </p:nvSpPr>
        <p:spPr>
          <a:xfrm>
            <a:off x="18503124" y="7611280"/>
            <a:ext cx="5505739" cy="5495120"/>
          </a:xfrm>
          <a:prstGeom prst="roundRect">
            <a:avLst>
              <a:gd name="adj" fmla="val 14735"/>
            </a:avLst>
          </a:prstGeom>
          <a:solidFill>
            <a:schemeClr val="bg1"/>
          </a:solidFill>
          <a:ln w="38100">
            <a:solidFill>
              <a:srgbClr val="B7A679"/>
            </a:solidFill>
          </a:ln>
          <a:effectLst>
            <a:outerShdw blurRad="1270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atin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D0C2734-F2A2-9196-1310-EB68B9881B07}"/>
              </a:ext>
            </a:extLst>
          </p:cNvPr>
          <p:cNvSpPr txBox="1"/>
          <p:nvPr/>
        </p:nvSpPr>
        <p:spPr>
          <a:xfrm>
            <a:off x="18991725" y="9213488"/>
            <a:ext cx="3715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828709">
              <a:defRPr sz="6600" b="1">
                <a:solidFill>
                  <a:srgbClr val="F1E3B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</a:rPr>
              <a:t>Fácil duplicação do modelo.</a:t>
            </a:r>
          </a:p>
        </p:txBody>
      </p:sp>
      <p:grpSp>
        <p:nvGrpSpPr>
          <p:cNvPr id="712" name="Agrupar 711">
            <a:extLst>
              <a:ext uri="{FF2B5EF4-FFF2-40B4-BE49-F238E27FC236}">
                <a16:creationId xmlns:a16="http://schemas.microsoft.com/office/drawing/2014/main" id="{2828096F-6052-803F-1DDD-A2359FB57FA1}"/>
              </a:ext>
            </a:extLst>
          </p:cNvPr>
          <p:cNvGrpSpPr/>
          <p:nvPr/>
        </p:nvGrpSpPr>
        <p:grpSpPr>
          <a:xfrm>
            <a:off x="19014397" y="8214953"/>
            <a:ext cx="2474003" cy="834751"/>
            <a:chOff x="19014397" y="8214953"/>
            <a:chExt cx="2474003" cy="834751"/>
          </a:xfrm>
          <a:solidFill>
            <a:srgbClr val="B7A679"/>
          </a:solidFill>
        </p:grpSpPr>
        <p:sp>
          <p:nvSpPr>
            <p:cNvPr id="707" name="Forma Livre: Forma 706">
              <a:extLst>
                <a:ext uri="{FF2B5EF4-FFF2-40B4-BE49-F238E27FC236}">
                  <a16:creationId xmlns:a16="http://schemas.microsoft.com/office/drawing/2014/main" id="{2100B47E-D337-6A64-59BB-A2046C41DAB4}"/>
                </a:ext>
              </a:extLst>
            </p:cNvPr>
            <p:cNvSpPr/>
            <p:nvPr/>
          </p:nvSpPr>
          <p:spPr>
            <a:xfrm>
              <a:off x="19014397" y="8214953"/>
              <a:ext cx="854753" cy="834751"/>
            </a:xfrm>
            <a:custGeom>
              <a:avLst/>
              <a:gdLst>
                <a:gd name="connsiteX0" fmla="*/ 5292358 w 5292358"/>
                <a:gd name="connsiteY0" fmla="*/ 878020 h 5168515"/>
                <a:gd name="connsiteX1" fmla="*/ 5250704 w 5292358"/>
                <a:gd name="connsiteY1" fmla="*/ 777446 h 5168515"/>
                <a:gd name="connsiteX2" fmla="*/ 5150131 w 5292358"/>
                <a:gd name="connsiteY2" fmla="*/ 735792 h 5168515"/>
                <a:gd name="connsiteX3" fmla="*/ 5052033 w 5292358"/>
                <a:gd name="connsiteY3" fmla="*/ 735792 h 5168515"/>
                <a:gd name="connsiteX4" fmla="*/ 4759288 w 5292358"/>
                <a:gd name="connsiteY4" fmla="*/ 209475 h 5168515"/>
                <a:gd name="connsiteX5" fmla="*/ 4194632 w 5292358"/>
                <a:gd name="connsiteY5" fmla="*/ 0 h 5168515"/>
                <a:gd name="connsiteX6" fmla="*/ 1097701 w 5292358"/>
                <a:gd name="connsiteY6" fmla="*/ 0 h 5168515"/>
                <a:gd name="connsiteX7" fmla="*/ 533197 w 5292358"/>
                <a:gd name="connsiteY7" fmla="*/ 209678 h 5168515"/>
                <a:gd name="connsiteX8" fmla="*/ 240312 w 5292358"/>
                <a:gd name="connsiteY8" fmla="*/ 735792 h 5168515"/>
                <a:gd name="connsiteX9" fmla="*/ 142227 w 5292358"/>
                <a:gd name="connsiteY9" fmla="*/ 735792 h 5168515"/>
                <a:gd name="connsiteX10" fmla="*/ 0 w 5292358"/>
                <a:gd name="connsiteY10" fmla="*/ 878020 h 5168515"/>
                <a:gd name="connsiteX11" fmla="*/ 0 w 5292358"/>
                <a:gd name="connsiteY11" fmla="*/ 1440391 h 5168515"/>
                <a:gd name="connsiteX12" fmla="*/ 0 w 5292358"/>
                <a:gd name="connsiteY12" fmla="*/ 1440340 h 5168515"/>
                <a:gd name="connsiteX13" fmla="*/ 228963 w 5292358"/>
                <a:gd name="connsiteY13" fmla="*/ 1891080 h 5168515"/>
                <a:gd name="connsiteX14" fmla="*/ 228963 w 5292358"/>
                <a:gd name="connsiteY14" fmla="*/ 4741973 h 5168515"/>
                <a:gd name="connsiteX15" fmla="*/ 353873 w 5292358"/>
                <a:gd name="connsiteY15" fmla="*/ 5043592 h 5168515"/>
                <a:gd name="connsiteX16" fmla="*/ 655505 w 5292358"/>
                <a:gd name="connsiteY16" fmla="*/ 5168515 h 5168515"/>
                <a:gd name="connsiteX17" fmla="*/ 4636803 w 5292358"/>
                <a:gd name="connsiteY17" fmla="*/ 5168515 h 5168515"/>
                <a:gd name="connsiteX18" fmla="*/ 4938409 w 5292358"/>
                <a:gd name="connsiteY18" fmla="*/ 5043592 h 5168515"/>
                <a:gd name="connsiteX19" fmla="*/ 5063332 w 5292358"/>
                <a:gd name="connsiteY19" fmla="*/ 4741973 h 5168515"/>
                <a:gd name="connsiteX20" fmla="*/ 5063332 w 5292358"/>
                <a:gd name="connsiteY20" fmla="*/ 1891080 h 5168515"/>
                <a:gd name="connsiteX21" fmla="*/ 5292295 w 5292358"/>
                <a:gd name="connsiteY21" fmla="*/ 1441089 h 5168515"/>
                <a:gd name="connsiteX22" fmla="*/ 3345001 w 5292358"/>
                <a:gd name="connsiteY22" fmla="*/ 1020196 h 5168515"/>
                <a:gd name="connsiteX23" fmla="*/ 4173279 w 5292358"/>
                <a:gd name="connsiteY23" fmla="*/ 1020196 h 5168515"/>
                <a:gd name="connsiteX24" fmla="*/ 4173279 w 5292358"/>
                <a:gd name="connsiteY24" fmla="*/ 1533525 h 5168515"/>
                <a:gd name="connsiteX25" fmla="*/ 4173279 w 5292358"/>
                <a:gd name="connsiteY25" fmla="*/ 1533474 h 5168515"/>
                <a:gd name="connsiteX26" fmla="*/ 3961417 w 5292358"/>
                <a:gd name="connsiteY26" fmla="*/ 1878092 h 5168515"/>
                <a:gd name="connsiteX27" fmla="*/ 3556850 w 5292358"/>
                <a:gd name="connsiteY27" fmla="*/ 1878092 h 5168515"/>
                <a:gd name="connsiteX28" fmla="*/ 3344988 w 5292358"/>
                <a:gd name="connsiteY28" fmla="*/ 1533474 h 5168515"/>
                <a:gd name="connsiteX29" fmla="*/ 4457644 w 5292358"/>
                <a:gd name="connsiteY29" fmla="*/ 1020196 h 5168515"/>
                <a:gd name="connsiteX30" fmla="*/ 5007917 w 5292358"/>
                <a:gd name="connsiteY30" fmla="*/ 1020196 h 5168515"/>
                <a:gd name="connsiteX31" fmla="*/ 5007917 w 5292358"/>
                <a:gd name="connsiteY31" fmla="*/ 1440391 h 5168515"/>
                <a:gd name="connsiteX32" fmla="*/ 5007917 w 5292358"/>
                <a:gd name="connsiteY32" fmla="*/ 1440340 h 5168515"/>
                <a:gd name="connsiteX33" fmla="*/ 4870349 w 5292358"/>
                <a:gd name="connsiteY33" fmla="*/ 1678634 h 5168515"/>
                <a:gd name="connsiteX34" fmla="*/ 4595212 w 5292358"/>
                <a:gd name="connsiteY34" fmla="*/ 1678634 h 5168515"/>
                <a:gd name="connsiteX35" fmla="*/ 4457644 w 5292358"/>
                <a:gd name="connsiteY35" fmla="*/ 1440340 h 5168515"/>
                <a:gd name="connsiteX36" fmla="*/ 1097663 w 5292358"/>
                <a:gd name="connsiteY36" fmla="*/ 284354 h 5168515"/>
                <a:gd name="connsiteX37" fmla="*/ 4194594 w 5292358"/>
                <a:gd name="connsiteY37" fmla="*/ 284354 h 5168515"/>
                <a:gd name="connsiteX38" fmla="*/ 4557608 w 5292358"/>
                <a:gd name="connsiteY38" fmla="*/ 411017 h 5168515"/>
                <a:gd name="connsiteX39" fmla="*/ 4763364 w 5292358"/>
                <a:gd name="connsiteY39" fmla="*/ 735792 h 5168515"/>
                <a:gd name="connsiteX40" fmla="*/ 528918 w 5292358"/>
                <a:gd name="connsiteY40" fmla="*/ 735792 h 5168515"/>
                <a:gd name="connsiteX41" fmla="*/ 734826 w 5292358"/>
                <a:gd name="connsiteY41" fmla="*/ 411169 h 5168515"/>
                <a:gd name="connsiteX42" fmla="*/ 1097688 w 5292358"/>
                <a:gd name="connsiteY42" fmla="*/ 284358 h 5168515"/>
                <a:gd name="connsiteX43" fmla="*/ 2231622 w 5292358"/>
                <a:gd name="connsiteY43" fmla="*/ 1020196 h 5168515"/>
                <a:gd name="connsiteX44" fmla="*/ 3060597 w 5292358"/>
                <a:gd name="connsiteY44" fmla="*/ 1020196 h 5168515"/>
                <a:gd name="connsiteX45" fmla="*/ 3060597 w 5292358"/>
                <a:gd name="connsiteY45" fmla="*/ 1533525 h 5168515"/>
                <a:gd name="connsiteX46" fmla="*/ 3060597 w 5292358"/>
                <a:gd name="connsiteY46" fmla="*/ 1533474 h 5168515"/>
                <a:gd name="connsiteX47" fmla="*/ 2848736 w 5292358"/>
                <a:gd name="connsiteY47" fmla="*/ 1878092 h 5168515"/>
                <a:gd name="connsiteX48" fmla="*/ 2444220 w 5292358"/>
                <a:gd name="connsiteY48" fmla="*/ 1878092 h 5168515"/>
                <a:gd name="connsiteX49" fmla="*/ 2232320 w 5292358"/>
                <a:gd name="connsiteY49" fmla="*/ 1533474 h 5168515"/>
                <a:gd name="connsiteX50" fmla="*/ 284391 w 5292358"/>
                <a:gd name="connsiteY50" fmla="*/ 1440340 h 5168515"/>
                <a:gd name="connsiteX51" fmla="*/ 284391 w 5292358"/>
                <a:gd name="connsiteY51" fmla="*/ 1020196 h 5168515"/>
                <a:gd name="connsiteX52" fmla="*/ 834663 w 5292358"/>
                <a:gd name="connsiteY52" fmla="*/ 1020196 h 5168515"/>
                <a:gd name="connsiteX53" fmla="*/ 834663 w 5292358"/>
                <a:gd name="connsiteY53" fmla="*/ 1440391 h 5168515"/>
                <a:gd name="connsiteX54" fmla="*/ 834663 w 5292358"/>
                <a:gd name="connsiteY54" fmla="*/ 1440340 h 5168515"/>
                <a:gd name="connsiteX55" fmla="*/ 697095 w 5292358"/>
                <a:gd name="connsiteY55" fmla="*/ 1678634 h 5168515"/>
                <a:gd name="connsiteX56" fmla="*/ 421959 w 5292358"/>
                <a:gd name="connsiteY56" fmla="*/ 1678634 h 5168515"/>
                <a:gd name="connsiteX57" fmla="*/ 284391 w 5292358"/>
                <a:gd name="connsiteY57" fmla="*/ 1440340 h 5168515"/>
                <a:gd name="connsiteX58" fmla="*/ 1119016 w 5292358"/>
                <a:gd name="connsiteY58" fmla="*/ 1440340 h 5168515"/>
                <a:gd name="connsiteX59" fmla="*/ 1119016 w 5292358"/>
                <a:gd name="connsiteY59" fmla="*/ 1020196 h 5168515"/>
                <a:gd name="connsiteX60" fmla="*/ 1947294 w 5292358"/>
                <a:gd name="connsiteY60" fmla="*/ 1020196 h 5168515"/>
                <a:gd name="connsiteX61" fmla="*/ 1947294 w 5292358"/>
                <a:gd name="connsiteY61" fmla="*/ 1533525 h 5168515"/>
                <a:gd name="connsiteX62" fmla="*/ 1947294 w 5292358"/>
                <a:gd name="connsiteY62" fmla="*/ 1533474 h 5168515"/>
                <a:gd name="connsiteX63" fmla="*/ 1735432 w 5292358"/>
                <a:gd name="connsiteY63" fmla="*/ 1878092 h 5168515"/>
                <a:gd name="connsiteX64" fmla="*/ 1330866 w 5292358"/>
                <a:gd name="connsiteY64" fmla="*/ 1878092 h 5168515"/>
                <a:gd name="connsiteX65" fmla="*/ 1119004 w 5292358"/>
                <a:gd name="connsiteY65" fmla="*/ 1533474 h 5168515"/>
                <a:gd name="connsiteX66" fmla="*/ 3379825 w 5292358"/>
                <a:gd name="connsiteY66" fmla="*/ 3050633 h 5168515"/>
                <a:gd name="connsiteX67" fmla="*/ 3379875 w 5292358"/>
                <a:gd name="connsiteY67" fmla="*/ 3050633 h 5168515"/>
                <a:gd name="connsiteX68" fmla="*/ 3681495 w 5292358"/>
                <a:gd name="connsiteY68" fmla="*/ 3175607 h 5168515"/>
                <a:gd name="connsiteX69" fmla="*/ 3806418 w 5292358"/>
                <a:gd name="connsiteY69" fmla="*/ 3477225 h 5168515"/>
                <a:gd name="connsiteX70" fmla="*/ 3806418 w 5292358"/>
                <a:gd name="connsiteY70" fmla="*/ 4884137 h 5168515"/>
                <a:gd name="connsiteX71" fmla="*/ 2788356 w 5292358"/>
                <a:gd name="connsiteY71" fmla="*/ 4884137 h 5168515"/>
                <a:gd name="connsiteX72" fmla="*/ 2788356 w 5292358"/>
                <a:gd name="connsiteY72" fmla="*/ 3051293 h 5168515"/>
                <a:gd name="connsiteX73" fmla="*/ 2503990 w 5292358"/>
                <a:gd name="connsiteY73" fmla="*/ 4884239 h 5168515"/>
                <a:gd name="connsiteX74" fmla="*/ 1485179 w 5292358"/>
                <a:gd name="connsiteY74" fmla="*/ 4884239 h 5168515"/>
                <a:gd name="connsiteX75" fmla="*/ 1485179 w 5292358"/>
                <a:gd name="connsiteY75" fmla="*/ 3477962 h 5168515"/>
                <a:gd name="connsiteX76" fmla="*/ 1610153 w 5292358"/>
                <a:gd name="connsiteY76" fmla="*/ 3176343 h 5168515"/>
                <a:gd name="connsiteX77" fmla="*/ 1911772 w 5292358"/>
                <a:gd name="connsiteY77" fmla="*/ 3051420 h 5168515"/>
                <a:gd name="connsiteX78" fmla="*/ 2503990 w 5292358"/>
                <a:gd name="connsiteY78" fmla="*/ 3051420 h 5168515"/>
                <a:gd name="connsiteX79" fmla="*/ 4779017 w 5292358"/>
                <a:gd name="connsiteY79" fmla="*/ 4742062 h 5168515"/>
                <a:gd name="connsiteX80" fmla="*/ 4737363 w 5292358"/>
                <a:gd name="connsiteY80" fmla="*/ 4842585 h 5168515"/>
                <a:gd name="connsiteX81" fmla="*/ 4636841 w 5292358"/>
                <a:gd name="connsiteY81" fmla="*/ 4884239 h 5168515"/>
                <a:gd name="connsiteX82" fmla="*/ 4091532 w 5292358"/>
                <a:gd name="connsiteY82" fmla="*/ 4884239 h 5168515"/>
                <a:gd name="connsiteX83" fmla="*/ 4091532 w 5292358"/>
                <a:gd name="connsiteY83" fmla="*/ 3477962 h 5168515"/>
                <a:gd name="connsiteX84" fmla="*/ 3883302 w 5292358"/>
                <a:gd name="connsiteY84" fmla="*/ 2975247 h 5168515"/>
                <a:gd name="connsiteX85" fmla="*/ 3380586 w 5292358"/>
                <a:gd name="connsiteY85" fmla="*/ 2767016 h 5168515"/>
                <a:gd name="connsiteX86" fmla="*/ 1911721 w 5292358"/>
                <a:gd name="connsiteY86" fmla="*/ 2767016 h 5168515"/>
                <a:gd name="connsiteX87" fmla="*/ 1409006 w 5292358"/>
                <a:gd name="connsiteY87" fmla="*/ 2975247 h 5168515"/>
                <a:gd name="connsiteX88" fmla="*/ 1200775 w 5292358"/>
                <a:gd name="connsiteY88" fmla="*/ 3477962 h 5168515"/>
                <a:gd name="connsiteX89" fmla="*/ 1200775 w 5292358"/>
                <a:gd name="connsiteY89" fmla="*/ 4884239 h 5168515"/>
                <a:gd name="connsiteX90" fmla="*/ 655467 w 5292358"/>
                <a:gd name="connsiteY90" fmla="*/ 4884239 h 5168515"/>
                <a:gd name="connsiteX91" fmla="*/ 513290 w 5292358"/>
                <a:gd name="connsiteY91" fmla="*/ 4742062 h 5168515"/>
                <a:gd name="connsiteX92" fmla="*/ 513290 w 5292358"/>
                <a:gd name="connsiteY92" fmla="*/ 1997810 h 5168515"/>
                <a:gd name="connsiteX93" fmla="*/ 559502 w 5292358"/>
                <a:gd name="connsiteY93" fmla="*/ 1997810 h 5168515"/>
                <a:gd name="connsiteX94" fmla="*/ 919939 w 5292358"/>
                <a:gd name="connsiteY94" fmla="*/ 1865549 h 5168515"/>
                <a:gd name="connsiteX95" fmla="*/ 1481269 w 5292358"/>
                <a:gd name="connsiteY95" fmla="*/ 2227471 h 5168515"/>
                <a:gd name="connsiteX96" fmla="*/ 2089458 w 5292358"/>
                <a:gd name="connsiteY96" fmla="*/ 1951599 h 5168515"/>
                <a:gd name="connsiteX97" fmla="*/ 2645773 w 5292358"/>
                <a:gd name="connsiteY97" fmla="*/ 2229363 h 5168515"/>
                <a:gd name="connsiteX98" fmla="*/ 3202088 w 5292358"/>
                <a:gd name="connsiteY98" fmla="*/ 1951599 h 5168515"/>
                <a:gd name="connsiteX99" fmla="*/ 3810277 w 5292358"/>
                <a:gd name="connsiteY99" fmla="*/ 2227471 h 5168515"/>
                <a:gd name="connsiteX100" fmla="*/ 4371556 w 5292358"/>
                <a:gd name="connsiteY100" fmla="*/ 1865549 h 5168515"/>
                <a:gd name="connsiteX101" fmla="*/ 4732044 w 5292358"/>
                <a:gd name="connsiteY101" fmla="*/ 1997810 h 5168515"/>
                <a:gd name="connsiteX102" fmla="*/ 4778268 w 5292358"/>
                <a:gd name="connsiteY102" fmla="*/ 1997810 h 516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292358" h="5168515">
                  <a:moveTo>
                    <a:pt x="5292358" y="878020"/>
                  </a:moveTo>
                  <a:cubicBezTo>
                    <a:pt x="5292358" y="840276"/>
                    <a:pt x="5277378" y="804132"/>
                    <a:pt x="5250704" y="777446"/>
                  </a:cubicBezTo>
                  <a:cubicBezTo>
                    <a:pt x="5224019" y="750773"/>
                    <a:pt x="5187875" y="735792"/>
                    <a:pt x="5150131" y="735792"/>
                  </a:cubicBezTo>
                  <a:lnTo>
                    <a:pt x="5052033" y="735792"/>
                  </a:lnTo>
                  <a:cubicBezTo>
                    <a:pt x="5020346" y="531078"/>
                    <a:pt x="4916496" y="344416"/>
                    <a:pt x="4759288" y="209475"/>
                  </a:cubicBezTo>
                  <a:cubicBezTo>
                    <a:pt x="4602081" y="74535"/>
                    <a:pt x="4401784" y="254"/>
                    <a:pt x="4194632" y="0"/>
                  </a:cubicBezTo>
                  <a:lnTo>
                    <a:pt x="1097701" y="0"/>
                  </a:lnTo>
                  <a:cubicBezTo>
                    <a:pt x="890561" y="397"/>
                    <a:pt x="690405" y="74734"/>
                    <a:pt x="533197" y="209678"/>
                  </a:cubicBezTo>
                  <a:cubicBezTo>
                    <a:pt x="375989" y="344569"/>
                    <a:pt x="272153" y="531129"/>
                    <a:pt x="240312" y="735792"/>
                  </a:cubicBezTo>
                  <a:lnTo>
                    <a:pt x="142227" y="735792"/>
                  </a:lnTo>
                  <a:cubicBezTo>
                    <a:pt x="63668" y="735792"/>
                    <a:pt x="0" y="799473"/>
                    <a:pt x="0" y="878020"/>
                  </a:cubicBezTo>
                  <a:lnTo>
                    <a:pt x="0" y="1440391"/>
                  </a:lnTo>
                  <a:lnTo>
                    <a:pt x="0" y="1440340"/>
                  </a:lnTo>
                  <a:cubicBezTo>
                    <a:pt x="102" y="1618521"/>
                    <a:pt x="85148" y="1785948"/>
                    <a:pt x="228963" y="1891080"/>
                  </a:cubicBezTo>
                  <a:lnTo>
                    <a:pt x="228963" y="4741973"/>
                  </a:lnTo>
                  <a:cubicBezTo>
                    <a:pt x="228963" y="4855090"/>
                    <a:pt x="273892" y="4963598"/>
                    <a:pt x="353873" y="5043592"/>
                  </a:cubicBezTo>
                  <a:cubicBezTo>
                    <a:pt x="433868" y="5123586"/>
                    <a:pt x="542388" y="5168515"/>
                    <a:pt x="655505" y="5168515"/>
                  </a:cubicBezTo>
                  <a:lnTo>
                    <a:pt x="4636803" y="5168515"/>
                  </a:lnTo>
                  <a:cubicBezTo>
                    <a:pt x="4749919" y="5168515"/>
                    <a:pt x="4858428" y="5123586"/>
                    <a:pt x="4938409" y="5043592"/>
                  </a:cubicBezTo>
                  <a:cubicBezTo>
                    <a:pt x="5018403" y="4963598"/>
                    <a:pt x="5063332" y="4855090"/>
                    <a:pt x="5063332" y="4741973"/>
                  </a:cubicBezTo>
                  <a:lnTo>
                    <a:pt x="5063332" y="1891080"/>
                  </a:lnTo>
                  <a:cubicBezTo>
                    <a:pt x="5207045" y="1786139"/>
                    <a:pt x="5292054" y="1619016"/>
                    <a:pt x="5292295" y="1441089"/>
                  </a:cubicBezTo>
                  <a:close/>
                  <a:moveTo>
                    <a:pt x="3345001" y="1020196"/>
                  </a:moveTo>
                  <a:lnTo>
                    <a:pt x="4173279" y="1020196"/>
                  </a:lnTo>
                  <a:lnTo>
                    <a:pt x="4173279" y="1533525"/>
                  </a:lnTo>
                  <a:lnTo>
                    <a:pt x="4173279" y="1533474"/>
                  </a:lnTo>
                  <a:cubicBezTo>
                    <a:pt x="4167273" y="1677390"/>
                    <a:pt x="4087089" y="1807810"/>
                    <a:pt x="3961417" y="1878092"/>
                  </a:cubicBezTo>
                  <a:cubicBezTo>
                    <a:pt x="3835706" y="1948361"/>
                    <a:pt x="3682561" y="1948361"/>
                    <a:pt x="3556850" y="1878092"/>
                  </a:cubicBezTo>
                  <a:cubicBezTo>
                    <a:pt x="3431191" y="1807823"/>
                    <a:pt x="3350993" y="1677390"/>
                    <a:pt x="3344988" y="1533474"/>
                  </a:cubicBezTo>
                  <a:close/>
                  <a:moveTo>
                    <a:pt x="4457644" y="1020196"/>
                  </a:moveTo>
                  <a:lnTo>
                    <a:pt x="5007917" y="1020196"/>
                  </a:lnTo>
                  <a:lnTo>
                    <a:pt x="5007917" y="1440391"/>
                  </a:lnTo>
                  <a:lnTo>
                    <a:pt x="5007917" y="1440340"/>
                  </a:lnTo>
                  <a:cubicBezTo>
                    <a:pt x="5007917" y="1538628"/>
                    <a:pt x="4955497" y="1629477"/>
                    <a:pt x="4870349" y="1678634"/>
                  </a:cubicBezTo>
                  <a:cubicBezTo>
                    <a:pt x="4785251" y="1727778"/>
                    <a:pt x="4680361" y="1727778"/>
                    <a:pt x="4595212" y="1678634"/>
                  </a:cubicBezTo>
                  <a:cubicBezTo>
                    <a:pt x="4510115" y="1629490"/>
                    <a:pt x="4457644" y="1538641"/>
                    <a:pt x="4457644" y="1440340"/>
                  </a:cubicBezTo>
                  <a:close/>
                  <a:moveTo>
                    <a:pt x="1097663" y="284354"/>
                  </a:moveTo>
                  <a:lnTo>
                    <a:pt x="4194594" y="284354"/>
                  </a:lnTo>
                  <a:cubicBezTo>
                    <a:pt x="4326411" y="284404"/>
                    <a:pt x="4454356" y="329080"/>
                    <a:pt x="4557608" y="411017"/>
                  </a:cubicBezTo>
                  <a:cubicBezTo>
                    <a:pt x="4660861" y="492992"/>
                    <a:pt x="4733364" y="607454"/>
                    <a:pt x="4763364" y="735792"/>
                  </a:cubicBezTo>
                  <a:lnTo>
                    <a:pt x="528918" y="735792"/>
                  </a:lnTo>
                  <a:cubicBezTo>
                    <a:pt x="559019" y="607505"/>
                    <a:pt x="631574" y="493144"/>
                    <a:pt x="734826" y="411169"/>
                  </a:cubicBezTo>
                  <a:cubicBezTo>
                    <a:pt x="838028" y="329233"/>
                    <a:pt x="965922" y="284556"/>
                    <a:pt x="1097688" y="284358"/>
                  </a:cubicBezTo>
                  <a:close/>
                  <a:moveTo>
                    <a:pt x="2231622" y="1020196"/>
                  </a:moveTo>
                  <a:lnTo>
                    <a:pt x="3060597" y="1020196"/>
                  </a:lnTo>
                  <a:lnTo>
                    <a:pt x="3060597" y="1533525"/>
                  </a:lnTo>
                  <a:lnTo>
                    <a:pt x="3060597" y="1533474"/>
                  </a:lnTo>
                  <a:cubicBezTo>
                    <a:pt x="3054643" y="1677390"/>
                    <a:pt x="2974408" y="1807810"/>
                    <a:pt x="2848736" y="1878092"/>
                  </a:cubicBezTo>
                  <a:cubicBezTo>
                    <a:pt x="2723025" y="1948361"/>
                    <a:pt x="2569879" y="1948361"/>
                    <a:pt x="2444220" y="1878092"/>
                  </a:cubicBezTo>
                  <a:cubicBezTo>
                    <a:pt x="2318509" y="1807823"/>
                    <a:pt x="2238312" y="1677390"/>
                    <a:pt x="2232320" y="1533474"/>
                  </a:cubicBezTo>
                  <a:close/>
                  <a:moveTo>
                    <a:pt x="284391" y="1440340"/>
                  </a:moveTo>
                  <a:lnTo>
                    <a:pt x="284391" y="1020196"/>
                  </a:lnTo>
                  <a:lnTo>
                    <a:pt x="834663" y="1020196"/>
                  </a:lnTo>
                  <a:lnTo>
                    <a:pt x="834663" y="1440391"/>
                  </a:lnTo>
                  <a:lnTo>
                    <a:pt x="834663" y="1440340"/>
                  </a:lnTo>
                  <a:cubicBezTo>
                    <a:pt x="834663" y="1538628"/>
                    <a:pt x="782193" y="1629477"/>
                    <a:pt x="697095" y="1678634"/>
                  </a:cubicBezTo>
                  <a:cubicBezTo>
                    <a:pt x="611947" y="1727778"/>
                    <a:pt x="507057" y="1727778"/>
                    <a:pt x="421959" y="1678634"/>
                  </a:cubicBezTo>
                  <a:cubicBezTo>
                    <a:pt x="336811" y="1629490"/>
                    <a:pt x="284391" y="1538641"/>
                    <a:pt x="284391" y="1440340"/>
                  </a:cubicBezTo>
                  <a:close/>
                  <a:moveTo>
                    <a:pt x="1119016" y="1440340"/>
                  </a:moveTo>
                  <a:lnTo>
                    <a:pt x="1119016" y="1020196"/>
                  </a:lnTo>
                  <a:lnTo>
                    <a:pt x="1947294" y="1020196"/>
                  </a:lnTo>
                  <a:lnTo>
                    <a:pt x="1947294" y="1533525"/>
                  </a:lnTo>
                  <a:lnTo>
                    <a:pt x="1947294" y="1533474"/>
                  </a:lnTo>
                  <a:cubicBezTo>
                    <a:pt x="1941289" y="1677390"/>
                    <a:pt x="1861104" y="1807810"/>
                    <a:pt x="1735432" y="1878092"/>
                  </a:cubicBezTo>
                  <a:cubicBezTo>
                    <a:pt x="1609722" y="1948361"/>
                    <a:pt x="1456576" y="1948361"/>
                    <a:pt x="1330866" y="1878092"/>
                  </a:cubicBezTo>
                  <a:cubicBezTo>
                    <a:pt x="1205206" y="1807823"/>
                    <a:pt x="1125009" y="1677390"/>
                    <a:pt x="1119004" y="1533474"/>
                  </a:cubicBezTo>
                  <a:close/>
                  <a:moveTo>
                    <a:pt x="3379825" y="3050633"/>
                  </a:moveTo>
                  <a:lnTo>
                    <a:pt x="3379875" y="3050633"/>
                  </a:lnTo>
                  <a:cubicBezTo>
                    <a:pt x="3492992" y="3050633"/>
                    <a:pt x="3601500" y="3095613"/>
                    <a:pt x="3681495" y="3175607"/>
                  </a:cubicBezTo>
                  <a:cubicBezTo>
                    <a:pt x="3761489" y="3255601"/>
                    <a:pt x="3806418" y="3364109"/>
                    <a:pt x="3806418" y="3477225"/>
                  </a:cubicBezTo>
                  <a:lnTo>
                    <a:pt x="3806418" y="4884137"/>
                  </a:lnTo>
                  <a:lnTo>
                    <a:pt x="2788356" y="4884137"/>
                  </a:lnTo>
                  <a:lnTo>
                    <a:pt x="2788356" y="3051293"/>
                  </a:lnTo>
                  <a:close/>
                  <a:moveTo>
                    <a:pt x="2503990" y="4884239"/>
                  </a:moveTo>
                  <a:lnTo>
                    <a:pt x="1485179" y="4884239"/>
                  </a:lnTo>
                  <a:lnTo>
                    <a:pt x="1485179" y="3477962"/>
                  </a:lnTo>
                  <a:cubicBezTo>
                    <a:pt x="1485179" y="3364845"/>
                    <a:pt x="1530159" y="3256337"/>
                    <a:pt x="1610153" y="3176343"/>
                  </a:cubicBezTo>
                  <a:cubicBezTo>
                    <a:pt x="1690147" y="3096349"/>
                    <a:pt x="1798655" y="3051420"/>
                    <a:pt x="1911772" y="3051420"/>
                  </a:cubicBezTo>
                  <a:lnTo>
                    <a:pt x="2503990" y="3051420"/>
                  </a:lnTo>
                  <a:close/>
                  <a:moveTo>
                    <a:pt x="4779017" y="4742062"/>
                  </a:moveTo>
                  <a:cubicBezTo>
                    <a:pt x="4779017" y="4779755"/>
                    <a:pt x="4764037" y="4815899"/>
                    <a:pt x="4737363" y="4842585"/>
                  </a:cubicBezTo>
                  <a:cubicBezTo>
                    <a:pt x="4710729" y="4869271"/>
                    <a:pt x="4674534" y="4884239"/>
                    <a:pt x="4636841" y="4884239"/>
                  </a:cubicBezTo>
                  <a:lnTo>
                    <a:pt x="4091532" y="4884239"/>
                  </a:lnTo>
                  <a:lnTo>
                    <a:pt x="4091532" y="3477962"/>
                  </a:lnTo>
                  <a:cubicBezTo>
                    <a:pt x="4091532" y="3289409"/>
                    <a:pt x="4016642" y="3108600"/>
                    <a:pt x="3883302" y="2975247"/>
                  </a:cubicBezTo>
                  <a:cubicBezTo>
                    <a:pt x="3749999" y="2841945"/>
                    <a:pt x="3569140" y="2767016"/>
                    <a:pt x="3380586" y="2767016"/>
                  </a:cubicBezTo>
                  <a:lnTo>
                    <a:pt x="1911721" y="2767016"/>
                  </a:lnTo>
                  <a:cubicBezTo>
                    <a:pt x="1723168" y="2767016"/>
                    <a:pt x="1542309" y="2841957"/>
                    <a:pt x="1409006" y="2975247"/>
                  </a:cubicBezTo>
                  <a:cubicBezTo>
                    <a:pt x="1275653" y="3108600"/>
                    <a:pt x="1200775" y="3289409"/>
                    <a:pt x="1200775" y="3477962"/>
                  </a:cubicBezTo>
                  <a:lnTo>
                    <a:pt x="1200775" y="4884239"/>
                  </a:lnTo>
                  <a:lnTo>
                    <a:pt x="655467" y="4884239"/>
                  </a:lnTo>
                  <a:cubicBezTo>
                    <a:pt x="576958" y="4884239"/>
                    <a:pt x="513290" y="4820571"/>
                    <a:pt x="513290" y="4742062"/>
                  </a:cubicBezTo>
                  <a:lnTo>
                    <a:pt x="513290" y="1997810"/>
                  </a:lnTo>
                  <a:lnTo>
                    <a:pt x="559502" y="1997810"/>
                  </a:lnTo>
                  <a:cubicBezTo>
                    <a:pt x="691509" y="1997861"/>
                    <a:pt x="819264" y="1951002"/>
                    <a:pt x="919939" y="1865549"/>
                  </a:cubicBezTo>
                  <a:cubicBezTo>
                    <a:pt x="1033360" y="2073780"/>
                    <a:pt x="1244816" y="2210117"/>
                    <a:pt x="1481269" y="2227471"/>
                  </a:cubicBezTo>
                  <a:cubicBezTo>
                    <a:pt x="1717722" y="2244877"/>
                    <a:pt x="1946786" y="2140939"/>
                    <a:pt x="2089458" y="1951599"/>
                  </a:cubicBezTo>
                  <a:cubicBezTo>
                    <a:pt x="2220919" y="2126453"/>
                    <a:pt x="2426979" y="2229363"/>
                    <a:pt x="2645773" y="2229363"/>
                  </a:cubicBezTo>
                  <a:cubicBezTo>
                    <a:pt x="2864567" y="2229363"/>
                    <a:pt x="3070627" y="2126466"/>
                    <a:pt x="3202088" y="1951599"/>
                  </a:cubicBezTo>
                  <a:cubicBezTo>
                    <a:pt x="3344760" y="2140939"/>
                    <a:pt x="3573824" y="2244890"/>
                    <a:pt x="3810277" y="2227471"/>
                  </a:cubicBezTo>
                  <a:cubicBezTo>
                    <a:pt x="4046730" y="2210117"/>
                    <a:pt x="4258135" y="2073793"/>
                    <a:pt x="4371556" y="1865549"/>
                  </a:cubicBezTo>
                  <a:cubicBezTo>
                    <a:pt x="4472231" y="1951002"/>
                    <a:pt x="4599973" y="1997861"/>
                    <a:pt x="4732044" y="1997810"/>
                  </a:cubicBezTo>
                  <a:lnTo>
                    <a:pt x="4778268" y="1997810"/>
                  </a:ln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sp>
          <p:nvSpPr>
            <p:cNvPr id="708" name="Forma Livre: Forma 707">
              <a:extLst>
                <a:ext uri="{FF2B5EF4-FFF2-40B4-BE49-F238E27FC236}">
                  <a16:creationId xmlns:a16="http://schemas.microsoft.com/office/drawing/2014/main" id="{1CF74B62-F62E-5CBB-D938-6CD6605A7352}"/>
                </a:ext>
              </a:extLst>
            </p:cNvPr>
            <p:cNvSpPr/>
            <p:nvPr/>
          </p:nvSpPr>
          <p:spPr>
            <a:xfrm>
              <a:off x="20633647" y="8214953"/>
              <a:ext cx="854753" cy="834751"/>
            </a:xfrm>
            <a:custGeom>
              <a:avLst/>
              <a:gdLst>
                <a:gd name="connsiteX0" fmla="*/ 5292358 w 5292358"/>
                <a:gd name="connsiteY0" fmla="*/ 878020 h 5168515"/>
                <a:gd name="connsiteX1" fmla="*/ 5250704 w 5292358"/>
                <a:gd name="connsiteY1" fmla="*/ 777446 h 5168515"/>
                <a:gd name="connsiteX2" fmla="*/ 5150131 w 5292358"/>
                <a:gd name="connsiteY2" fmla="*/ 735792 h 5168515"/>
                <a:gd name="connsiteX3" fmla="*/ 5052033 w 5292358"/>
                <a:gd name="connsiteY3" fmla="*/ 735792 h 5168515"/>
                <a:gd name="connsiteX4" fmla="*/ 4759288 w 5292358"/>
                <a:gd name="connsiteY4" fmla="*/ 209475 h 5168515"/>
                <a:gd name="connsiteX5" fmla="*/ 4194632 w 5292358"/>
                <a:gd name="connsiteY5" fmla="*/ 0 h 5168515"/>
                <a:gd name="connsiteX6" fmla="*/ 1097701 w 5292358"/>
                <a:gd name="connsiteY6" fmla="*/ 0 h 5168515"/>
                <a:gd name="connsiteX7" fmla="*/ 533197 w 5292358"/>
                <a:gd name="connsiteY7" fmla="*/ 209678 h 5168515"/>
                <a:gd name="connsiteX8" fmla="*/ 240312 w 5292358"/>
                <a:gd name="connsiteY8" fmla="*/ 735792 h 5168515"/>
                <a:gd name="connsiteX9" fmla="*/ 142227 w 5292358"/>
                <a:gd name="connsiteY9" fmla="*/ 735792 h 5168515"/>
                <a:gd name="connsiteX10" fmla="*/ 0 w 5292358"/>
                <a:gd name="connsiteY10" fmla="*/ 878020 h 5168515"/>
                <a:gd name="connsiteX11" fmla="*/ 0 w 5292358"/>
                <a:gd name="connsiteY11" fmla="*/ 1440391 h 5168515"/>
                <a:gd name="connsiteX12" fmla="*/ 0 w 5292358"/>
                <a:gd name="connsiteY12" fmla="*/ 1440340 h 5168515"/>
                <a:gd name="connsiteX13" fmla="*/ 228963 w 5292358"/>
                <a:gd name="connsiteY13" fmla="*/ 1891080 h 5168515"/>
                <a:gd name="connsiteX14" fmla="*/ 228963 w 5292358"/>
                <a:gd name="connsiteY14" fmla="*/ 4741973 h 5168515"/>
                <a:gd name="connsiteX15" fmla="*/ 353873 w 5292358"/>
                <a:gd name="connsiteY15" fmla="*/ 5043592 h 5168515"/>
                <a:gd name="connsiteX16" fmla="*/ 655505 w 5292358"/>
                <a:gd name="connsiteY16" fmla="*/ 5168515 h 5168515"/>
                <a:gd name="connsiteX17" fmla="*/ 4636803 w 5292358"/>
                <a:gd name="connsiteY17" fmla="*/ 5168515 h 5168515"/>
                <a:gd name="connsiteX18" fmla="*/ 4938409 w 5292358"/>
                <a:gd name="connsiteY18" fmla="*/ 5043592 h 5168515"/>
                <a:gd name="connsiteX19" fmla="*/ 5063332 w 5292358"/>
                <a:gd name="connsiteY19" fmla="*/ 4741973 h 5168515"/>
                <a:gd name="connsiteX20" fmla="*/ 5063332 w 5292358"/>
                <a:gd name="connsiteY20" fmla="*/ 1891080 h 5168515"/>
                <a:gd name="connsiteX21" fmla="*/ 5292295 w 5292358"/>
                <a:gd name="connsiteY21" fmla="*/ 1441089 h 5168515"/>
                <a:gd name="connsiteX22" fmla="*/ 3345001 w 5292358"/>
                <a:gd name="connsiteY22" fmla="*/ 1020196 h 5168515"/>
                <a:gd name="connsiteX23" fmla="*/ 4173279 w 5292358"/>
                <a:gd name="connsiteY23" fmla="*/ 1020196 h 5168515"/>
                <a:gd name="connsiteX24" fmla="*/ 4173279 w 5292358"/>
                <a:gd name="connsiteY24" fmla="*/ 1533525 h 5168515"/>
                <a:gd name="connsiteX25" fmla="*/ 4173279 w 5292358"/>
                <a:gd name="connsiteY25" fmla="*/ 1533474 h 5168515"/>
                <a:gd name="connsiteX26" fmla="*/ 3961417 w 5292358"/>
                <a:gd name="connsiteY26" fmla="*/ 1878092 h 5168515"/>
                <a:gd name="connsiteX27" fmla="*/ 3556850 w 5292358"/>
                <a:gd name="connsiteY27" fmla="*/ 1878092 h 5168515"/>
                <a:gd name="connsiteX28" fmla="*/ 3344988 w 5292358"/>
                <a:gd name="connsiteY28" fmla="*/ 1533474 h 5168515"/>
                <a:gd name="connsiteX29" fmla="*/ 4457644 w 5292358"/>
                <a:gd name="connsiteY29" fmla="*/ 1020196 h 5168515"/>
                <a:gd name="connsiteX30" fmla="*/ 5007917 w 5292358"/>
                <a:gd name="connsiteY30" fmla="*/ 1020196 h 5168515"/>
                <a:gd name="connsiteX31" fmla="*/ 5007917 w 5292358"/>
                <a:gd name="connsiteY31" fmla="*/ 1440391 h 5168515"/>
                <a:gd name="connsiteX32" fmla="*/ 5007917 w 5292358"/>
                <a:gd name="connsiteY32" fmla="*/ 1440340 h 5168515"/>
                <a:gd name="connsiteX33" fmla="*/ 4870349 w 5292358"/>
                <a:gd name="connsiteY33" fmla="*/ 1678634 h 5168515"/>
                <a:gd name="connsiteX34" fmla="*/ 4595212 w 5292358"/>
                <a:gd name="connsiteY34" fmla="*/ 1678634 h 5168515"/>
                <a:gd name="connsiteX35" fmla="*/ 4457644 w 5292358"/>
                <a:gd name="connsiteY35" fmla="*/ 1440340 h 5168515"/>
                <a:gd name="connsiteX36" fmla="*/ 1097663 w 5292358"/>
                <a:gd name="connsiteY36" fmla="*/ 284354 h 5168515"/>
                <a:gd name="connsiteX37" fmla="*/ 4194594 w 5292358"/>
                <a:gd name="connsiteY37" fmla="*/ 284354 h 5168515"/>
                <a:gd name="connsiteX38" fmla="*/ 4557608 w 5292358"/>
                <a:gd name="connsiteY38" fmla="*/ 411017 h 5168515"/>
                <a:gd name="connsiteX39" fmla="*/ 4763364 w 5292358"/>
                <a:gd name="connsiteY39" fmla="*/ 735792 h 5168515"/>
                <a:gd name="connsiteX40" fmla="*/ 528918 w 5292358"/>
                <a:gd name="connsiteY40" fmla="*/ 735792 h 5168515"/>
                <a:gd name="connsiteX41" fmla="*/ 734826 w 5292358"/>
                <a:gd name="connsiteY41" fmla="*/ 411169 h 5168515"/>
                <a:gd name="connsiteX42" fmla="*/ 1097688 w 5292358"/>
                <a:gd name="connsiteY42" fmla="*/ 284358 h 5168515"/>
                <a:gd name="connsiteX43" fmla="*/ 2231622 w 5292358"/>
                <a:gd name="connsiteY43" fmla="*/ 1020196 h 5168515"/>
                <a:gd name="connsiteX44" fmla="*/ 3060597 w 5292358"/>
                <a:gd name="connsiteY44" fmla="*/ 1020196 h 5168515"/>
                <a:gd name="connsiteX45" fmla="*/ 3060597 w 5292358"/>
                <a:gd name="connsiteY45" fmla="*/ 1533525 h 5168515"/>
                <a:gd name="connsiteX46" fmla="*/ 3060597 w 5292358"/>
                <a:gd name="connsiteY46" fmla="*/ 1533474 h 5168515"/>
                <a:gd name="connsiteX47" fmla="*/ 2848736 w 5292358"/>
                <a:gd name="connsiteY47" fmla="*/ 1878092 h 5168515"/>
                <a:gd name="connsiteX48" fmla="*/ 2444220 w 5292358"/>
                <a:gd name="connsiteY48" fmla="*/ 1878092 h 5168515"/>
                <a:gd name="connsiteX49" fmla="*/ 2232320 w 5292358"/>
                <a:gd name="connsiteY49" fmla="*/ 1533474 h 5168515"/>
                <a:gd name="connsiteX50" fmla="*/ 284391 w 5292358"/>
                <a:gd name="connsiteY50" fmla="*/ 1440340 h 5168515"/>
                <a:gd name="connsiteX51" fmla="*/ 284391 w 5292358"/>
                <a:gd name="connsiteY51" fmla="*/ 1020196 h 5168515"/>
                <a:gd name="connsiteX52" fmla="*/ 834663 w 5292358"/>
                <a:gd name="connsiteY52" fmla="*/ 1020196 h 5168515"/>
                <a:gd name="connsiteX53" fmla="*/ 834663 w 5292358"/>
                <a:gd name="connsiteY53" fmla="*/ 1440391 h 5168515"/>
                <a:gd name="connsiteX54" fmla="*/ 834663 w 5292358"/>
                <a:gd name="connsiteY54" fmla="*/ 1440340 h 5168515"/>
                <a:gd name="connsiteX55" fmla="*/ 697095 w 5292358"/>
                <a:gd name="connsiteY55" fmla="*/ 1678634 h 5168515"/>
                <a:gd name="connsiteX56" fmla="*/ 421959 w 5292358"/>
                <a:gd name="connsiteY56" fmla="*/ 1678634 h 5168515"/>
                <a:gd name="connsiteX57" fmla="*/ 284391 w 5292358"/>
                <a:gd name="connsiteY57" fmla="*/ 1440340 h 5168515"/>
                <a:gd name="connsiteX58" fmla="*/ 1119016 w 5292358"/>
                <a:gd name="connsiteY58" fmla="*/ 1440340 h 5168515"/>
                <a:gd name="connsiteX59" fmla="*/ 1119016 w 5292358"/>
                <a:gd name="connsiteY59" fmla="*/ 1020196 h 5168515"/>
                <a:gd name="connsiteX60" fmla="*/ 1947294 w 5292358"/>
                <a:gd name="connsiteY60" fmla="*/ 1020196 h 5168515"/>
                <a:gd name="connsiteX61" fmla="*/ 1947294 w 5292358"/>
                <a:gd name="connsiteY61" fmla="*/ 1533525 h 5168515"/>
                <a:gd name="connsiteX62" fmla="*/ 1947294 w 5292358"/>
                <a:gd name="connsiteY62" fmla="*/ 1533474 h 5168515"/>
                <a:gd name="connsiteX63" fmla="*/ 1735432 w 5292358"/>
                <a:gd name="connsiteY63" fmla="*/ 1878092 h 5168515"/>
                <a:gd name="connsiteX64" fmla="*/ 1330866 w 5292358"/>
                <a:gd name="connsiteY64" fmla="*/ 1878092 h 5168515"/>
                <a:gd name="connsiteX65" fmla="*/ 1119004 w 5292358"/>
                <a:gd name="connsiteY65" fmla="*/ 1533474 h 5168515"/>
                <a:gd name="connsiteX66" fmla="*/ 3379825 w 5292358"/>
                <a:gd name="connsiteY66" fmla="*/ 3050633 h 5168515"/>
                <a:gd name="connsiteX67" fmla="*/ 3379875 w 5292358"/>
                <a:gd name="connsiteY67" fmla="*/ 3050633 h 5168515"/>
                <a:gd name="connsiteX68" fmla="*/ 3681495 w 5292358"/>
                <a:gd name="connsiteY68" fmla="*/ 3175607 h 5168515"/>
                <a:gd name="connsiteX69" fmla="*/ 3806418 w 5292358"/>
                <a:gd name="connsiteY69" fmla="*/ 3477225 h 5168515"/>
                <a:gd name="connsiteX70" fmla="*/ 3806418 w 5292358"/>
                <a:gd name="connsiteY70" fmla="*/ 4884137 h 5168515"/>
                <a:gd name="connsiteX71" fmla="*/ 2788356 w 5292358"/>
                <a:gd name="connsiteY71" fmla="*/ 4884137 h 5168515"/>
                <a:gd name="connsiteX72" fmla="*/ 2788356 w 5292358"/>
                <a:gd name="connsiteY72" fmla="*/ 3051293 h 5168515"/>
                <a:gd name="connsiteX73" fmla="*/ 2503990 w 5292358"/>
                <a:gd name="connsiteY73" fmla="*/ 4884239 h 5168515"/>
                <a:gd name="connsiteX74" fmla="*/ 1485179 w 5292358"/>
                <a:gd name="connsiteY74" fmla="*/ 4884239 h 5168515"/>
                <a:gd name="connsiteX75" fmla="*/ 1485179 w 5292358"/>
                <a:gd name="connsiteY75" fmla="*/ 3477962 h 5168515"/>
                <a:gd name="connsiteX76" fmla="*/ 1610153 w 5292358"/>
                <a:gd name="connsiteY76" fmla="*/ 3176343 h 5168515"/>
                <a:gd name="connsiteX77" fmla="*/ 1911772 w 5292358"/>
                <a:gd name="connsiteY77" fmla="*/ 3051420 h 5168515"/>
                <a:gd name="connsiteX78" fmla="*/ 2503990 w 5292358"/>
                <a:gd name="connsiteY78" fmla="*/ 3051420 h 5168515"/>
                <a:gd name="connsiteX79" fmla="*/ 4779017 w 5292358"/>
                <a:gd name="connsiteY79" fmla="*/ 4742062 h 5168515"/>
                <a:gd name="connsiteX80" fmla="*/ 4737363 w 5292358"/>
                <a:gd name="connsiteY80" fmla="*/ 4842585 h 5168515"/>
                <a:gd name="connsiteX81" fmla="*/ 4636841 w 5292358"/>
                <a:gd name="connsiteY81" fmla="*/ 4884239 h 5168515"/>
                <a:gd name="connsiteX82" fmla="*/ 4091532 w 5292358"/>
                <a:gd name="connsiteY82" fmla="*/ 4884239 h 5168515"/>
                <a:gd name="connsiteX83" fmla="*/ 4091532 w 5292358"/>
                <a:gd name="connsiteY83" fmla="*/ 3477962 h 5168515"/>
                <a:gd name="connsiteX84" fmla="*/ 3883302 w 5292358"/>
                <a:gd name="connsiteY84" fmla="*/ 2975247 h 5168515"/>
                <a:gd name="connsiteX85" fmla="*/ 3380586 w 5292358"/>
                <a:gd name="connsiteY85" fmla="*/ 2767016 h 5168515"/>
                <a:gd name="connsiteX86" fmla="*/ 1911721 w 5292358"/>
                <a:gd name="connsiteY86" fmla="*/ 2767016 h 5168515"/>
                <a:gd name="connsiteX87" fmla="*/ 1409006 w 5292358"/>
                <a:gd name="connsiteY87" fmla="*/ 2975247 h 5168515"/>
                <a:gd name="connsiteX88" fmla="*/ 1200775 w 5292358"/>
                <a:gd name="connsiteY88" fmla="*/ 3477962 h 5168515"/>
                <a:gd name="connsiteX89" fmla="*/ 1200775 w 5292358"/>
                <a:gd name="connsiteY89" fmla="*/ 4884239 h 5168515"/>
                <a:gd name="connsiteX90" fmla="*/ 655467 w 5292358"/>
                <a:gd name="connsiteY90" fmla="*/ 4884239 h 5168515"/>
                <a:gd name="connsiteX91" fmla="*/ 513290 w 5292358"/>
                <a:gd name="connsiteY91" fmla="*/ 4742062 h 5168515"/>
                <a:gd name="connsiteX92" fmla="*/ 513290 w 5292358"/>
                <a:gd name="connsiteY92" fmla="*/ 1997810 h 5168515"/>
                <a:gd name="connsiteX93" fmla="*/ 559502 w 5292358"/>
                <a:gd name="connsiteY93" fmla="*/ 1997810 h 5168515"/>
                <a:gd name="connsiteX94" fmla="*/ 919939 w 5292358"/>
                <a:gd name="connsiteY94" fmla="*/ 1865549 h 5168515"/>
                <a:gd name="connsiteX95" fmla="*/ 1481269 w 5292358"/>
                <a:gd name="connsiteY95" fmla="*/ 2227471 h 5168515"/>
                <a:gd name="connsiteX96" fmla="*/ 2089458 w 5292358"/>
                <a:gd name="connsiteY96" fmla="*/ 1951599 h 5168515"/>
                <a:gd name="connsiteX97" fmla="*/ 2645773 w 5292358"/>
                <a:gd name="connsiteY97" fmla="*/ 2229363 h 5168515"/>
                <a:gd name="connsiteX98" fmla="*/ 3202088 w 5292358"/>
                <a:gd name="connsiteY98" fmla="*/ 1951599 h 5168515"/>
                <a:gd name="connsiteX99" fmla="*/ 3810277 w 5292358"/>
                <a:gd name="connsiteY99" fmla="*/ 2227471 h 5168515"/>
                <a:gd name="connsiteX100" fmla="*/ 4371556 w 5292358"/>
                <a:gd name="connsiteY100" fmla="*/ 1865549 h 5168515"/>
                <a:gd name="connsiteX101" fmla="*/ 4732044 w 5292358"/>
                <a:gd name="connsiteY101" fmla="*/ 1997810 h 5168515"/>
                <a:gd name="connsiteX102" fmla="*/ 4778268 w 5292358"/>
                <a:gd name="connsiteY102" fmla="*/ 1997810 h 516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292358" h="5168515">
                  <a:moveTo>
                    <a:pt x="5292358" y="878020"/>
                  </a:moveTo>
                  <a:cubicBezTo>
                    <a:pt x="5292358" y="840276"/>
                    <a:pt x="5277378" y="804132"/>
                    <a:pt x="5250704" y="777446"/>
                  </a:cubicBezTo>
                  <a:cubicBezTo>
                    <a:pt x="5224019" y="750773"/>
                    <a:pt x="5187875" y="735792"/>
                    <a:pt x="5150131" y="735792"/>
                  </a:cubicBezTo>
                  <a:lnTo>
                    <a:pt x="5052033" y="735792"/>
                  </a:lnTo>
                  <a:cubicBezTo>
                    <a:pt x="5020346" y="531078"/>
                    <a:pt x="4916496" y="344416"/>
                    <a:pt x="4759288" y="209475"/>
                  </a:cubicBezTo>
                  <a:cubicBezTo>
                    <a:pt x="4602081" y="74535"/>
                    <a:pt x="4401784" y="254"/>
                    <a:pt x="4194632" y="0"/>
                  </a:cubicBezTo>
                  <a:lnTo>
                    <a:pt x="1097701" y="0"/>
                  </a:lnTo>
                  <a:cubicBezTo>
                    <a:pt x="890561" y="397"/>
                    <a:pt x="690405" y="74734"/>
                    <a:pt x="533197" y="209678"/>
                  </a:cubicBezTo>
                  <a:cubicBezTo>
                    <a:pt x="375989" y="344569"/>
                    <a:pt x="272153" y="531129"/>
                    <a:pt x="240312" y="735792"/>
                  </a:cubicBezTo>
                  <a:lnTo>
                    <a:pt x="142227" y="735792"/>
                  </a:lnTo>
                  <a:cubicBezTo>
                    <a:pt x="63668" y="735792"/>
                    <a:pt x="0" y="799473"/>
                    <a:pt x="0" y="878020"/>
                  </a:cubicBezTo>
                  <a:lnTo>
                    <a:pt x="0" y="1440391"/>
                  </a:lnTo>
                  <a:lnTo>
                    <a:pt x="0" y="1440340"/>
                  </a:lnTo>
                  <a:cubicBezTo>
                    <a:pt x="102" y="1618521"/>
                    <a:pt x="85148" y="1785948"/>
                    <a:pt x="228963" y="1891080"/>
                  </a:cubicBezTo>
                  <a:lnTo>
                    <a:pt x="228963" y="4741973"/>
                  </a:lnTo>
                  <a:cubicBezTo>
                    <a:pt x="228963" y="4855090"/>
                    <a:pt x="273892" y="4963598"/>
                    <a:pt x="353873" y="5043592"/>
                  </a:cubicBezTo>
                  <a:cubicBezTo>
                    <a:pt x="433868" y="5123586"/>
                    <a:pt x="542388" y="5168515"/>
                    <a:pt x="655505" y="5168515"/>
                  </a:cubicBezTo>
                  <a:lnTo>
                    <a:pt x="4636803" y="5168515"/>
                  </a:lnTo>
                  <a:cubicBezTo>
                    <a:pt x="4749919" y="5168515"/>
                    <a:pt x="4858428" y="5123586"/>
                    <a:pt x="4938409" y="5043592"/>
                  </a:cubicBezTo>
                  <a:cubicBezTo>
                    <a:pt x="5018403" y="4963598"/>
                    <a:pt x="5063332" y="4855090"/>
                    <a:pt x="5063332" y="4741973"/>
                  </a:cubicBezTo>
                  <a:lnTo>
                    <a:pt x="5063332" y="1891080"/>
                  </a:lnTo>
                  <a:cubicBezTo>
                    <a:pt x="5207045" y="1786139"/>
                    <a:pt x="5292054" y="1619016"/>
                    <a:pt x="5292295" y="1441089"/>
                  </a:cubicBezTo>
                  <a:close/>
                  <a:moveTo>
                    <a:pt x="3345001" y="1020196"/>
                  </a:moveTo>
                  <a:lnTo>
                    <a:pt x="4173279" y="1020196"/>
                  </a:lnTo>
                  <a:lnTo>
                    <a:pt x="4173279" y="1533525"/>
                  </a:lnTo>
                  <a:lnTo>
                    <a:pt x="4173279" y="1533474"/>
                  </a:lnTo>
                  <a:cubicBezTo>
                    <a:pt x="4167273" y="1677390"/>
                    <a:pt x="4087089" y="1807810"/>
                    <a:pt x="3961417" y="1878092"/>
                  </a:cubicBezTo>
                  <a:cubicBezTo>
                    <a:pt x="3835706" y="1948361"/>
                    <a:pt x="3682561" y="1948361"/>
                    <a:pt x="3556850" y="1878092"/>
                  </a:cubicBezTo>
                  <a:cubicBezTo>
                    <a:pt x="3431191" y="1807823"/>
                    <a:pt x="3350993" y="1677390"/>
                    <a:pt x="3344988" y="1533474"/>
                  </a:cubicBezTo>
                  <a:close/>
                  <a:moveTo>
                    <a:pt x="4457644" y="1020196"/>
                  </a:moveTo>
                  <a:lnTo>
                    <a:pt x="5007917" y="1020196"/>
                  </a:lnTo>
                  <a:lnTo>
                    <a:pt x="5007917" y="1440391"/>
                  </a:lnTo>
                  <a:lnTo>
                    <a:pt x="5007917" y="1440340"/>
                  </a:lnTo>
                  <a:cubicBezTo>
                    <a:pt x="5007917" y="1538628"/>
                    <a:pt x="4955497" y="1629477"/>
                    <a:pt x="4870349" y="1678634"/>
                  </a:cubicBezTo>
                  <a:cubicBezTo>
                    <a:pt x="4785251" y="1727778"/>
                    <a:pt x="4680361" y="1727778"/>
                    <a:pt x="4595212" y="1678634"/>
                  </a:cubicBezTo>
                  <a:cubicBezTo>
                    <a:pt x="4510115" y="1629490"/>
                    <a:pt x="4457644" y="1538641"/>
                    <a:pt x="4457644" y="1440340"/>
                  </a:cubicBezTo>
                  <a:close/>
                  <a:moveTo>
                    <a:pt x="1097663" y="284354"/>
                  </a:moveTo>
                  <a:lnTo>
                    <a:pt x="4194594" y="284354"/>
                  </a:lnTo>
                  <a:cubicBezTo>
                    <a:pt x="4326411" y="284404"/>
                    <a:pt x="4454356" y="329080"/>
                    <a:pt x="4557608" y="411017"/>
                  </a:cubicBezTo>
                  <a:cubicBezTo>
                    <a:pt x="4660861" y="492992"/>
                    <a:pt x="4733364" y="607454"/>
                    <a:pt x="4763364" y="735792"/>
                  </a:cubicBezTo>
                  <a:lnTo>
                    <a:pt x="528918" y="735792"/>
                  </a:lnTo>
                  <a:cubicBezTo>
                    <a:pt x="559019" y="607505"/>
                    <a:pt x="631574" y="493144"/>
                    <a:pt x="734826" y="411169"/>
                  </a:cubicBezTo>
                  <a:cubicBezTo>
                    <a:pt x="838028" y="329233"/>
                    <a:pt x="965922" y="284556"/>
                    <a:pt x="1097688" y="284358"/>
                  </a:cubicBezTo>
                  <a:close/>
                  <a:moveTo>
                    <a:pt x="2231622" y="1020196"/>
                  </a:moveTo>
                  <a:lnTo>
                    <a:pt x="3060597" y="1020196"/>
                  </a:lnTo>
                  <a:lnTo>
                    <a:pt x="3060597" y="1533525"/>
                  </a:lnTo>
                  <a:lnTo>
                    <a:pt x="3060597" y="1533474"/>
                  </a:lnTo>
                  <a:cubicBezTo>
                    <a:pt x="3054643" y="1677390"/>
                    <a:pt x="2974408" y="1807810"/>
                    <a:pt x="2848736" y="1878092"/>
                  </a:cubicBezTo>
                  <a:cubicBezTo>
                    <a:pt x="2723025" y="1948361"/>
                    <a:pt x="2569879" y="1948361"/>
                    <a:pt x="2444220" y="1878092"/>
                  </a:cubicBezTo>
                  <a:cubicBezTo>
                    <a:pt x="2318509" y="1807823"/>
                    <a:pt x="2238312" y="1677390"/>
                    <a:pt x="2232320" y="1533474"/>
                  </a:cubicBezTo>
                  <a:close/>
                  <a:moveTo>
                    <a:pt x="284391" y="1440340"/>
                  </a:moveTo>
                  <a:lnTo>
                    <a:pt x="284391" y="1020196"/>
                  </a:lnTo>
                  <a:lnTo>
                    <a:pt x="834663" y="1020196"/>
                  </a:lnTo>
                  <a:lnTo>
                    <a:pt x="834663" y="1440391"/>
                  </a:lnTo>
                  <a:lnTo>
                    <a:pt x="834663" y="1440340"/>
                  </a:lnTo>
                  <a:cubicBezTo>
                    <a:pt x="834663" y="1538628"/>
                    <a:pt x="782193" y="1629477"/>
                    <a:pt x="697095" y="1678634"/>
                  </a:cubicBezTo>
                  <a:cubicBezTo>
                    <a:pt x="611947" y="1727778"/>
                    <a:pt x="507057" y="1727778"/>
                    <a:pt x="421959" y="1678634"/>
                  </a:cubicBezTo>
                  <a:cubicBezTo>
                    <a:pt x="336811" y="1629490"/>
                    <a:pt x="284391" y="1538641"/>
                    <a:pt x="284391" y="1440340"/>
                  </a:cubicBezTo>
                  <a:close/>
                  <a:moveTo>
                    <a:pt x="1119016" y="1440340"/>
                  </a:moveTo>
                  <a:lnTo>
                    <a:pt x="1119016" y="1020196"/>
                  </a:lnTo>
                  <a:lnTo>
                    <a:pt x="1947294" y="1020196"/>
                  </a:lnTo>
                  <a:lnTo>
                    <a:pt x="1947294" y="1533525"/>
                  </a:lnTo>
                  <a:lnTo>
                    <a:pt x="1947294" y="1533474"/>
                  </a:lnTo>
                  <a:cubicBezTo>
                    <a:pt x="1941289" y="1677390"/>
                    <a:pt x="1861104" y="1807810"/>
                    <a:pt x="1735432" y="1878092"/>
                  </a:cubicBezTo>
                  <a:cubicBezTo>
                    <a:pt x="1609722" y="1948361"/>
                    <a:pt x="1456576" y="1948361"/>
                    <a:pt x="1330866" y="1878092"/>
                  </a:cubicBezTo>
                  <a:cubicBezTo>
                    <a:pt x="1205206" y="1807823"/>
                    <a:pt x="1125009" y="1677390"/>
                    <a:pt x="1119004" y="1533474"/>
                  </a:cubicBezTo>
                  <a:close/>
                  <a:moveTo>
                    <a:pt x="3379825" y="3050633"/>
                  </a:moveTo>
                  <a:lnTo>
                    <a:pt x="3379875" y="3050633"/>
                  </a:lnTo>
                  <a:cubicBezTo>
                    <a:pt x="3492992" y="3050633"/>
                    <a:pt x="3601500" y="3095613"/>
                    <a:pt x="3681495" y="3175607"/>
                  </a:cubicBezTo>
                  <a:cubicBezTo>
                    <a:pt x="3761489" y="3255601"/>
                    <a:pt x="3806418" y="3364109"/>
                    <a:pt x="3806418" y="3477225"/>
                  </a:cubicBezTo>
                  <a:lnTo>
                    <a:pt x="3806418" y="4884137"/>
                  </a:lnTo>
                  <a:lnTo>
                    <a:pt x="2788356" y="4884137"/>
                  </a:lnTo>
                  <a:lnTo>
                    <a:pt x="2788356" y="3051293"/>
                  </a:lnTo>
                  <a:close/>
                  <a:moveTo>
                    <a:pt x="2503990" y="4884239"/>
                  </a:moveTo>
                  <a:lnTo>
                    <a:pt x="1485179" y="4884239"/>
                  </a:lnTo>
                  <a:lnTo>
                    <a:pt x="1485179" y="3477962"/>
                  </a:lnTo>
                  <a:cubicBezTo>
                    <a:pt x="1485179" y="3364845"/>
                    <a:pt x="1530159" y="3256337"/>
                    <a:pt x="1610153" y="3176343"/>
                  </a:cubicBezTo>
                  <a:cubicBezTo>
                    <a:pt x="1690147" y="3096349"/>
                    <a:pt x="1798655" y="3051420"/>
                    <a:pt x="1911772" y="3051420"/>
                  </a:cubicBezTo>
                  <a:lnTo>
                    <a:pt x="2503990" y="3051420"/>
                  </a:lnTo>
                  <a:close/>
                  <a:moveTo>
                    <a:pt x="4779017" y="4742062"/>
                  </a:moveTo>
                  <a:cubicBezTo>
                    <a:pt x="4779017" y="4779755"/>
                    <a:pt x="4764037" y="4815899"/>
                    <a:pt x="4737363" y="4842585"/>
                  </a:cubicBezTo>
                  <a:cubicBezTo>
                    <a:pt x="4710729" y="4869271"/>
                    <a:pt x="4674534" y="4884239"/>
                    <a:pt x="4636841" y="4884239"/>
                  </a:cubicBezTo>
                  <a:lnTo>
                    <a:pt x="4091532" y="4884239"/>
                  </a:lnTo>
                  <a:lnTo>
                    <a:pt x="4091532" y="3477962"/>
                  </a:lnTo>
                  <a:cubicBezTo>
                    <a:pt x="4091532" y="3289409"/>
                    <a:pt x="4016642" y="3108600"/>
                    <a:pt x="3883302" y="2975247"/>
                  </a:cubicBezTo>
                  <a:cubicBezTo>
                    <a:pt x="3749999" y="2841945"/>
                    <a:pt x="3569140" y="2767016"/>
                    <a:pt x="3380586" y="2767016"/>
                  </a:cubicBezTo>
                  <a:lnTo>
                    <a:pt x="1911721" y="2767016"/>
                  </a:lnTo>
                  <a:cubicBezTo>
                    <a:pt x="1723168" y="2767016"/>
                    <a:pt x="1542309" y="2841957"/>
                    <a:pt x="1409006" y="2975247"/>
                  </a:cubicBezTo>
                  <a:cubicBezTo>
                    <a:pt x="1275653" y="3108600"/>
                    <a:pt x="1200775" y="3289409"/>
                    <a:pt x="1200775" y="3477962"/>
                  </a:cubicBezTo>
                  <a:lnTo>
                    <a:pt x="1200775" y="4884239"/>
                  </a:lnTo>
                  <a:lnTo>
                    <a:pt x="655467" y="4884239"/>
                  </a:lnTo>
                  <a:cubicBezTo>
                    <a:pt x="576958" y="4884239"/>
                    <a:pt x="513290" y="4820571"/>
                    <a:pt x="513290" y="4742062"/>
                  </a:cubicBezTo>
                  <a:lnTo>
                    <a:pt x="513290" y="1997810"/>
                  </a:lnTo>
                  <a:lnTo>
                    <a:pt x="559502" y="1997810"/>
                  </a:lnTo>
                  <a:cubicBezTo>
                    <a:pt x="691509" y="1997861"/>
                    <a:pt x="819264" y="1951002"/>
                    <a:pt x="919939" y="1865549"/>
                  </a:cubicBezTo>
                  <a:cubicBezTo>
                    <a:pt x="1033360" y="2073780"/>
                    <a:pt x="1244816" y="2210117"/>
                    <a:pt x="1481269" y="2227471"/>
                  </a:cubicBezTo>
                  <a:cubicBezTo>
                    <a:pt x="1717722" y="2244877"/>
                    <a:pt x="1946786" y="2140939"/>
                    <a:pt x="2089458" y="1951599"/>
                  </a:cubicBezTo>
                  <a:cubicBezTo>
                    <a:pt x="2220919" y="2126453"/>
                    <a:pt x="2426979" y="2229363"/>
                    <a:pt x="2645773" y="2229363"/>
                  </a:cubicBezTo>
                  <a:cubicBezTo>
                    <a:pt x="2864567" y="2229363"/>
                    <a:pt x="3070627" y="2126466"/>
                    <a:pt x="3202088" y="1951599"/>
                  </a:cubicBezTo>
                  <a:cubicBezTo>
                    <a:pt x="3344760" y="2140939"/>
                    <a:pt x="3573824" y="2244890"/>
                    <a:pt x="3810277" y="2227471"/>
                  </a:cubicBezTo>
                  <a:cubicBezTo>
                    <a:pt x="4046730" y="2210117"/>
                    <a:pt x="4258135" y="2073793"/>
                    <a:pt x="4371556" y="1865549"/>
                  </a:cubicBezTo>
                  <a:cubicBezTo>
                    <a:pt x="4472231" y="1951002"/>
                    <a:pt x="4599973" y="1997861"/>
                    <a:pt x="4732044" y="1997810"/>
                  </a:cubicBezTo>
                  <a:lnTo>
                    <a:pt x="4778268" y="1997810"/>
                  </a:lnTo>
                  <a:close/>
                </a:path>
              </a:pathLst>
            </a:custGeom>
            <a:grpFill/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Arial" panose="020B0604020202020204" pitchFamily="34" charset="0"/>
              </a:endParaRPr>
            </a:p>
          </p:txBody>
        </p:sp>
        <p:cxnSp>
          <p:nvCxnSpPr>
            <p:cNvPr id="709" name="Conector de Seta Reta 708">
              <a:extLst>
                <a:ext uri="{FF2B5EF4-FFF2-40B4-BE49-F238E27FC236}">
                  <a16:creationId xmlns:a16="http://schemas.microsoft.com/office/drawing/2014/main" id="{D93DE124-71A5-B611-7760-B27E4FB1F01D}"/>
                </a:ext>
              </a:extLst>
            </p:cNvPr>
            <p:cNvCxnSpPr>
              <a:cxnSpLocks/>
            </p:cNvCxnSpPr>
            <p:nvPr/>
          </p:nvCxnSpPr>
          <p:spPr>
            <a:xfrm>
              <a:off x="19967762" y="8670690"/>
              <a:ext cx="583378" cy="0"/>
            </a:xfrm>
            <a:prstGeom prst="straightConnector1">
              <a:avLst/>
            </a:prstGeom>
            <a:grpFill/>
            <a:ln w="47625" cap="rnd">
              <a:solidFill>
                <a:srgbClr val="B7A679"/>
              </a:solidFill>
              <a:round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5C419-D951-D2C4-D76E-DE0707DD0B1B}"/>
              </a:ext>
            </a:extLst>
          </p:cNvPr>
          <p:cNvSpPr txBox="1"/>
          <p:nvPr/>
        </p:nvSpPr>
        <p:spPr>
          <a:xfrm>
            <a:off x="1008184" y="494506"/>
            <a:ext cx="2074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/>
            <a:r>
              <a:rPr lang="pt-BR" sz="5400" b="1" dirty="0">
                <a:solidFill>
                  <a:srgbClr val="F1E3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QUE NOSSO MODELO DE NEGÓCIO OFERECE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DF93533-FC19-EA06-2B04-59A01B1CD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24"/>
          <a:stretch/>
        </p:blipFill>
        <p:spPr>
          <a:xfrm>
            <a:off x="3679" y="458"/>
            <a:ext cx="871801" cy="1371428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6EDF531-0951-DA68-8728-DBAA6C689FE5}"/>
              </a:ext>
            </a:extLst>
          </p:cNvPr>
          <p:cNvGrpSpPr/>
          <p:nvPr/>
        </p:nvGrpSpPr>
        <p:grpSpPr>
          <a:xfrm>
            <a:off x="21512848" y="416082"/>
            <a:ext cx="2469218" cy="1010955"/>
            <a:chOff x="21512848" y="416082"/>
            <a:chExt cx="2469218" cy="1010955"/>
          </a:xfrm>
          <a:effectLst>
            <a:outerShdw blurRad="571500" dist="254000" dir="2700000" algn="tl" rotWithShape="0">
              <a:prstClr val="black">
                <a:alpha val="10000"/>
              </a:prstClr>
            </a:outerShdw>
          </a:effectLst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5D6E5EC4-FF0C-75A7-8AF2-D17A75007F56}"/>
                </a:ext>
              </a:extLst>
            </p:cNvPr>
            <p:cNvSpPr/>
            <p:nvPr/>
          </p:nvSpPr>
          <p:spPr>
            <a:xfrm>
              <a:off x="21512848" y="416082"/>
              <a:ext cx="2469218" cy="1010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1E3B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9D26CE2-969E-7DED-9DE1-F34888C60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7" t="64616" r="6481" b="19145"/>
            <a:stretch/>
          </p:blipFill>
          <p:spPr>
            <a:xfrm>
              <a:off x="21625658" y="497162"/>
              <a:ext cx="2124358" cy="84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8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02A2D">
            <a:alpha val="89804"/>
          </a:srgbClr>
        </a:solidFill>
        <a:ln>
          <a:solidFill>
            <a:schemeClr val="bg1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202A2D">
            <a:alpha val="89804"/>
          </a:srgbClr>
        </a:solidFill>
        <a:ln>
          <a:solidFill>
            <a:srgbClr val="F1E3BE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BL-UN_Crp_BusinessOpp_10x7">
  <a:themeElements>
    <a:clrScheme name="NBL_UN_Crp_FinancialOpp_10x7 2">
      <a:dk1>
        <a:srgbClr val="000000"/>
      </a:dk1>
      <a:lt1>
        <a:srgbClr val="FFFFFF"/>
      </a:lt1>
      <a:dk2>
        <a:srgbClr val="77B800"/>
      </a:dk2>
      <a:lt2>
        <a:srgbClr val="EEECE1"/>
      </a:lt2>
      <a:accent1>
        <a:srgbClr val="FFA200"/>
      </a:accent1>
      <a:accent2>
        <a:srgbClr val="8F8F8F"/>
      </a:accent2>
      <a:accent3>
        <a:srgbClr val="FFFFFF"/>
      </a:accent3>
      <a:accent4>
        <a:srgbClr val="000000"/>
      </a:accent4>
      <a:accent5>
        <a:srgbClr val="FFCEAA"/>
      </a:accent5>
      <a:accent6>
        <a:srgbClr val="818181"/>
      </a:accent6>
      <a:hlink>
        <a:srgbClr val="990099"/>
      </a:hlink>
      <a:folHlink>
        <a:srgbClr val="CC0000"/>
      </a:folHlink>
    </a:clrScheme>
    <a:fontScheme name="NBL_UN_Crp_FinancialOpp_10x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BL_UN_Crp_FinancialOpp_10x7 1">
        <a:dk1>
          <a:srgbClr val="000000"/>
        </a:dk1>
        <a:lt1>
          <a:srgbClr val="FFFFFF"/>
        </a:lt1>
        <a:dk2>
          <a:srgbClr val="417630"/>
        </a:dk2>
        <a:lt2>
          <a:srgbClr val="EEECE1"/>
        </a:lt2>
        <a:accent1>
          <a:srgbClr val="77B800"/>
        </a:accent1>
        <a:accent2>
          <a:srgbClr val="FFA200"/>
        </a:accent2>
        <a:accent3>
          <a:srgbClr val="FFFFFF"/>
        </a:accent3>
        <a:accent4>
          <a:srgbClr val="000000"/>
        </a:accent4>
        <a:accent5>
          <a:srgbClr val="BDD8AA"/>
        </a:accent5>
        <a:accent6>
          <a:srgbClr val="E79200"/>
        </a:accent6>
        <a:hlink>
          <a:srgbClr val="C8C8C8"/>
        </a:hlink>
        <a:folHlink>
          <a:srgbClr val="FFA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L_UN_Crp_FinancialOpp_10x7 2">
        <a:dk1>
          <a:srgbClr val="000000"/>
        </a:dk1>
        <a:lt1>
          <a:srgbClr val="FFFFFF"/>
        </a:lt1>
        <a:dk2>
          <a:srgbClr val="77B800"/>
        </a:dk2>
        <a:lt2>
          <a:srgbClr val="EEECE1"/>
        </a:lt2>
        <a:accent1>
          <a:srgbClr val="FFA200"/>
        </a:accent1>
        <a:accent2>
          <a:srgbClr val="8F8F8F"/>
        </a:accent2>
        <a:accent3>
          <a:srgbClr val="FFFFFF"/>
        </a:accent3>
        <a:accent4>
          <a:srgbClr val="000000"/>
        </a:accent4>
        <a:accent5>
          <a:srgbClr val="FFCEAA"/>
        </a:accent5>
        <a:accent6>
          <a:srgbClr val="818181"/>
        </a:accent6>
        <a:hlink>
          <a:srgbClr val="9900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02A2D">
            <a:alpha val="89804"/>
          </a:srgbClr>
        </a:solidFill>
        <a:ln>
          <a:solidFill>
            <a:schemeClr val="bg1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FFFFFF"/>
        </a:solidFill>
        <a:ln w="38100">
          <a:solidFill>
            <a:srgbClr val="B7A679"/>
          </a:solidFill>
        </a:ln>
        <a:effectLst>
          <a:outerShdw blurRad="571500" dist="254000" dir="2700000" algn="tl" rotWithShape="0">
            <a:prstClr val="black">
              <a:alpha val="1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02A2D">
            <a:alpha val="89804"/>
          </a:srgbClr>
        </a:solidFill>
        <a:ln>
          <a:solidFill>
            <a:schemeClr val="bg1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202A2D">
            <a:alpha val="89804"/>
          </a:srgbClr>
        </a:solidFill>
        <a:ln>
          <a:solidFill>
            <a:srgbClr val="F1E3BE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02A2D">
            <a:alpha val="89804"/>
          </a:srgbClr>
        </a:solidFill>
        <a:ln>
          <a:solidFill>
            <a:schemeClr val="bg1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202A2D">
            <a:alpha val="89804"/>
          </a:srgbClr>
        </a:solidFill>
        <a:ln>
          <a:solidFill>
            <a:srgbClr val="F1E3BE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16708</TotalTime>
  <Words>2304</Words>
  <Application>Microsoft Office PowerPoint</Application>
  <PresentationFormat>Personalizar</PresentationFormat>
  <Paragraphs>502</Paragraphs>
  <Slides>34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34</vt:i4>
      </vt:variant>
    </vt:vector>
  </HeadingPairs>
  <TitlesOfParts>
    <vt:vector size="44" baseType="lpstr">
      <vt:lpstr>Arial</vt:lpstr>
      <vt:lpstr>Calibri</vt:lpstr>
      <vt:lpstr>Montserrat</vt:lpstr>
      <vt:lpstr>Wingdings</vt:lpstr>
      <vt:lpstr>Calibri Light</vt:lpstr>
      <vt:lpstr>Tema do Office</vt:lpstr>
      <vt:lpstr>NBL-UN_Crp_BusinessOpp_10x7</vt:lpstr>
      <vt:lpstr>1_Tema do Office</vt:lpstr>
      <vt:lpstr>5_Tema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Pablo Teixeira</dc:creator>
  <cp:lastModifiedBy>Thiago de Carvalho Melo</cp:lastModifiedBy>
  <cp:revision>575</cp:revision>
  <dcterms:created xsi:type="dcterms:W3CDTF">2019-10-17T15:57:32Z</dcterms:created>
  <dcterms:modified xsi:type="dcterms:W3CDTF">2023-10-19T17:02:27Z</dcterms:modified>
</cp:coreProperties>
</file>