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0" r:id="rId2"/>
    <p:sldMasterId id="2147483696" r:id="rId3"/>
    <p:sldMasterId id="2147483712" r:id="rId4"/>
  </p:sldMasterIdLst>
  <p:notesMasterIdLst>
    <p:notesMasterId r:id="rId12"/>
  </p:notesMasterIdLst>
  <p:sldIdLst>
    <p:sldId id="256" r:id="rId5"/>
    <p:sldId id="273" r:id="rId6"/>
    <p:sldId id="258" r:id="rId7"/>
    <p:sldId id="264" r:id="rId8"/>
    <p:sldId id="274" r:id="rId9"/>
    <p:sldId id="275" r:id="rId10"/>
    <p:sldId id="272" r:id="rId11"/>
  </p:sldIdLst>
  <p:sldSz cx="12192000" cy="6858000"/>
  <p:notesSz cx="6858000" cy="9144000"/>
  <p:embeddedFontLst>
    <p:embeddedFont>
      <p:font typeface="Arial Black" panose="020B0A04020102020204" pitchFamily="34" charset="0"/>
      <p:regular r:id="rId13"/>
      <p:bold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G7tgkUN2Uwd8+PBocJU219mzF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C1ED33-A4BB-448A-B5D3-D84ACBA643FB}" v="70" dt="2023-09-01T18:42:44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Prado" userId="631d25a3-1d01-4e4c-9995-0846c194a7e1" providerId="ADAL" clId="{F8C1ED33-A4BB-448A-B5D3-D84ACBA643FB}"/>
    <pc:docChg chg="undo custSel delSld modSld">
      <pc:chgData name="Andre Prado" userId="631d25a3-1d01-4e4c-9995-0846c194a7e1" providerId="ADAL" clId="{F8C1ED33-A4BB-448A-B5D3-D84ACBA643FB}" dt="2023-09-01T18:42:55.061" v="677" actId="14100"/>
      <pc:docMkLst>
        <pc:docMk/>
      </pc:docMkLst>
      <pc:sldChg chg="addSp delSp modSp mod delAnim">
        <pc:chgData name="Andre Prado" userId="631d25a3-1d01-4e4c-9995-0846c194a7e1" providerId="ADAL" clId="{F8C1ED33-A4BB-448A-B5D3-D84ACBA643FB}" dt="2023-09-01T18:42:55.061" v="677" actId="14100"/>
        <pc:sldMkLst>
          <pc:docMk/>
          <pc:sldMk cId="0" sldId="258"/>
        </pc:sldMkLst>
        <pc:spChg chg="add mod">
          <ac:chgData name="Andre Prado" userId="631d25a3-1d01-4e4c-9995-0846c194a7e1" providerId="ADAL" clId="{F8C1ED33-A4BB-448A-B5D3-D84ACBA643FB}" dt="2023-09-01T14:11:10.763" v="402" actId="1076"/>
          <ac:spMkLst>
            <pc:docMk/>
            <pc:sldMk cId="0" sldId="258"/>
            <ac:spMk id="2" creationId="{9F77C14A-F738-4779-DE9E-D5A4B300E885}"/>
          </ac:spMkLst>
        </pc:spChg>
        <pc:spChg chg="mod ord">
          <ac:chgData name="Andre Prado" userId="631d25a3-1d01-4e4c-9995-0846c194a7e1" providerId="ADAL" clId="{F8C1ED33-A4BB-448A-B5D3-D84ACBA643FB}" dt="2023-09-01T18:42:50.439" v="676" actId="1076"/>
          <ac:spMkLst>
            <pc:docMk/>
            <pc:sldMk cId="0" sldId="258"/>
            <ac:spMk id="477" creationId="{00000000-0000-0000-0000-000000000000}"/>
          </ac:spMkLst>
        </pc:spChg>
        <pc:spChg chg="mod">
          <ac:chgData name="Andre Prado" userId="631d25a3-1d01-4e4c-9995-0846c194a7e1" providerId="ADAL" clId="{F8C1ED33-A4BB-448A-B5D3-D84ACBA643FB}" dt="2023-09-01T14:08:25.555" v="113" actId="1076"/>
          <ac:spMkLst>
            <pc:docMk/>
            <pc:sldMk cId="0" sldId="258"/>
            <ac:spMk id="478" creationId="{00000000-0000-0000-0000-000000000000}"/>
          </ac:spMkLst>
        </pc:spChg>
        <pc:spChg chg="mod">
          <ac:chgData name="Andre Prado" userId="631d25a3-1d01-4e4c-9995-0846c194a7e1" providerId="ADAL" clId="{F8C1ED33-A4BB-448A-B5D3-D84ACBA643FB}" dt="2023-09-01T14:08:25.555" v="113" actId="1076"/>
          <ac:spMkLst>
            <pc:docMk/>
            <pc:sldMk cId="0" sldId="258"/>
            <ac:spMk id="479" creationId="{00000000-0000-0000-0000-000000000000}"/>
          </ac:spMkLst>
        </pc:spChg>
        <pc:spChg chg="del mod">
          <ac:chgData name="Andre Prado" userId="631d25a3-1d01-4e4c-9995-0846c194a7e1" providerId="ADAL" clId="{F8C1ED33-A4BB-448A-B5D3-D84ACBA643FB}" dt="2023-09-01T14:05:51.647" v="26" actId="478"/>
          <ac:spMkLst>
            <pc:docMk/>
            <pc:sldMk cId="0" sldId="258"/>
            <ac:spMk id="481" creationId="{00000000-0000-0000-0000-000000000000}"/>
          </ac:spMkLst>
        </pc:spChg>
        <pc:spChg chg="del">
          <ac:chgData name="Andre Prado" userId="631d25a3-1d01-4e4c-9995-0846c194a7e1" providerId="ADAL" clId="{F8C1ED33-A4BB-448A-B5D3-D84ACBA643FB}" dt="2023-09-01T14:06:41.780" v="96" actId="478"/>
          <ac:spMkLst>
            <pc:docMk/>
            <pc:sldMk cId="0" sldId="258"/>
            <ac:spMk id="483" creationId="{00000000-0000-0000-0000-000000000000}"/>
          </ac:spMkLst>
        </pc:spChg>
        <pc:picChg chg="mod">
          <ac:chgData name="Andre Prado" userId="631d25a3-1d01-4e4c-9995-0846c194a7e1" providerId="ADAL" clId="{F8C1ED33-A4BB-448A-B5D3-D84ACBA643FB}" dt="2023-09-01T14:07:03.694" v="100" actId="1076"/>
          <ac:picMkLst>
            <pc:docMk/>
            <pc:sldMk cId="0" sldId="258"/>
            <ac:picMk id="476" creationId="{00000000-0000-0000-0000-000000000000}"/>
          </ac:picMkLst>
        </pc:picChg>
        <pc:picChg chg="mod">
          <ac:chgData name="Andre Prado" userId="631d25a3-1d01-4e4c-9995-0846c194a7e1" providerId="ADAL" clId="{F8C1ED33-A4BB-448A-B5D3-D84ACBA643FB}" dt="2023-09-01T14:06:48.207" v="97" actId="14100"/>
          <ac:picMkLst>
            <pc:docMk/>
            <pc:sldMk cId="0" sldId="258"/>
            <ac:picMk id="480" creationId="{00000000-0000-0000-0000-000000000000}"/>
          </ac:picMkLst>
        </pc:picChg>
        <pc:picChg chg="mod">
          <ac:chgData name="Andre Prado" userId="631d25a3-1d01-4e4c-9995-0846c194a7e1" providerId="ADAL" clId="{F8C1ED33-A4BB-448A-B5D3-D84ACBA643FB}" dt="2023-09-01T14:07:58.047" v="109" actId="14100"/>
          <ac:picMkLst>
            <pc:docMk/>
            <pc:sldMk cId="0" sldId="258"/>
            <ac:picMk id="482" creationId="{00000000-0000-0000-0000-000000000000}"/>
          </ac:picMkLst>
        </pc:picChg>
        <pc:picChg chg="mod">
          <ac:chgData name="Andre Prado" userId="631d25a3-1d01-4e4c-9995-0846c194a7e1" providerId="ADAL" clId="{F8C1ED33-A4BB-448A-B5D3-D84ACBA643FB}" dt="2023-09-01T18:42:55.061" v="677" actId="14100"/>
          <ac:picMkLst>
            <pc:docMk/>
            <pc:sldMk cId="0" sldId="258"/>
            <ac:picMk id="484" creationId="{00000000-0000-0000-0000-000000000000}"/>
          </ac:picMkLst>
        </pc:picChg>
      </pc:sldChg>
      <pc:sldChg chg="del">
        <pc:chgData name="Andre Prado" userId="631d25a3-1d01-4e4c-9995-0846c194a7e1" providerId="ADAL" clId="{F8C1ED33-A4BB-448A-B5D3-D84ACBA643FB}" dt="2023-09-01T14:47:03.851" v="403" actId="47"/>
        <pc:sldMkLst>
          <pc:docMk/>
          <pc:sldMk cId="0" sldId="260"/>
        </pc:sldMkLst>
      </pc:sldChg>
      <pc:sldChg chg="del">
        <pc:chgData name="Andre Prado" userId="631d25a3-1d01-4e4c-9995-0846c194a7e1" providerId="ADAL" clId="{F8C1ED33-A4BB-448A-B5D3-D84ACBA643FB}" dt="2023-09-01T18:00:27.285" v="653" actId="47"/>
        <pc:sldMkLst>
          <pc:docMk/>
          <pc:sldMk cId="0" sldId="262"/>
        </pc:sldMkLst>
      </pc:sldChg>
      <pc:sldChg chg="addSp delSp modSp mod">
        <pc:chgData name="Andre Prado" userId="631d25a3-1d01-4e4c-9995-0846c194a7e1" providerId="ADAL" clId="{F8C1ED33-A4BB-448A-B5D3-D84ACBA643FB}" dt="2023-09-01T18:42:17.365" v="669" actId="20577"/>
        <pc:sldMkLst>
          <pc:docMk/>
          <pc:sldMk cId="0" sldId="264"/>
        </pc:sldMkLst>
        <pc:spChg chg="del">
          <ac:chgData name="Andre Prado" userId="631d25a3-1d01-4e4c-9995-0846c194a7e1" providerId="ADAL" clId="{F8C1ED33-A4BB-448A-B5D3-D84ACBA643FB}" dt="2023-09-01T17:55:20.197" v="407" actId="478"/>
          <ac:spMkLst>
            <pc:docMk/>
            <pc:sldMk cId="0" sldId="264"/>
            <ac:spMk id="3" creationId="{E3F6947E-F731-4555-B8AF-484C3CBAA90F}"/>
          </ac:spMkLst>
        </pc:spChg>
        <pc:spChg chg="del">
          <ac:chgData name="Andre Prado" userId="631d25a3-1d01-4e4c-9995-0846c194a7e1" providerId="ADAL" clId="{F8C1ED33-A4BB-448A-B5D3-D84ACBA643FB}" dt="2023-09-01T17:55:12.994" v="406" actId="478"/>
          <ac:spMkLst>
            <pc:docMk/>
            <pc:sldMk cId="0" sldId="264"/>
            <ac:spMk id="549" creationId="{00000000-0000-0000-0000-000000000000}"/>
          </ac:spMkLst>
        </pc:spChg>
        <pc:spChg chg="del">
          <ac:chgData name="Andre Prado" userId="631d25a3-1d01-4e4c-9995-0846c194a7e1" providerId="ADAL" clId="{F8C1ED33-A4BB-448A-B5D3-D84ACBA643FB}" dt="2023-09-01T17:55:12.994" v="406" actId="478"/>
          <ac:spMkLst>
            <pc:docMk/>
            <pc:sldMk cId="0" sldId="264"/>
            <ac:spMk id="554" creationId="{00000000-0000-0000-0000-000000000000}"/>
          </ac:spMkLst>
        </pc:spChg>
        <pc:spChg chg="del">
          <ac:chgData name="Andre Prado" userId="631d25a3-1d01-4e4c-9995-0846c194a7e1" providerId="ADAL" clId="{F8C1ED33-A4BB-448A-B5D3-D84ACBA643FB}" dt="2023-09-01T17:55:12.994" v="406" actId="478"/>
          <ac:spMkLst>
            <pc:docMk/>
            <pc:sldMk cId="0" sldId="264"/>
            <ac:spMk id="559" creationId="{00000000-0000-0000-0000-000000000000}"/>
          </ac:spMkLst>
        </pc:spChg>
        <pc:spChg chg="mod">
          <ac:chgData name="Andre Prado" userId="631d25a3-1d01-4e4c-9995-0846c194a7e1" providerId="ADAL" clId="{F8C1ED33-A4BB-448A-B5D3-D84ACBA643FB}" dt="2023-09-01T17:58:18.623" v="608" actId="1076"/>
          <ac:spMkLst>
            <pc:docMk/>
            <pc:sldMk cId="0" sldId="264"/>
            <ac:spMk id="562" creationId="{00000000-0000-0000-0000-000000000000}"/>
          </ac:spMkLst>
        </pc:spChg>
        <pc:spChg chg="mod">
          <ac:chgData name="Andre Prado" userId="631d25a3-1d01-4e4c-9995-0846c194a7e1" providerId="ADAL" clId="{F8C1ED33-A4BB-448A-B5D3-D84ACBA643FB}" dt="2023-09-01T17:58:47.574" v="645" actId="1035"/>
          <ac:spMkLst>
            <pc:docMk/>
            <pc:sldMk cId="0" sldId="264"/>
            <ac:spMk id="563" creationId="{00000000-0000-0000-0000-000000000000}"/>
          </ac:spMkLst>
        </pc:spChg>
        <pc:spChg chg="mod">
          <ac:chgData name="Andre Prado" userId="631d25a3-1d01-4e4c-9995-0846c194a7e1" providerId="ADAL" clId="{F8C1ED33-A4BB-448A-B5D3-D84ACBA643FB}" dt="2023-09-01T18:01:24.262" v="654" actId="1076"/>
          <ac:spMkLst>
            <pc:docMk/>
            <pc:sldMk cId="0" sldId="264"/>
            <ac:spMk id="565" creationId="{00000000-0000-0000-0000-000000000000}"/>
          </ac:spMkLst>
        </pc:spChg>
        <pc:spChg chg="mod">
          <ac:chgData name="Andre Prado" userId="631d25a3-1d01-4e4c-9995-0846c194a7e1" providerId="ADAL" clId="{F8C1ED33-A4BB-448A-B5D3-D84ACBA643FB}" dt="2023-09-01T18:41:43.565" v="657" actId="20577"/>
          <ac:spMkLst>
            <pc:docMk/>
            <pc:sldMk cId="0" sldId="264"/>
            <ac:spMk id="570" creationId="{00000000-0000-0000-0000-000000000000}"/>
          </ac:spMkLst>
        </pc:spChg>
        <pc:spChg chg="mod">
          <ac:chgData name="Andre Prado" userId="631d25a3-1d01-4e4c-9995-0846c194a7e1" providerId="ADAL" clId="{F8C1ED33-A4BB-448A-B5D3-D84ACBA643FB}" dt="2023-09-01T18:42:17.365" v="669" actId="20577"/>
          <ac:spMkLst>
            <pc:docMk/>
            <pc:sldMk cId="0" sldId="264"/>
            <ac:spMk id="573" creationId="{00000000-0000-0000-0000-000000000000}"/>
          </ac:spMkLst>
        </pc:spChg>
        <pc:grpChg chg="del">
          <ac:chgData name="Andre Prado" userId="631d25a3-1d01-4e4c-9995-0846c194a7e1" providerId="ADAL" clId="{F8C1ED33-A4BB-448A-B5D3-D84ACBA643FB}" dt="2023-09-01T17:55:23.931" v="408" actId="478"/>
          <ac:grpSpMkLst>
            <pc:docMk/>
            <pc:sldMk cId="0" sldId="264"/>
            <ac:grpSpMk id="2" creationId="{C931F6B0-2D64-A962-695F-3A5227B366B4}"/>
          </ac:grpSpMkLst>
        </pc:grpChg>
        <pc:grpChg chg="del">
          <ac:chgData name="Andre Prado" userId="631d25a3-1d01-4e4c-9995-0846c194a7e1" providerId="ADAL" clId="{F8C1ED33-A4BB-448A-B5D3-D84ACBA643FB}" dt="2023-09-01T17:55:29.170" v="409" actId="478"/>
          <ac:grpSpMkLst>
            <pc:docMk/>
            <pc:sldMk cId="0" sldId="264"/>
            <ac:grpSpMk id="9" creationId="{35CE017F-F3EE-FF28-FF9B-61C8418C9E9D}"/>
          </ac:grpSpMkLst>
        </pc:grpChg>
        <pc:grpChg chg="del">
          <ac:chgData name="Andre Prado" userId="631d25a3-1d01-4e4c-9995-0846c194a7e1" providerId="ADAL" clId="{F8C1ED33-A4BB-448A-B5D3-D84ACBA643FB}" dt="2023-09-01T17:55:33.555" v="410" actId="478"/>
          <ac:grpSpMkLst>
            <pc:docMk/>
            <pc:sldMk cId="0" sldId="264"/>
            <ac:grpSpMk id="16" creationId="{D7FD4FD6-8DAF-17B8-39EB-1D9C56F63D9F}"/>
          </ac:grpSpMkLst>
        </pc:grpChg>
        <pc:grpChg chg="mod">
          <ac:chgData name="Andre Prado" userId="631d25a3-1d01-4e4c-9995-0846c194a7e1" providerId="ADAL" clId="{F8C1ED33-A4BB-448A-B5D3-D84ACBA643FB}" dt="2023-09-01T17:58:38.520" v="634" actId="1038"/>
          <ac:grpSpMkLst>
            <pc:docMk/>
            <pc:sldMk cId="0" sldId="264"/>
            <ac:grpSpMk id="568" creationId="{00000000-0000-0000-0000-000000000000}"/>
          </ac:grpSpMkLst>
        </pc:grpChg>
        <pc:picChg chg="add mod">
          <ac:chgData name="Andre Prado" userId="631d25a3-1d01-4e4c-9995-0846c194a7e1" providerId="ADAL" clId="{F8C1ED33-A4BB-448A-B5D3-D84ACBA643FB}" dt="2023-09-01T17:57:24.933" v="606" actId="14100"/>
          <ac:picMkLst>
            <pc:docMk/>
            <pc:sldMk cId="0" sldId="264"/>
            <ac:picMk id="23" creationId="{F961CD42-BA8C-13CD-C0DC-3188D59569A9}"/>
          </ac:picMkLst>
        </pc:picChg>
        <pc:picChg chg="mod">
          <ac:chgData name="Andre Prado" userId="631d25a3-1d01-4e4c-9995-0846c194a7e1" providerId="ADAL" clId="{F8C1ED33-A4BB-448A-B5D3-D84ACBA643FB}" dt="2023-09-01T17:56:51.089" v="535" actId="14100"/>
          <ac:picMkLst>
            <pc:docMk/>
            <pc:sldMk cId="0" sldId="264"/>
            <ac:picMk id="564" creationId="{00000000-0000-0000-0000-000000000000}"/>
          </ac:picMkLst>
        </pc:picChg>
        <pc:picChg chg="del mod">
          <ac:chgData name="Andre Prado" userId="631d25a3-1d01-4e4c-9995-0846c194a7e1" providerId="ADAL" clId="{F8C1ED33-A4BB-448A-B5D3-D84ACBA643FB}" dt="2023-09-01T17:57:20.904" v="605" actId="478"/>
          <ac:picMkLst>
            <pc:docMk/>
            <pc:sldMk cId="0" sldId="264"/>
            <ac:picMk id="566" creationId="{00000000-0000-0000-0000-000000000000}"/>
          </ac:picMkLst>
        </pc:picChg>
        <pc:picChg chg="del">
          <ac:chgData name="Andre Prado" userId="631d25a3-1d01-4e4c-9995-0846c194a7e1" providerId="ADAL" clId="{F8C1ED33-A4BB-448A-B5D3-D84ACBA643FB}" dt="2023-09-01T17:56:24.131" v="532" actId="478"/>
          <ac:picMkLst>
            <pc:docMk/>
            <pc:sldMk cId="0" sldId="264"/>
            <ac:picMk id="567" creationId="{00000000-0000-0000-0000-000000000000}"/>
          </ac:picMkLst>
        </pc:picChg>
      </pc:sldChg>
      <pc:sldChg chg="del">
        <pc:chgData name="Andre Prado" userId="631d25a3-1d01-4e4c-9995-0846c194a7e1" providerId="ADAL" clId="{F8C1ED33-A4BB-448A-B5D3-D84ACBA643FB}" dt="2023-09-01T14:48:10.663" v="404" actId="47"/>
        <pc:sldMkLst>
          <pc:docMk/>
          <pc:sldMk cId="0" sldId="267"/>
        </pc:sldMkLst>
      </pc:sldChg>
      <pc:sldChg chg="del">
        <pc:chgData name="Andre Prado" userId="631d25a3-1d01-4e4c-9995-0846c194a7e1" providerId="ADAL" clId="{F8C1ED33-A4BB-448A-B5D3-D84ACBA643FB}" dt="2023-09-01T14:48:29.831" v="405" actId="47"/>
        <pc:sldMkLst>
          <pc:docMk/>
          <pc:sldMk cId="0" sldId="270"/>
        </pc:sldMkLst>
      </pc:sldChg>
      <pc:sldChg chg="addSp delSp modSp mod delAnim">
        <pc:chgData name="Andre Prado" userId="631d25a3-1d01-4e4c-9995-0846c194a7e1" providerId="ADAL" clId="{F8C1ED33-A4BB-448A-B5D3-D84ACBA643FB}" dt="2023-09-01T17:59:50.972" v="652" actId="14100"/>
        <pc:sldMkLst>
          <pc:docMk/>
          <pc:sldMk cId="0" sldId="273"/>
        </pc:sldMkLst>
        <pc:picChg chg="add mod">
          <ac:chgData name="Andre Prado" userId="631d25a3-1d01-4e4c-9995-0846c194a7e1" providerId="ADAL" clId="{F8C1ED33-A4BB-448A-B5D3-D84ACBA643FB}" dt="2023-09-01T17:59:50.972" v="652" actId="14100"/>
          <ac:picMkLst>
            <pc:docMk/>
            <pc:sldMk cId="0" sldId="273"/>
            <ac:picMk id="2" creationId="{F94720EA-0FCE-FC00-1951-228A18883638}"/>
          </ac:picMkLst>
        </pc:picChg>
        <pc:picChg chg="del">
          <ac:chgData name="Andre Prado" userId="631d25a3-1d01-4e4c-9995-0846c194a7e1" providerId="ADAL" clId="{F8C1ED33-A4BB-448A-B5D3-D84ACBA643FB}" dt="2023-09-01T17:59:13.982" v="646" actId="478"/>
          <ac:picMkLst>
            <pc:docMk/>
            <pc:sldMk cId="0" sldId="273"/>
            <ac:picMk id="426" creationId="{00000000-0000-0000-0000-000000000000}"/>
          </ac:picMkLst>
        </pc:picChg>
        <pc:picChg chg="mod">
          <ac:chgData name="Andre Prado" userId="631d25a3-1d01-4e4c-9995-0846c194a7e1" providerId="ADAL" clId="{F8C1ED33-A4BB-448A-B5D3-D84ACBA643FB}" dt="2023-09-01T17:59:45.625" v="651" actId="1076"/>
          <ac:picMkLst>
            <pc:docMk/>
            <pc:sldMk cId="0" sldId="273"/>
            <ac:picMk id="42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59" name="Google Shape;3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Sempre foi um diferencial da Herbalife Nutrition frente à outras empresas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Investimentos em desenvolvimento e capacitação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Cultura de mentalidade forte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Consultor sempre preparado para lidar com desafios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e6b44b33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g1e6b44b33b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44" name="Google Shape;544;g1e6b44b33b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e6b44b33b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g1e6b44b33b6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32" name="Google Shape;632;g1e6b44b33b6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3" name="Google Shape;73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34" name="Google Shape;73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4" name="Google Shape;76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5" name="Google Shape;76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título">
  <p:cSld name="1_Slide de títul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&amp; Untertitel">
  <p:cSld name="Titel &amp; Untertitel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57615" y="6222493"/>
            <a:ext cx="1589837" cy="3238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40"/>
          <p:cNvCxnSpPr/>
          <p:nvPr/>
        </p:nvCxnSpPr>
        <p:spPr>
          <a:xfrm>
            <a:off x="9650148" y="6175044"/>
            <a:ext cx="0" cy="390144"/>
          </a:xfrm>
          <a:prstGeom prst="straightConnector1">
            <a:avLst/>
          </a:prstGeom>
          <a:noFill/>
          <a:ln w="12700" cap="flat" cmpd="sng">
            <a:solidFill>
              <a:srgbClr val="78BE2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9" name="Google Shape;89;p40"/>
          <p:cNvSpPr txBox="1">
            <a:spLocks noGrp="1"/>
          </p:cNvSpPr>
          <p:nvPr>
            <p:ph type="body" idx="1"/>
          </p:nvPr>
        </p:nvSpPr>
        <p:spPr>
          <a:xfrm>
            <a:off x="916355" y="952500"/>
            <a:ext cx="10431097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71616"/>
              </a:buClr>
              <a:buSzPts val="3733"/>
              <a:buNone/>
              <a:defRPr sz="3733" b="1" i="0">
                <a:solidFill>
                  <a:srgbClr val="17161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 b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0"/>
          <p:cNvSpPr txBox="1">
            <a:spLocks noGrp="1"/>
          </p:cNvSpPr>
          <p:nvPr>
            <p:ph type="body" idx="2"/>
          </p:nvPr>
        </p:nvSpPr>
        <p:spPr>
          <a:xfrm>
            <a:off x="916519" y="2305053"/>
            <a:ext cx="10430933" cy="55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667"/>
              <a:buNone/>
              <a:defRPr sz="2667" b="0" i="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0"/>
          <p:cNvSpPr txBox="1">
            <a:spLocks noGrp="1"/>
          </p:cNvSpPr>
          <p:nvPr>
            <p:ph type="body" idx="3"/>
          </p:nvPr>
        </p:nvSpPr>
        <p:spPr>
          <a:xfrm>
            <a:off x="916519" y="3098802"/>
            <a:ext cx="4972655" cy="270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100"/>
              <a:buFont typeface="Calibri"/>
              <a:buChar char="•"/>
              <a:defRPr b="0" i="0">
                <a:solidFill>
                  <a:srgbClr val="171616"/>
                </a:solidFill>
              </a:defRPr>
            </a:lvl1pPr>
            <a:lvl2pPr marL="914400" lvl="1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3"/>
              <a:buChar char="•"/>
              <a:defRPr sz="2133">
                <a:solidFill>
                  <a:srgbClr val="171616"/>
                </a:solidFill>
              </a:defRPr>
            </a:lvl2pPr>
            <a:lvl3pPr marL="1371600" lvl="2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3"/>
              <a:buChar char="•"/>
              <a:defRPr sz="2133">
                <a:solidFill>
                  <a:srgbClr val="171616"/>
                </a:solidFill>
              </a:defRPr>
            </a:lvl3pPr>
            <a:lvl4pPr marL="1828800" lvl="3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3"/>
              <a:buChar char="•"/>
              <a:defRPr sz="2133">
                <a:solidFill>
                  <a:srgbClr val="17161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800"/>
              <a:buChar char="•"/>
              <a:defRPr>
                <a:solidFill>
                  <a:srgbClr val="17161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ftr" idx="11"/>
          </p:nvPr>
        </p:nvSpPr>
        <p:spPr>
          <a:xfrm>
            <a:off x="5427884" y="622249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33" b="0" i="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0"/>
          <p:cNvSpPr/>
          <p:nvPr/>
        </p:nvSpPr>
        <p:spPr>
          <a:xfrm>
            <a:off x="11454916" y="6222494"/>
            <a:ext cx="391567" cy="23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375" tIns="25375" rIns="25375" bIns="253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r>
              <a:rPr lang="pt-BR"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0"/>
          <p:cNvSpPr txBox="1">
            <a:spLocks noGrp="1"/>
          </p:cNvSpPr>
          <p:nvPr>
            <p:ph type="body" idx="4"/>
          </p:nvPr>
        </p:nvSpPr>
        <p:spPr>
          <a:xfrm>
            <a:off x="6226631" y="3098802"/>
            <a:ext cx="5083629" cy="270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100"/>
              <a:buFont typeface="Calibri"/>
              <a:buChar char="•"/>
              <a:defRPr b="0" i="0">
                <a:solidFill>
                  <a:srgbClr val="171616"/>
                </a:solidFill>
              </a:defRPr>
            </a:lvl1pPr>
            <a:lvl2pPr marL="914400" lvl="1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3"/>
              <a:buChar char="•"/>
              <a:defRPr sz="2133">
                <a:solidFill>
                  <a:srgbClr val="171616"/>
                </a:solidFill>
              </a:defRPr>
            </a:lvl2pPr>
            <a:lvl3pPr marL="1371600" lvl="2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3"/>
              <a:buChar char="•"/>
              <a:defRPr sz="2133">
                <a:solidFill>
                  <a:srgbClr val="171616"/>
                </a:solidFill>
              </a:defRPr>
            </a:lvl3pPr>
            <a:lvl4pPr marL="1828800" lvl="3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3"/>
              <a:buChar char="•"/>
              <a:defRPr sz="2133">
                <a:solidFill>
                  <a:srgbClr val="17161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800"/>
              <a:buChar char="•"/>
              <a:defRPr>
                <a:solidFill>
                  <a:srgbClr val="17161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_No Logo">
  <p:cSld name="2_Custom Layout_No Logo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1"/>
          <p:cNvSpPr txBox="1">
            <a:spLocks noGrp="1"/>
          </p:cNvSpPr>
          <p:nvPr>
            <p:ph type="ftr" idx="11"/>
          </p:nvPr>
        </p:nvSpPr>
        <p:spPr>
          <a:xfrm>
            <a:off x="5427884" y="622249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1"/>
          <p:cNvSpPr txBox="1">
            <a:spLocks noGrp="1"/>
          </p:cNvSpPr>
          <p:nvPr>
            <p:ph type="title"/>
          </p:nvPr>
        </p:nvSpPr>
        <p:spPr>
          <a:xfrm>
            <a:off x="838201" y="942534"/>
            <a:ext cx="4371109" cy="193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título">
  <p:cSld name="1_Slide de título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&amp; Untertitel">
  <p:cSld name="Titel &amp; Untertitel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57615" y="6222493"/>
            <a:ext cx="1589837" cy="3238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25"/>
          <p:cNvCxnSpPr/>
          <p:nvPr/>
        </p:nvCxnSpPr>
        <p:spPr>
          <a:xfrm>
            <a:off x="9650148" y="6175044"/>
            <a:ext cx="0" cy="390144"/>
          </a:xfrm>
          <a:prstGeom prst="straightConnector1">
            <a:avLst/>
          </a:prstGeom>
          <a:noFill/>
          <a:ln w="12700" cap="flat" cmpd="sng">
            <a:solidFill>
              <a:srgbClr val="78BE2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89" name="Google Shape;189;p25"/>
          <p:cNvSpPr txBox="1">
            <a:spLocks noGrp="1"/>
          </p:cNvSpPr>
          <p:nvPr>
            <p:ph type="body" idx="1"/>
          </p:nvPr>
        </p:nvSpPr>
        <p:spPr>
          <a:xfrm>
            <a:off x="916355" y="952500"/>
            <a:ext cx="10431097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71616"/>
              </a:buClr>
              <a:buSzPts val="3733"/>
              <a:buNone/>
              <a:defRPr sz="3733" b="1" i="0">
                <a:solidFill>
                  <a:srgbClr val="17161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 b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body" idx="2"/>
          </p:nvPr>
        </p:nvSpPr>
        <p:spPr>
          <a:xfrm>
            <a:off x="916519" y="2305053"/>
            <a:ext cx="10430933" cy="55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667"/>
              <a:buNone/>
              <a:defRPr sz="2667" b="0" i="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body" idx="3"/>
          </p:nvPr>
        </p:nvSpPr>
        <p:spPr>
          <a:xfrm>
            <a:off x="916519" y="3098802"/>
            <a:ext cx="4972655" cy="270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100"/>
              <a:buFont typeface="Calibri"/>
              <a:buChar char="•"/>
              <a:defRPr b="0" i="0">
                <a:solidFill>
                  <a:srgbClr val="171616"/>
                </a:solidFill>
              </a:defRPr>
            </a:lvl1pPr>
            <a:lvl2pPr marL="914400" lvl="1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3"/>
              <a:buChar char="•"/>
              <a:defRPr sz="2133">
                <a:solidFill>
                  <a:srgbClr val="171616"/>
                </a:solidFill>
              </a:defRPr>
            </a:lvl2pPr>
            <a:lvl3pPr marL="1371600" lvl="2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3"/>
              <a:buChar char="•"/>
              <a:defRPr sz="2133">
                <a:solidFill>
                  <a:srgbClr val="171616"/>
                </a:solidFill>
              </a:defRPr>
            </a:lvl3pPr>
            <a:lvl4pPr marL="1828800" lvl="3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3"/>
              <a:buChar char="•"/>
              <a:defRPr sz="2133">
                <a:solidFill>
                  <a:srgbClr val="17161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800"/>
              <a:buChar char="•"/>
              <a:defRPr>
                <a:solidFill>
                  <a:srgbClr val="17161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ftr" idx="11"/>
          </p:nvPr>
        </p:nvSpPr>
        <p:spPr>
          <a:xfrm>
            <a:off x="5427884" y="622249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3" b="0" i="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5"/>
          <p:cNvSpPr/>
          <p:nvPr/>
        </p:nvSpPr>
        <p:spPr>
          <a:xfrm>
            <a:off x="11454916" y="6222494"/>
            <a:ext cx="391567" cy="23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375" tIns="25375" rIns="25375" bIns="253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r>
              <a:rPr lang="pt-BR"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4"/>
          </p:nvPr>
        </p:nvSpPr>
        <p:spPr>
          <a:xfrm>
            <a:off x="6226631" y="3098802"/>
            <a:ext cx="5083629" cy="270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100"/>
              <a:buFont typeface="Calibri"/>
              <a:buChar char="•"/>
              <a:defRPr b="0" i="0">
                <a:solidFill>
                  <a:srgbClr val="171616"/>
                </a:solidFill>
              </a:defRPr>
            </a:lvl1pPr>
            <a:lvl2pPr marL="914400" lvl="1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3"/>
              <a:buChar char="•"/>
              <a:defRPr sz="2133">
                <a:solidFill>
                  <a:srgbClr val="171616"/>
                </a:solidFill>
              </a:defRPr>
            </a:lvl2pPr>
            <a:lvl3pPr marL="1371600" lvl="2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3"/>
              <a:buChar char="•"/>
              <a:defRPr sz="2133">
                <a:solidFill>
                  <a:srgbClr val="171616"/>
                </a:solidFill>
              </a:defRPr>
            </a:lvl3pPr>
            <a:lvl4pPr marL="1828800" lvl="3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3"/>
              <a:buChar char="•"/>
              <a:defRPr sz="2133">
                <a:solidFill>
                  <a:srgbClr val="17161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800"/>
              <a:buChar char="•"/>
              <a:defRPr>
                <a:solidFill>
                  <a:srgbClr val="17161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9" name="Google Shape;199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4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4" name="Google Shape;224;p4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4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6" name="Google Shape;226;p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42" name="Google Shape;242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3" name="Google Shape;243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_No Logo">
  <p:cSld name="2_Custom Layout_No Logo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3"/>
          <p:cNvSpPr txBox="1">
            <a:spLocks noGrp="1"/>
          </p:cNvSpPr>
          <p:nvPr>
            <p:ph type="ftr" idx="11"/>
          </p:nvPr>
        </p:nvSpPr>
        <p:spPr>
          <a:xfrm>
            <a:off x="5427884" y="622249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3"/>
          <p:cNvSpPr txBox="1">
            <a:spLocks noGrp="1"/>
          </p:cNvSpPr>
          <p:nvPr>
            <p:ph type="title"/>
          </p:nvPr>
        </p:nvSpPr>
        <p:spPr>
          <a:xfrm>
            <a:off x="838201" y="942534"/>
            <a:ext cx="4371109" cy="193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&amp; Untertitel">
  <p:cSld name="Titel &amp; Untertitel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57616" y="6222493"/>
            <a:ext cx="1589837" cy="3238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27"/>
          <p:cNvCxnSpPr/>
          <p:nvPr/>
        </p:nvCxnSpPr>
        <p:spPr>
          <a:xfrm>
            <a:off x="9650148" y="6175044"/>
            <a:ext cx="0" cy="390144"/>
          </a:xfrm>
          <a:prstGeom prst="straightConnector1">
            <a:avLst/>
          </a:prstGeom>
          <a:noFill/>
          <a:ln w="12700" cap="flat" cmpd="sng">
            <a:solidFill>
              <a:srgbClr val="78BE2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77" name="Google Shape;277;p27"/>
          <p:cNvSpPr txBox="1">
            <a:spLocks noGrp="1"/>
          </p:cNvSpPr>
          <p:nvPr>
            <p:ph type="body" idx="1"/>
          </p:nvPr>
        </p:nvSpPr>
        <p:spPr>
          <a:xfrm>
            <a:off x="916356" y="952500"/>
            <a:ext cx="10431097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71616"/>
              </a:buClr>
              <a:buSzPts val="3733"/>
              <a:buNone/>
              <a:defRPr sz="3733" b="1" i="0">
                <a:solidFill>
                  <a:srgbClr val="17161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 b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27"/>
          <p:cNvSpPr txBox="1">
            <a:spLocks noGrp="1"/>
          </p:cNvSpPr>
          <p:nvPr>
            <p:ph type="body" idx="2"/>
          </p:nvPr>
        </p:nvSpPr>
        <p:spPr>
          <a:xfrm>
            <a:off x="916520" y="2305054"/>
            <a:ext cx="10430933" cy="55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667"/>
              <a:buNone/>
              <a:defRPr sz="2667" b="0" i="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27"/>
          <p:cNvSpPr txBox="1">
            <a:spLocks noGrp="1"/>
          </p:cNvSpPr>
          <p:nvPr>
            <p:ph type="body" idx="3"/>
          </p:nvPr>
        </p:nvSpPr>
        <p:spPr>
          <a:xfrm>
            <a:off x="916520" y="3098803"/>
            <a:ext cx="4972655" cy="270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100"/>
              <a:buFont typeface="Calibri"/>
              <a:buChar char="•"/>
              <a:defRPr b="0" i="0">
                <a:solidFill>
                  <a:srgbClr val="171616"/>
                </a:solidFill>
              </a:defRPr>
            </a:lvl1pPr>
            <a:lvl2pPr marL="914400" lvl="1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3"/>
              <a:buChar char="•"/>
              <a:defRPr sz="2133">
                <a:solidFill>
                  <a:srgbClr val="171616"/>
                </a:solidFill>
              </a:defRPr>
            </a:lvl2pPr>
            <a:lvl3pPr marL="1371600" lvl="2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3"/>
              <a:buChar char="•"/>
              <a:defRPr sz="2133">
                <a:solidFill>
                  <a:srgbClr val="171616"/>
                </a:solidFill>
              </a:defRPr>
            </a:lvl3pPr>
            <a:lvl4pPr marL="1828800" lvl="3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3"/>
              <a:buChar char="•"/>
              <a:defRPr sz="2133">
                <a:solidFill>
                  <a:srgbClr val="17161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800"/>
              <a:buChar char="•"/>
              <a:defRPr>
                <a:solidFill>
                  <a:srgbClr val="17161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27"/>
          <p:cNvSpPr txBox="1">
            <a:spLocks noGrp="1"/>
          </p:cNvSpPr>
          <p:nvPr>
            <p:ph type="ftr" idx="11"/>
          </p:nvPr>
        </p:nvSpPr>
        <p:spPr>
          <a:xfrm>
            <a:off x="5427884" y="6222496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3" b="0" i="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7"/>
          <p:cNvSpPr/>
          <p:nvPr/>
        </p:nvSpPr>
        <p:spPr>
          <a:xfrm>
            <a:off x="11454917" y="6222495"/>
            <a:ext cx="391567" cy="23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375" tIns="25375" rIns="25375" bIns="253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r>
              <a:rPr lang="pt-BR"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7"/>
          <p:cNvSpPr txBox="1">
            <a:spLocks noGrp="1"/>
          </p:cNvSpPr>
          <p:nvPr>
            <p:ph type="body" idx="4"/>
          </p:nvPr>
        </p:nvSpPr>
        <p:spPr>
          <a:xfrm>
            <a:off x="6226632" y="3098803"/>
            <a:ext cx="5083629" cy="270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100"/>
              <a:buFont typeface="Calibri"/>
              <a:buChar char="•"/>
              <a:defRPr b="0" i="0">
                <a:solidFill>
                  <a:srgbClr val="171616"/>
                </a:solidFill>
              </a:defRPr>
            </a:lvl1pPr>
            <a:lvl2pPr marL="914400" lvl="1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3"/>
              <a:buChar char="•"/>
              <a:defRPr sz="2133">
                <a:solidFill>
                  <a:srgbClr val="171616"/>
                </a:solidFill>
              </a:defRPr>
            </a:lvl2pPr>
            <a:lvl3pPr marL="1371600" lvl="2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3"/>
              <a:buChar char="•"/>
              <a:defRPr sz="2133">
                <a:solidFill>
                  <a:srgbClr val="171616"/>
                </a:solidFill>
              </a:defRPr>
            </a:lvl3pPr>
            <a:lvl4pPr marL="1828800" lvl="3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3"/>
              <a:buChar char="•"/>
              <a:defRPr sz="2133">
                <a:solidFill>
                  <a:srgbClr val="17161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800"/>
              <a:buChar char="•"/>
              <a:defRPr>
                <a:solidFill>
                  <a:srgbClr val="17161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8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6" name="Google Shape;286;p8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8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8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8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8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8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4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84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8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8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8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8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8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8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8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6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8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1" name="Google Shape;311;p8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8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3" name="Google Shape;313;p8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8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8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8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8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8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8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8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8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9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89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9" name="Google Shape;329;p89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0" name="Google Shape;330;p8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8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8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0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90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36" name="Google Shape;336;p90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7" name="Google Shape;337;p9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9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9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9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9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9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9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9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9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9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9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9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9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título">
  <p:cSld name="1_Slide de título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_No Logo">
  <p:cSld name="2_Custom Layout_No Logo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95"/>
          <p:cNvSpPr txBox="1">
            <a:spLocks noGrp="1"/>
          </p:cNvSpPr>
          <p:nvPr>
            <p:ph type="ftr" idx="11"/>
          </p:nvPr>
        </p:nvSpPr>
        <p:spPr>
          <a:xfrm>
            <a:off x="5427884" y="6222496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95"/>
          <p:cNvSpPr txBox="1">
            <a:spLocks noGrp="1"/>
          </p:cNvSpPr>
          <p:nvPr>
            <p:ph type="title"/>
          </p:nvPr>
        </p:nvSpPr>
        <p:spPr>
          <a:xfrm>
            <a:off x="838202" y="942534"/>
            <a:ext cx="4371109" cy="193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_No Logo">
  <p:cSld name="2_Custom Layout_No Logo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>
            <a:spLocks noGrp="1"/>
          </p:cNvSpPr>
          <p:nvPr>
            <p:ph type="ftr" idx="11"/>
          </p:nvPr>
        </p:nvSpPr>
        <p:spPr>
          <a:xfrm>
            <a:off x="5427884" y="622249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3"/>
          <p:cNvSpPr txBox="1">
            <a:spLocks noGrp="1"/>
          </p:cNvSpPr>
          <p:nvPr>
            <p:ph type="title"/>
          </p:nvPr>
        </p:nvSpPr>
        <p:spPr>
          <a:xfrm>
            <a:off x="838201" y="942534"/>
            <a:ext cx="4371109" cy="193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908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Slide de Título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6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8" name="Google Shape;288;p6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6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6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6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6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6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553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Cabeçalho da Seção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0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70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7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7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7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710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Duas Partes de Conteúdo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7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7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7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7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53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Comparação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2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7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3" name="Google Shape;313;p7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7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5" name="Google Shape;315;p7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7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7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7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020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Somente Título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7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7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7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668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7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7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849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Conteúdo com Legenda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5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75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31" name="Google Shape;331;p75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2" name="Google Shape;332;p7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7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7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100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Imagem com Legenda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6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76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38" name="Google Shape;338;p76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9" name="Google Shape;339;p7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7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7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589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Título e Texto Vertical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7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7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7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7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7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637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Texto e Título Vertical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7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7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7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29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título">
  <p:cSld name="1_Slide de título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9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hoto - Horizontal">
  <p:cSld name="1_Photo - Horizontal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19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69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0" name="Google Shape;270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Google Shape;273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8" name="Google Shape;27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53196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7.jp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1"/>
          <p:cNvPicPr preferRelativeResize="0"/>
          <p:nvPr/>
        </p:nvPicPr>
        <p:blipFill rotWithShape="1">
          <a:blip r:embed="rId3">
            <a:alphaModFix/>
          </a:blip>
          <a:srcRect t="21886" b="21892"/>
          <a:stretch/>
        </p:blipFill>
        <p:spPr>
          <a:xfrm>
            <a:off x="11" y="11"/>
            <a:ext cx="12192000" cy="68545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"/>
          <p:cNvSpPr/>
          <p:nvPr/>
        </p:nvSpPr>
        <p:spPr>
          <a:xfrm>
            <a:off x="6429773" y="284584"/>
            <a:ext cx="5467500" cy="6288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"/>
          <p:cNvSpPr/>
          <p:nvPr/>
        </p:nvSpPr>
        <p:spPr>
          <a:xfrm>
            <a:off x="0" y="615925"/>
            <a:ext cx="5467500" cy="2902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4" name="Google Shape;364;p1"/>
          <p:cNvCxnSpPr/>
          <p:nvPr/>
        </p:nvCxnSpPr>
        <p:spPr>
          <a:xfrm>
            <a:off x="4129047" y="2906500"/>
            <a:ext cx="3933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5" name="Google Shape;365;p1"/>
          <p:cNvPicPr preferRelativeResize="0"/>
          <p:nvPr/>
        </p:nvPicPr>
        <p:blipFill rotWithShape="1">
          <a:blip r:embed="rId4">
            <a:alphaModFix/>
          </a:blip>
          <a:srcRect l="17022" r="17022"/>
          <a:stretch/>
        </p:blipFill>
        <p:spPr>
          <a:xfrm>
            <a:off x="6011774" y="558075"/>
            <a:ext cx="5678648" cy="573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"/>
          <p:cNvPicPr preferRelativeResize="0"/>
          <p:nvPr/>
        </p:nvPicPr>
        <p:blipFill rotWithShape="1">
          <a:blip r:embed="rId5">
            <a:alphaModFix/>
          </a:blip>
          <a:srcRect l="26755" r="26760"/>
          <a:stretch/>
        </p:blipFill>
        <p:spPr>
          <a:xfrm>
            <a:off x="498700" y="3951050"/>
            <a:ext cx="6787651" cy="154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"/>
          <p:cNvSpPr txBox="1"/>
          <p:nvPr/>
        </p:nvSpPr>
        <p:spPr>
          <a:xfrm>
            <a:off x="816607" y="4034333"/>
            <a:ext cx="61518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 Black"/>
              <a:buNone/>
            </a:pPr>
            <a:r>
              <a:rPr lang="pt-BR" sz="27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TRANSFORME HABILIDADES 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 Black"/>
              <a:buNone/>
            </a:pPr>
            <a:r>
              <a:rPr lang="pt-BR" sz="27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PREPARE-SE PARA CRESCER AINDA MAIS EM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1"/>
          <p:cNvPicPr preferRelativeResize="0"/>
          <p:nvPr/>
        </p:nvPicPr>
        <p:blipFill rotWithShape="1">
          <a:blip r:embed="rId6">
            <a:alphaModFix/>
          </a:blip>
          <a:srcRect l="29" r="28"/>
          <a:stretch/>
        </p:blipFill>
        <p:spPr>
          <a:xfrm>
            <a:off x="417998" y="463103"/>
            <a:ext cx="5520794" cy="2902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7"/>
          <p:cNvPicPr preferRelativeResize="0"/>
          <p:nvPr/>
        </p:nvPicPr>
        <p:blipFill rotWithShape="1">
          <a:blip r:embed="rId3">
            <a:alphaModFix/>
          </a:blip>
          <a:srcRect t="21875" b="21874"/>
          <a:stretch/>
        </p:blipFill>
        <p:spPr>
          <a:xfrm>
            <a:off x="397" y="2927"/>
            <a:ext cx="12190474" cy="6857144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7"/>
          <p:cNvSpPr txBox="1"/>
          <p:nvPr/>
        </p:nvSpPr>
        <p:spPr>
          <a:xfrm>
            <a:off x="1068710" y="3600426"/>
            <a:ext cx="10430254" cy="581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7"/>
          <p:cNvSpPr txBox="1"/>
          <p:nvPr/>
        </p:nvSpPr>
        <p:spPr>
          <a:xfrm>
            <a:off x="4340606" y="773560"/>
            <a:ext cx="79122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5F091"/>
              </a:buClr>
              <a:buSzPts val="2950"/>
              <a:buFont typeface="Arial Black"/>
              <a:buNone/>
              <a:tabLst/>
              <a:defRPr/>
            </a:pPr>
            <a:r>
              <a:rPr kumimoji="0" lang="pt-BR" sz="2950" b="0" i="0" u="none" strike="noStrike" kern="0" cap="none" spc="0" normalizeH="0" baseline="0" noProof="0" dirty="0">
                <a:ln>
                  <a:noFill/>
                </a:ln>
                <a:solidFill>
                  <a:srgbClr val="FF75A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Acelere seu crescimento no negócio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75A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7"/>
          <p:cNvSpPr txBox="1"/>
          <p:nvPr/>
        </p:nvSpPr>
        <p:spPr>
          <a:xfrm>
            <a:off x="4340606" y="256216"/>
            <a:ext cx="60960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 Narrow"/>
              <a:buNone/>
              <a:tabLst/>
              <a:defRPr/>
            </a:pPr>
            <a:r>
              <a:rPr kumimoji="0" lang="pt-BR" sz="2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LEADER MINDSET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7"/>
          <p:cNvSpPr txBox="1"/>
          <p:nvPr/>
        </p:nvSpPr>
        <p:spPr>
          <a:xfrm>
            <a:off x="4328883" y="1214491"/>
            <a:ext cx="79122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C0F5"/>
              </a:buClr>
              <a:buSzPts val="4500"/>
              <a:buFont typeface="Arial Black"/>
              <a:buNone/>
              <a:tabLst/>
              <a:defRPr/>
            </a:pPr>
            <a:r>
              <a:rPr kumimoji="0" lang="pt-BR" sz="45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E torne-se um líder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C0F5"/>
              </a:buClr>
              <a:buSzPts val="4500"/>
              <a:buFont typeface="Arial Black"/>
              <a:buNone/>
              <a:tabLst/>
              <a:defRPr/>
            </a:pPr>
            <a:r>
              <a:rPr kumimoji="0" lang="pt-BR" sz="45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bem-sucedido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7"/>
          <p:cNvSpPr/>
          <p:nvPr/>
        </p:nvSpPr>
        <p:spPr>
          <a:xfrm>
            <a:off x="448267" y="2677886"/>
            <a:ext cx="11355355" cy="3725175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7" name="Google Shape;427;p7"/>
          <p:cNvPicPr preferRelativeResize="0"/>
          <p:nvPr/>
        </p:nvPicPr>
        <p:blipFill rotWithShape="1">
          <a:blip r:embed="rId4">
            <a:alphaModFix/>
          </a:blip>
          <a:srcRect l="26756" r="26756"/>
          <a:stretch/>
        </p:blipFill>
        <p:spPr>
          <a:xfrm>
            <a:off x="5177920" y="6684827"/>
            <a:ext cx="7012951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7"/>
          <p:cNvSpPr/>
          <p:nvPr/>
        </p:nvSpPr>
        <p:spPr>
          <a:xfrm>
            <a:off x="3946675" y="2537475"/>
            <a:ext cx="6736500" cy="3378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7"/>
          <p:cNvSpPr txBox="1"/>
          <p:nvPr/>
        </p:nvSpPr>
        <p:spPr>
          <a:xfrm>
            <a:off x="4539865" y="2461579"/>
            <a:ext cx="5263500" cy="8309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8DFF"/>
              </a:buClr>
              <a:buSzPts val="2400"/>
              <a:buFont typeface="Arial Narrow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FF75A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ESSE PROGRAMA É PRA VOCÊ QUE DESEJA: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75A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7"/>
          <p:cNvSpPr txBox="1"/>
          <p:nvPr/>
        </p:nvSpPr>
        <p:spPr>
          <a:xfrm>
            <a:off x="4052615" y="3281983"/>
            <a:ext cx="7078430" cy="241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Fechar mais negócios aplicando a mentalidade, habilidades e as ferramentas dos líderes de alto desempenho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7D31"/>
                </a:highlight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Uma temporada com 4 treinamentos práticos para liderar com produtividade e alcançar resultados extraordinários.</a:t>
            </a:r>
            <a:endParaRPr kumimoji="0" lang="pt-BR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Google Shape;495;p9">
            <a:extLst>
              <a:ext uri="{FF2B5EF4-FFF2-40B4-BE49-F238E27FC236}">
                <a16:creationId xmlns:a16="http://schemas.microsoft.com/office/drawing/2014/main" id="{F94720EA-0FCE-FC00-1951-228A1888363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498" t="14014" r="41464" b="13710"/>
          <a:stretch/>
        </p:blipFill>
        <p:spPr>
          <a:xfrm>
            <a:off x="0" y="2925"/>
            <a:ext cx="4052615" cy="6850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4"/>
          <p:cNvPicPr preferRelativeResize="0"/>
          <p:nvPr/>
        </p:nvPicPr>
        <p:blipFill rotWithShape="1">
          <a:blip r:embed="rId3">
            <a:alphaModFix/>
          </a:blip>
          <a:srcRect t="7798" b="7806"/>
          <a:stretch/>
        </p:blipFill>
        <p:spPr>
          <a:xfrm>
            <a:off x="397" y="2927"/>
            <a:ext cx="12190474" cy="6857142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4"/>
          <p:cNvSpPr txBox="1"/>
          <p:nvPr/>
        </p:nvSpPr>
        <p:spPr>
          <a:xfrm>
            <a:off x="3705507" y="1710223"/>
            <a:ext cx="6148842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B25D"/>
              </a:buClr>
              <a:buSzPts val="5750"/>
              <a:buFont typeface="Arial Black"/>
              <a:buNone/>
              <a:tabLst/>
              <a:defRPr/>
            </a:pPr>
            <a:r>
              <a:rPr lang="pt-BR" sz="5750" dirty="0">
                <a:solidFill>
                  <a:srgbClr val="FFB25D"/>
                </a:solidFill>
                <a:latin typeface="Arial Black"/>
                <a:sym typeface="Arial Black"/>
              </a:rPr>
              <a:t>MOMENTO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9" name="Google Shape;479;p4"/>
          <p:cNvSpPr txBox="1"/>
          <p:nvPr/>
        </p:nvSpPr>
        <p:spPr>
          <a:xfrm>
            <a:off x="3315691" y="2396173"/>
            <a:ext cx="70638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5A0"/>
              </a:buClr>
              <a:buSzPts val="4000"/>
              <a:buFont typeface="Arial Black"/>
              <a:buNone/>
              <a:tabLst/>
              <a:defRPr/>
            </a:pPr>
            <a:r>
              <a:rPr lang="pt-BR" sz="4000" dirty="0">
                <a:solidFill>
                  <a:srgbClr val="FF75A0"/>
                </a:solidFill>
                <a:latin typeface="Arial Black"/>
                <a:sym typeface="Arial Black"/>
              </a:rPr>
              <a:t>MINDSET HERBALIFE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80" name="Google Shape;480;p4" descr="The Bowdoin Review | The Wild Life and Death of Mark Hugh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431" y="1957844"/>
            <a:ext cx="3071260" cy="263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4" descr="Jim Rohn - Pensador"/>
          <p:cNvPicPr preferRelativeResize="0"/>
          <p:nvPr/>
        </p:nvPicPr>
        <p:blipFill rotWithShape="1">
          <a:blip r:embed="rId5">
            <a:alphaModFix/>
          </a:blip>
          <a:srcRect l="119" r="230" b="77"/>
          <a:stretch/>
        </p:blipFill>
        <p:spPr>
          <a:xfrm>
            <a:off x="9647434" y="3760342"/>
            <a:ext cx="2414782" cy="2853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"/>
          <p:cNvPicPr preferRelativeResize="0"/>
          <p:nvPr/>
        </p:nvPicPr>
        <p:blipFill rotWithShape="1">
          <a:blip r:embed="rId6">
            <a:alphaModFix/>
          </a:blip>
          <a:srcRect l="26757" r="26757"/>
          <a:stretch/>
        </p:blipFill>
        <p:spPr>
          <a:xfrm>
            <a:off x="1857050" y="0"/>
            <a:ext cx="5838294" cy="110961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4"/>
          <p:cNvSpPr txBox="1"/>
          <p:nvPr/>
        </p:nvSpPr>
        <p:spPr>
          <a:xfrm>
            <a:off x="2317152" y="273546"/>
            <a:ext cx="5039145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 Black"/>
              <a:buNone/>
              <a:tabLst/>
              <a:defRPr/>
            </a:pPr>
            <a:r>
              <a:rPr kumimoji="0" lang="pt-BR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NOVIDADE!!!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Google Shape;430;p7">
            <a:extLst>
              <a:ext uri="{FF2B5EF4-FFF2-40B4-BE49-F238E27FC236}">
                <a16:creationId xmlns:a16="http://schemas.microsoft.com/office/drawing/2014/main" id="{9F77C14A-F738-4779-DE9E-D5A4B300E885}"/>
              </a:ext>
            </a:extLst>
          </p:cNvPr>
          <p:cNvSpPr txBox="1"/>
          <p:nvPr/>
        </p:nvSpPr>
        <p:spPr>
          <a:xfrm>
            <a:off x="3785487" y="3429000"/>
            <a:ext cx="68757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Narrow"/>
              <a:buNone/>
            </a:pPr>
            <a:r>
              <a:rPr lang="pt-BR" sz="2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Em todos os quatro módulos um líder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Narrow"/>
              <a:buNone/>
            </a:pPr>
            <a:r>
              <a:rPr lang="pt-BR" sz="2800" dirty="0" err="1">
                <a:solidFill>
                  <a:srgbClr val="FFFFFF"/>
                </a:solidFill>
                <a:latin typeface="Arial Narrow"/>
                <a:sym typeface="Arial Narrow"/>
              </a:rPr>
              <a:t>Herbalife</a:t>
            </a:r>
            <a:r>
              <a:rPr lang="pt-BR" sz="2800" dirty="0">
                <a:solidFill>
                  <a:srgbClr val="FFFFFF"/>
                </a:solidFill>
                <a:latin typeface="Arial Narrow"/>
                <a:sym typeface="Arial Narrow"/>
              </a:rPr>
              <a:t> trará fundamentos e práticas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Narrow"/>
              <a:buNone/>
            </a:pPr>
            <a:r>
              <a:rPr lang="pt-BR" sz="2800" b="0" i="0" u="none" strike="noStrike" cap="none" dirty="0">
                <a:solidFill>
                  <a:srgbClr val="FFFFFF"/>
                </a:solidFill>
                <a:latin typeface="Arial Narrow"/>
                <a:ea typeface="Arial"/>
                <a:cs typeface="Arial"/>
                <a:sym typeface="Arial Narrow"/>
              </a:rPr>
              <a:t>de negócio </a:t>
            </a:r>
            <a:r>
              <a:rPr lang="pt-BR" sz="2800" dirty="0">
                <a:solidFill>
                  <a:srgbClr val="FFFFFF"/>
                </a:solidFill>
                <a:latin typeface="Arial Narrow"/>
                <a:sym typeface="Arial Narrow"/>
              </a:rPr>
              <a:t>que poderão ser aplicadas ao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Narrow"/>
              <a:buNone/>
            </a:pPr>
            <a:r>
              <a:rPr lang="pt-BR" sz="2800" dirty="0">
                <a:solidFill>
                  <a:srgbClr val="FFFFFF"/>
                </a:solidFill>
                <a:latin typeface="Arial Narrow"/>
                <a:sym typeface="Arial Narrow"/>
              </a:rPr>
              <a:t>seu crescimento no plano de MKT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Narrow"/>
              <a:buNone/>
            </a:pPr>
            <a:r>
              <a:rPr lang="pt-BR" sz="2800" dirty="0">
                <a:solidFill>
                  <a:srgbClr val="FFFFFF"/>
                </a:solidFill>
                <a:latin typeface="Arial Narrow"/>
                <a:sym typeface="Arial Narrow"/>
              </a:rPr>
              <a:t>a</a:t>
            </a:r>
            <a:r>
              <a:rPr lang="pt-BR" sz="2800" b="0" i="0" u="none" strike="noStrike" cap="none" dirty="0">
                <a:solidFill>
                  <a:srgbClr val="FFFFFF"/>
                </a:solidFill>
                <a:latin typeface="Arial Narrow"/>
                <a:ea typeface="Arial"/>
                <a:cs typeface="Arial"/>
                <a:sym typeface="Arial Narrow"/>
              </a:rPr>
              <a:t>t</a:t>
            </a:r>
            <a:r>
              <a:rPr lang="pt-BR" sz="2800" dirty="0">
                <a:solidFill>
                  <a:srgbClr val="FFFFFF"/>
                </a:solidFill>
                <a:latin typeface="Arial Narrow"/>
                <a:sym typeface="Arial Narrow"/>
              </a:rPr>
              <a:t>ravés da formação de Royalties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Narrow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g1e6b44b33b6_0_0"/>
          <p:cNvPicPr preferRelativeResize="0"/>
          <p:nvPr/>
        </p:nvPicPr>
        <p:blipFill rotWithShape="1">
          <a:blip r:embed="rId3">
            <a:alphaModFix/>
          </a:blip>
          <a:srcRect t="7798" b="7806"/>
          <a:stretch/>
        </p:blipFill>
        <p:spPr>
          <a:xfrm>
            <a:off x="397" y="2927"/>
            <a:ext cx="12190474" cy="6857142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g1e6b44b33b6_0_0"/>
          <p:cNvSpPr txBox="1"/>
          <p:nvPr/>
        </p:nvSpPr>
        <p:spPr>
          <a:xfrm>
            <a:off x="6892514" y="903293"/>
            <a:ext cx="2115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Narrow"/>
              <a:buNone/>
            </a:pPr>
            <a:r>
              <a:rPr lang="pt-BR" sz="1800" b="1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1º MÓDULO</a:t>
            </a:r>
            <a:br>
              <a:rPr lang="pt-BR" sz="22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pt-BR" sz="2200" b="0" i="0" u="none" strike="noStrike" cap="none" dirty="0">
                <a:solidFill>
                  <a:srgbClr val="FF9900"/>
                </a:solidFill>
                <a:latin typeface="Arial Black"/>
                <a:ea typeface="Arial Black"/>
                <a:cs typeface="Arial Black"/>
                <a:sym typeface="Arial Black"/>
              </a:rPr>
              <a:t>SETEMBRO</a:t>
            </a:r>
            <a:endParaRPr sz="14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g1e6b44b33b6_0_0"/>
          <p:cNvSpPr txBox="1"/>
          <p:nvPr/>
        </p:nvSpPr>
        <p:spPr>
          <a:xfrm>
            <a:off x="376106" y="6352054"/>
            <a:ext cx="1159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 Narrow"/>
              <a:buNone/>
            </a:pPr>
            <a:r>
              <a:rPr lang="pt-BR" sz="10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Para qualificar, é necessário ter mínimo de 50% do volume de qualificação colocado no Brasil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 Narrow"/>
              <a:buNone/>
            </a:pPr>
            <a:r>
              <a:rPr lang="pt-BR" sz="10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* Pontos de Volume Total – PPV + DLV + Volume de Cliente Premium. *Data de qualificação do Novo Supervisor no sistema da Herbalife </a:t>
            </a:r>
            <a:r>
              <a:rPr lang="pt-BR" sz="1000" b="0" i="0" u="none" strike="noStrike" cap="none" dirty="0" err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Nutrition</a:t>
            </a:r>
            <a:endParaRPr sz="1000" b="0" i="0" u="none" strike="noStrike" cap="none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64" name="Google Shape;564;g1e6b44b33b6_0_0"/>
          <p:cNvPicPr preferRelativeResize="0"/>
          <p:nvPr/>
        </p:nvPicPr>
        <p:blipFill rotWithShape="1">
          <a:blip r:embed="rId4">
            <a:alphaModFix/>
          </a:blip>
          <a:srcRect l="26757" r="26757"/>
          <a:stretch/>
        </p:blipFill>
        <p:spPr>
          <a:xfrm>
            <a:off x="3948254" y="-4200"/>
            <a:ext cx="8246020" cy="7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g1e6b44b33b6_0_0"/>
          <p:cNvSpPr txBox="1"/>
          <p:nvPr/>
        </p:nvSpPr>
        <p:spPr>
          <a:xfrm>
            <a:off x="4318370" y="132102"/>
            <a:ext cx="7505788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 Black"/>
              <a:buNone/>
            </a:pPr>
            <a:r>
              <a:rPr lang="pt-BR" sz="3600" b="0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QUALIFICAÇÕES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8" name="Google Shape;568;g1e6b44b33b6_0_0"/>
          <p:cNvGrpSpPr/>
          <p:nvPr/>
        </p:nvGrpSpPr>
        <p:grpSpPr>
          <a:xfrm>
            <a:off x="5780324" y="1675650"/>
            <a:ext cx="4565753" cy="4517400"/>
            <a:chOff x="376100" y="1370850"/>
            <a:chExt cx="2833825" cy="4517400"/>
          </a:xfrm>
        </p:grpSpPr>
        <p:sp>
          <p:nvSpPr>
            <p:cNvPr id="569" name="Google Shape;569;g1e6b44b33b6_0_0"/>
            <p:cNvSpPr/>
            <p:nvPr/>
          </p:nvSpPr>
          <p:spPr>
            <a:xfrm>
              <a:off x="376100" y="1370850"/>
              <a:ext cx="2833800" cy="4517400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g1e6b44b33b6_0_0"/>
            <p:cNvSpPr txBox="1"/>
            <p:nvPr/>
          </p:nvSpPr>
          <p:spPr>
            <a:xfrm>
              <a:off x="476474" y="1475700"/>
              <a:ext cx="2610900" cy="810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5A0"/>
                </a:buClr>
                <a:buSzPts val="2000"/>
                <a:buFont typeface="Arial Black"/>
                <a:buNone/>
              </a:pPr>
              <a:r>
                <a:rPr lang="pt-BR" sz="1800" dirty="0">
                  <a:solidFill>
                    <a:schemeClr val="accent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SUPERVISORES E ACIMA</a:t>
              </a:r>
              <a:endParaRPr sz="1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rial Narrow"/>
                <a:buNone/>
              </a:pPr>
              <a:r>
                <a:rPr lang="pt-BR" sz="1900" b="0" i="0" u="none" strike="noStrike" cap="none" dirty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Faça </a:t>
              </a:r>
              <a:r>
                <a:rPr lang="pt-BR" sz="1900" b="1" i="0" u="none" strike="noStrike" cap="none" dirty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1.500 Pontos de Volume* em Setembro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71" name="Google Shape;571;g1e6b44b33b6_0_0"/>
            <p:cNvCxnSpPr/>
            <p:nvPr/>
          </p:nvCxnSpPr>
          <p:spPr>
            <a:xfrm>
              <a:off x="1286439" y="2775445"/>
              <a:ext cx="1058100" cy="42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72" name="Google Shape;572;g1e6b44b33b6_0_0"/>
            <p:cNvSpPr txBox="1"/>
            <p:nvPr/>
          </p:nvSpPr>
          <p:spPr>
            <a:xfrm>
              <a:off x="487549" y="2997263"/>
              <a:ext cx="2610900" cy="1241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5A0"/>
                </a:buClr>
                <a:buSzPts val="2000"/>
                <a:buFont typeface="Arial Black"/>
                <a:buNone/>
              </a:pPr>
              <a:r>
                <a:rPr lang="pt-BR" sz="1800" dirty="0">
                  <a:solidFill>
                    <a:schemeClr val="accent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NOVOS SUPERVISORES</a:t>
              </a:r>
              <a:endParaRPr sz="1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rial Narrow"/>
                <a:buNone/>
              </a:pPr>
              <a:r>
                <a:rPr lang="pt-BR" sz="1800" dirty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Seja um novo supervisor totalmente qualificado de </a:t>
              </a:r>
            </a:p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rial Narrow"/>
                <a:buNone/>
              </a:pPr>
              <a:r>
                <a:rPr lang="pt-BR" sz="1800" dirty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1º de Outubro*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1e6b44b33b6_0_0"/>
            <p:cNvSpPr txBox="1"/>
            <p:nvPr/>
          </p:nvSpPr>
          <p:spPr>
            <a:xfrm>
              <a:off x="376125" y="4684642"/>
              <a:ext cx="2833800" cy="967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5A0"/>
                </a:buClr>
                <a:buSzPts val="2000"/>
                <a:buFont typeface="Arial Black"/>
                <a:buNone/>
              </a:pPr>
              <a:r>
                <a:rPr lang="pt-BR" sz="1800" dirty="0">
                  <a:solidFill>
                    <a:schemeClr val="accent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DISTRIBUIDORES</a:t>
              </a:r>
              <a:endParaRPr sz="1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 Narrow"/>
                <a:buNone/>
              </a:pPr>
              <a:r>
                <a:rPr lang="pt-BR" sz="1800" b="1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1.000 Pontos de Volume </a:t>
              </a:r>
              <a:r>
                <a:rPr lang="pt-BR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</a:t>
              </a:r>
              <a:r>
                <a:rPr lang="pt-BR" dirty="0" err="1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PPV+Volume</a:t>
              </a:r>
              <a:r>
                <a:rPr lang="pt-BR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de cliente </a:t>
              </a:r>
              <a:r>
                <a:rPr lang="pt-BR" dirty="0" err="1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Premuim</a:t>
              </a:r>
              <a:r>
                <a:rPr lang="pt-BR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)</a:t>
              </a:r>
              <a:endParaRPr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 Narrow"/>
                <a:buNone/>
              </a:pPr>
              <a:r>
                <a:rPr lang="pt-BR" sz="1800" b="1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em Setembro</a:t>
              </a:r>
              <a:endParaRPr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574" name="Google Shape;574;g1e6b44b33b6_0_0"/>
            <p:cNvCxnSpPr/>
            <p:nvPr/>
          </p:nvCxnSpPr>
          <p:spPr>
            <a:xfrm>
              <a:off x="1286439" y="4463007"/>
              <a:ext cx="1058100" cy="42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3" name="Imagem 22">
            <a:extLst>
              <a:ext uri="{FF2B5EF4-FFF2-40B4-BE49-F238E27FC236}">
                <a16:creationId xmlns:a16="http://schemas.microsoft.com/office/drawing/2014/main" id="{F961CD42-BA8C-13CD-C0DC-3188D5956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" y="-13156"/>
            <a:ext cx="3944454" cy="6857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g1e6b44b33b6_0_48"/>
          <p:cNvPicPr preferRelativeResize="0"/>
          <p:nvPr/>
        </p:nvPicPr>
        <p:blipFill rotWithShape="1">
          <a:blip r:embed="rId3">
            <a:alphaModFix/>
          </a:blip>
          <a:srcRect t="7798" b="7806"/>
          <a:stretch/>
        </p:blipFill>
        <p:spPr>
          <a:xfrm>
            <a:off x="397" y="-1462"/>
            <a:ext cx="12190474" cy="6857142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g1e6b44b33b6_0_48"/>
          <p:cNvSpPr/>
          <p:nvPr/>
        </p:nvSpPr>
        <p:spPr>
          <a:xfrm>
            <a:off x="3346386" y="2394918"/>
            <a:ext cx="2610900" cy="29175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6" name="Google Shape;636;g1e6b44b33b6_0_48"/>
          <p:cNvGrpSpPr/>
          <p:nvPr/>
        </p:nvGrpSpPr>
        <p:grpSpPr>
          <a:xfrm>
            <a:off x="3671975" y="2548603"/>
            <a:ext cx="2079450" cy="977497"/>
            <a:chOff x="7371683" y="5533292"/>
            <a:chExt cx="4158900" cy="1954994"/>
          </a:xfrm>
        </p:grpSpPr>
        <p:sp>
          <p:nvSpPr>
            <p:cNvPr id="637" name="Google Shape;637;g1e6b44b33b6_0_48"/>
            <p:cNvSpPr txBox="1"/>
            <p:nvPr/>
          </p:nvSpPr>
          <p:spPr>
            <a:xfrm>
              <a:off x="7371683" y="6072286"/>
              <a:ext cx="4158900" cy="14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 Narrow"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2º MÓDULO</a:t>
              </a:r>
              <a:br>
                <a:rPr kumimoji="0" lang="pt-BR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</a:br>
              <a:r>
                <a:rPr kumimoji="0" lang="pt-BR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E06666"/>
                  </a:solidFill>
                  <a:effectLst/>
                  <a:uLnTx/>
                  <a:uFillTx/>
                  <a:latin typeface="Arial Black"/>
                  <a:ea typeface="Arial Black"/>
                  <a:cs typeface="Arial Black"/>
                  <a:sym typeface="Arial Black"/>
                </a:rPr>
                <a:t>OUTUBRO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38" name="Google Shape;638;g1e6b44b33b6_0_48"/>
            <p:cNvCxnSpPr/>
            <p:nvPr/>
          </p:nvCxnSpPr>
          <p:spPr>
            <a:xfrm>
              <a:off x="9018770" y="5533292"/>
              <a:ext cx="7503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639" name="Google Shape;639;g1e6b44b33b6_0_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25" y="0"/>
            <a:ext cx="4152776" cy="2106772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g1e6b44b33b6_0_48"/>
          <p:cNvSpPr txBox="1"/>
          <p:nvPr/>
        </p:nvSpPr>
        <p:spPr>
          <a:xfrm>
            <a:off x="1283855" y="5689312"/>
            <a:ext cx="96150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 Black"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QUALIFIQUE-SE NOS 4 MESES E DESTRAVE TODOS OS MÓDULOS!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1" name="Google Shape;641;g1e6b44b33b6_0_48"/>
          <p:cNvGrpSpPr/>
          <p:nvPr/>
        </p:nvGrpSpPr>
        <p:grpSpPr>
          <a:xfrm>
            <a:off x="6093541" y="2394918"/>
            <a:ext cx="2610900" cy="2917500"/>
            <a:chOff x="6093541" y="2394918"/>
            <a:chExt cx="2610900" cy="2917500"/>
          </a:xfrm>
        </p:grpSpPr>
        <p:sp>
          <p:nvSpPr>
            <p:cNvPr id="642" name="Google Shape;642;g1e6b44b33b6_0_48"/>
            <p:cNvSpPr/>
            <p:nvPr/>
          </p:nvSpPr>
          <p:spPr>
            <a:xfrm>
              <a:off x="6093541" y="2394918"/>
              <a:ext cx="2610900" cy="2917500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3" name="Google Shape;643;g1e6b44b33b6_0_48"/>
            <p:cNvGrpSpPr/>
            <p:nvPr/>
          </p:nvGrpSpPr>
          <p:grpSpPr>
            <a:xfrm>
              <a:off x="6449199" y="2537451"/>
              <a:ext cx="2016000" cy="977347"/>
              <a:chOff x="12988718" y="5533292"/>
              <a:chExt cx="4032000" cy="1954694"/>
            </a:xfrm>
          </p:grpSpPr>
          <p:sp>
            <p:nvSpPr>
              <p:cNvPr id="644" name="Google Shape;644;g1e6b44b33b6_0_48"/>
              <p:cNvSpPr txBox="1"/>
              <p:nvPr/>
            </p:nvSpPr>
            <p:spPr>
              <a:xfrm>
                <a:off x="12988718" y="6072294"/>
                <a:ext cx="4032000" cy="14156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 Narrow"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/>
                    <a:ea typeface="Arial Narrow"/>
                    <a:cs typeface="Arial Narrow"/>
                    <a:sym typeface="Arial Narrow"/>
                  </a:rPr>
                  <a:t>3º MÓDULO</a:t>
                </a:r>
                <a:br>
                  <a:rPr kumimoji="0" lang="pt-B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/>
                    <a:ea typeface="Arial Narrow"/>
                    <a:cs typeface="Arial Narrow"/>
                    <a:sym typeface="Arial Narrow"/>
                  </a:rPr>
                </a:br>
                <a:r>
                  <a:rPr kumimoji="0" lang="pt-B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 Black"/>
                    <a:ea typeface="Arial Black"/>
                    <a:cs typeface="Arial Black"/>
                    <a:sym typeface="Arial Black"/>
                  </a:rPr>
                  <a:t>NOVEMBRO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45" name="Google Shape;645;g1e6b44b33b6_0_48"/>
              <p:cNvCxnSpPr/>
              <p:nvPr/>
            </p:nvCxnSpPr>
            <p:spPr>
              <a:xfrm>
                <a:off x="14513081" y="5533292"/>
                <a:ext cx="7503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646" name="Google Shape;646;g1e6b44b33b6_0_48"/>
          <p:cNvGrpSpPr/>
          <p:nvPr/>
        </p:nvGrpSpPr>
        <p:grpSpPr>
          <a:xfrm>
            <a:off x="8840697" y="2394918"/>
            <a:ext cx="2610900" cy="2917500"/>
            <a:chOff x="8840697" y="2394918"/>
            <a:chExt cx="2610900" cy="2917500"/>
          </a:xfrm>
        </p:grpSpPr>
        <p:sp>
          <p:nvSpPr>
            <p:cNvPr id="647" name="Google Shape;647;g1e6b44b33b6_0_48"/>
            <p:cNvSpPr/>
            <p:nvPr/>
          </p:nvSpPr>
          <p:spPr>
            <a:xfrm>
              <a:off x="8840697" y="2394918"/>
              <a:ext cx="2610900" cy="2917500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8" name="Google Shape;648;g1e6b44b33b6_0_48"/>
            <p:cNvGrpSpPr/>
            <p:nvPr/>
          </p:nvGrpSpPr>
          <p:grpSpPr>
            <a:xfrm>
              <a:off x="9171728" y="2528634"/>
              <a:ext cx="1948800" cy="977351"/>
              <a:chOff x="12988718" y="5533292"/>
              <a:chExt cx="3897600" cy="1954702"/>
            </a:xfrm>
          </p:grpSpPr>
          <p:sp>
            <p:nvSpPr>
              <p:cNvPr id="649" name="Google Shape;649;g1e6b44b33b6_0_48"/>
              <p:cNvSpPr txBox="1"/>
              <p:nvPr/>
            </p:nvSpPr>
            <p:spPr>
              <a:xfrm>
                <a:off x="12988718" y="6072294"/>
                <a:ext cx="3897600" cy="141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 Narrow"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/>
                    <a:ea typeface="Arial Narrow"/>
                    <a:cs typeface="Arial Narrow"/>
                    <a:sym typeface="Arial Narrow"/>
                  </a:rPr>
                  <a:t>4º MÓDULO</a:t>
                </a:r>
                <a:br>
                  <a:rPr kumimoji="0" lang="pt-B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/>
                    <a:ea typeface="Arial Narrow"/>
                    <a:cs typeface="Arial Narrow"/>
                    <a:sym typeface="Arial Narrow"/>
                  </a:rPr>
                </a:br>
                <a:r>
                  <a:rPr kumimoji="0" lang="pt-B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75A0"/>
                    </a:solidFill>
                    <a:effectLst/>
                    <a:uLnTx/>
                    <a:uFillTx/>
                    <a:latin typeface="Arial Black"/>
                    <a:ea typeface="Arial Black"/>
                    <a:cs typeface="Arial Black"/>
                    <a:sym typeface="Arial Black"/>
                  </a:rPr>
                  <a:t>DEZEMBRO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50" name="Google Shape;650;g1e6b44b33b6_0_48"/>
              <p:cNvCxnSpPr/>
              <p:nvPr/>
            </p:nvCxnSpPr>
            <p:spPr>
              <a:xfrm>
                <a:off x="14513081" y="5533292"/>
                <a:ext cx="7503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651" name="Google Shape;651;g1e6b44b33b6_0_48"/>
          <p:cNvSpPr/>
          <p:nvPr/>
        </p:nvSpPr>
        <p:spPr>
          <a:xfrm>
            <a:off x="599230" y="2394918"/>
            <a:ext cx="2610900" cy="29175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g1e6b44b33b6_0_48"/>
          <p:cNvSpPr txBox="1"/>
          <p:nvPr/>
        </p:nvSpPr>
        <p:spPr>
          <a:xfrm>
            <a:off x="978600" y="2861653"/>
            <a:ext cx="194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Narrow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1º MÓDULO</a:t>
            </a:r>
            <a:br>
              <a:rPr kumimoji="0" lang="pt-BR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kumimoji="0" lang="pt-BR" sz="2200" b="0" i="0" u="none" strike="noStrike" kern="0" cap="none" spc="0" normalizeH="0" baseline="0" noProof="0" dirty="0">
                <a:ln>
                  <a:noFill/>
                </a:ln>
                <a:solidFill>
                  <a:srgbClr val="FFB25D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SETEMBRO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B25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3" name="Google Shape;653;g1e6b44b33b6_0_48"/>
          <p:cNvCxnSpPr/>
          <p:nvPr/>
        </p:nvCxnSpPr>
        <p:spPr>
          <a:xfrm>
            <a:off x="1748363" y="2553551"/>
            <a:ext cx="375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54" name="Google Shape;654;g1e6b44b33b6_0_48"/>
          <p:cNvPicPr preferRelativeResize="0"/>
          <p:nvPr/>
        </p:nvPicPr>
        <p:blipFill rotWithShape="1">
          <a:blip r:embed="rId5">
            <a:alphaModFix/>
          </a:blip>
          <a:srcRect l="26757" r="26757"/>
          <a:stretch/>
        </p:blipFill>
        <p:spPr>
          <a:xfrm>
            <a:off x="35025" y="608600"/>
            <a:ext cx="12339263" cy="871457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g1e6b44b33b6_0_48"/>
          <p:cNvSpPr txBox="1"/>
          <p:nvPr/>
        </p:nvSpPr>
        <p:spPr>
          <a:xfrm>
            <a:off x="4315331" y="797126"/>
            <a:ext cx="32712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 Black"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PREMIAÇÃO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7" name="Google Shape;657;g1e6b44b33b6_0_48"/>
          <p:cNvPicPr preferRelativeResize="0"/>
          <p:nvPr/>
        </p:nvPicPr>
        <p:blipFill rotWithShape="1">
          <a:blip r:embed="rId5">
            <a:alphaModFix/>
          </a:blip>
          <a:srcRect l="26757" r="26757"/>
          <a:stretch/>
        </p:blipFill>
        <p:spPr>
          <a:xfrm>
            <a:off x="3800" y="6700875"/>
            <a:ext cx="7012951" cy="16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g1e6b44b33b6_0_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2">
            <a:off x="11451517" y="6053542"/>
            <a:ext cx="741199" cy="80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g1e6b44b33b6_0_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32750" y="3927575"/>
            <a:ext cx="63817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g1e6b44b33b6_0_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79900" y="3927575"/>
            <a:ext cx="63817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g1e6b44b33b6_0_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27075" y="3927575"/>
            <a:ext cx="638175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1A0D68D-04BD-A301-F8BD-7DEE41372F2C}"/>
              </a:ext>
            </a:extLst>
          </p:cNvPr>
          <p:cNvSpPr txBox="1"/>
          <p:nvPr/>
        </p:nvSpPr>
        <p:spPr>
          <a:xfrm>
            <a:off x="586267" y="3805255"/>
            <a:ext cx="26368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A0"/>
              </a:buClr>
              <a:buSzPts val="2400"/>
              <a:buFont typeface="Arial Black"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anose="020B0606020202030204" pitchFamily="34" charset="0"/>
                <a:ea typeface="Arial Black"/>
                <a:cs typeface="Arial Black"/>
                <a:sym typeface="Arial Black"/>
              </a:rPr>
              <a:t>6 PRÁTICAS INEGOCIÁVEIS DE LÍDERES DE SUCESSO </a:t>
            </a: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Narrow" panose="020B060602020203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13"/>
          <p:cNvPicPr preferRelativeResize="0"/>
          <p:nvPr/>
        </p:nvPicPr>
        <p:blipFill rotWithShape="1">
          <a:blip r:embed="rId3">
            <a:alphaModFix/>
          </a:blip>
          <a:srcRect t="7798" b="7806"/>
          <a:stretch/>
        </p:blipFill>
        <p:spPr>
          <a:xfrm>
            <a:off x="397" y="2927"/>
            <a:ext cx="12190474" cy="6857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25" y="0"/>
            <a:ext cx="4152776" cy="24741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8" name="Google Shape;738;p13"/>
          <p:cNvGrpSpPr/>
          <p:nvPr/>
        </p:nvGrpSpPr>
        <p:grpSpPr>
          <a:xfrm>
            <a:off x="394284" y="1715784"/>
            <a:ext cx="11455598" cy="4961900"/>
            <a:chOff x="599229" y="2394918"/>
            <a:chExt cx="11251025" cy="2917574"/>
          </a:xfrm>
        </p:grpSpPr>
        <p:sp>
          <p:nvSpPr>
            <p:cNvPr id="739" name="Google Shape;739;p13"/>
            <p:cNvSpPr/>
            <p:nvPr/>
          </p:nvSpPr>
          <p:spPr>
            <a:xfrm>
              <a:off x="599229" y="2394918"/>
              <a:ext cx="11251025" cy="2917574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13"/>
            <p:cNvSpPr txBox="1"/>
            <p:nvPr/>
          </p:nvSpPr>
          <p:spPr>
            <a:xfrm>
              <a:off x="773985" y="2810999"/>
              <a:ext cx="10818900" cy="2277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 Narrow"/>
                <a:buNone/>
                <a:tabLst/>
                <a:defRPr/>
              </a:pPr>
              <a:r>
                <a:rPr kumimoji="0" lang="pt-BR" sz="1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75A0"/>
                  </a:highlight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AULA INÉDITA + CERTIFICADO EXCLUSIVO E PERSONALIZADO!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 Narrow"/>
                <a:buNone/>
                <a:tabLst/>
                <a:defRPr/>
              </a:pPr>
              <a:endParaRPr kumimoji="0" lang="pt-BR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75A0"/>
                </a:highlight>
                <a:uLnTx/>
                <a:uFillTx/>
                <a:latin typeface="Arial Narrow"/>
                <a:cs typeface="Arial"/>
                <a:sym typeface="Arial Narrow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 Narrow"/>
                <a:buNone/>
                <a:tabLst/>
                <a:defRPr/>
              </a:pPr>
              <a:r>
                <a:rPr kumimoji="0" lang="pt-BR" sz="1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75A0"/>
                  </a:highlight>
                  <a:uLnTx/>
                  <a:uFillTx/>
                  <a:latin typeface="Arial Narrow"/>
                  <a:ea typeface="Arial"/>
                  <a:cs typeface="Arial"/>
                  <a:sym typeface="Arial Narrow"/>
                </a:rPr>
                <a:t>Nesta aula, você vai aprender com um especialista da  Franklin </a:t>
              </a:r>
              <a:r>
                <a:rPr kumimoji="0" lang="pt-BR" sz="19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75A0"/>
                  </a:highlight>
                  <a:uLnTx/>
                  <a:uFillTx/>
                  <a:latin typeface="Arial Narrow"/>
                  <a:ea typeface="Arial"/>
                  <a:cs typeface="Arial"/>
                  <a:sym typeface="Arial Narrow"/>
                </a:rPr>
                <a:t>Covey</a:t>
              </a:r>
              <a:r>
                <a:rPr kumimoji="0" lang="pt-BR" sz="1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75A0"/>
                  </a:highlight>
                  <a:uLnTx/>
                  <a:uFillTx/>
                  <a:latin typeface="Arial Narrow"/>
                  <a:ea typeface="Arial"/>
                  <a:cs typeface="Arial"/>
                  <a:sym typeface="Arial Narrow"/>
                </a:rPr>
                <a:t>, as habilidades e atitudes de líderes de sucesso e como você pode colocá-las em prática no seu neg</a:t>
              </a:r>
              <a:r>
                <a:rPr kumimoji="0" lang="pt-BR" sz="1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75A0"/>
                  </a:highlight>
                  <a:uLnTx/>
                  <a:uFillTx/>
                  <a:latin typeface="Arial Narrow"/>
                  <a:cs typeface="Arial"/>
                  <a:sym typeface="Arial Narrow"/>
                </a:rPr>
                <a:t>ócio.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 Narrow"/>
                <a:buNone/>
                <a:tabLst/>
                <a:defRPr/>
              </a:pPr>
              <a:endParaRPr kumimoji="0" lang="pt-BR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75A0"/>
                </a:highlight>
                <a:uLnTx/>
                <a:uFillTx/>
                <a:latin typeface="Arial Narrow"/>
                <a:cs typeface="Arial"/>
                <a:sym typeface="Arial Narrow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 Narrow"/>
                <a:buNone/>
                <a:tabLst/>
                <a:defRPr/>
              </a:pPr>
              <a:r>
                <a:rPr kumimoji="0" lang="pt-BR" sz="1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"/>
                  <a:cs typeface="Arial"/>
                  <a:sym typeface="Arial Narrow"/>
                </a:rPr>
                <a:t>Você vai ver como: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  <a:tabLst/>
                <a:defRPr/>
              </a:pPr>
              <a:endParaRPr kumimoji="0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  <a:sym typeface="Arial"/>
                </a:rPr>
                <a:t>Aplicar as premissas de líderes de sucesso e como incorporá-las em seu dia a dia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Arial"/>
                <a:buNone/>
                <a:tabLst/>
                <a:defRPr/>
              </a:pPr>
              <a:endPara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  <a:sym typeface="Arial"/>
                </a:rPr>
                <a:t>Identificar com facilidade desafios e oportunidades e se adaptar de acordo com o momento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Arial" panose="020B0604020202020204" pitchFamily="34" charset="0"/>
                <a:buChar char="•"/>
                <a:tabLst/>
                <a:defRPr/>
              </a:pPr>
              <a:endPara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  <a:sym typeface="Arial"/>
                </a:rPr>
                <a:t>Gerenciar seu tempo e energia, aplicando 5 direcionamentos simples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Arial"/>
                <a:buNone/>
                <a:tabLst/>
                <a:defRPr/>
              </a:pPr>
              <a:endPara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  <a:sym typeface="Arial"/>
                </a:rPr>
                <a:t>Desenvolver a sua Organização para que seja mais produtiva e, consequentemente, lucrativa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Arial"/>
                <a:buNone/>
                <a:tabLst/>
                <a:defRPr/>
              </a:pPr>
              <a:endPara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741" name="Google Shape;741;p13"/>
            <p:cNvSpPr txBox="1"/>
            <p:nvPr/>
          </p:nvSpPr>
          <p:spPr>
            <a:xfrm>
              <a:off x="773985" y="2436891"/>
              <a:ext cx="10818785" cy="271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5A0"/>
                </a:buClr>
                <a:buSzPts val="2400"/>
                <a:buFont typeface="Arial Black"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75A0"/>
                  </a:solidFill>
                  <a:effectLst/>
                  <a:uLnTx/>
                  <a:uFillTx/>
                  <a:latin typeface="Arial Black"/>
                  <a:ea typeface="Arial Black"/>
                  <a:cs typeface="Arial Black"/>
                  <a:sym typeface="Arial Black"/>
                </a:rPr>
                <a:t>6 PRÁTICAS INEGOCIÁVEIS DE LÍDERES DE SUCESSO 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42" name="Google Shape;742;p13"/>
          <p:cNvPicPr preferRelativeResize="0"/>
          <p:nvPr/>
        </p:nvPicPr>
        <p:blipFill rotWithShape="1">
          <a:blip r:embed="rId5">
            <a:alphaModFix/>
          </a:blip>
          <a:srcRect l="26756" r="26756"/>
          <a:stretch/>
        </p:blipFill>
        <p:spPr>
          <a:xfrm>
            <a:off x="0" y="671459"/>
            <a:ext cx="12192000" cy="684355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13"/>
          <p:cNvSpPr txBox="1"/>
          <p:nvPr/>
        </p:nvSpPr>
        <p:spPr>
          <a:xfrm>
            <a:off x="888984" y="748405"/>
            <a:ext cx="3835999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 Black"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1° MÓDULO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6" name="Google Shape;746;p13"/>
          <p:cNvPicPr preferRelativeResize="0"/>
          <p:nvPr/>
        </p:nvPicPr>
        <p:blipFill rotWithShape="1">
          <a:blip r:embed="rId5">
            <a:alphaModFix/>
          </a:blip>
          <a:srcRect l="26757" r="26757"/>
          <a:stretch/>
        </p:blipFill>
        <p:spPr>
          <a:xfrm>
            <a:off x="0" y="6579375"/>
            <a:ext cx="7012951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0" y="25"/>
            <a:ext cx="1223448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5"/>
          <p:cNvPicPr preferRelativeResize="0"/>
          <p:nvPr/>
        </p:nvPicPr>
        <p:blipFill rotWithShape="1">
          <a:blip r:embed="rId4">
            <a:alphaModFix amt="73000"/>
          </a:blip>
          <a:srcRect t="21875" b="21874"/>
          <a:stretch/>
        </p:blipFill>
        <p:spPr>
          <a:xfrm flipH="1">
            <a:off x="399" y="2925"/>
            <a:ext cx="12234476" cy="685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15"/>
          <p:cNvPicPr preferRelativeResize="0"/>
          <p:nvPr/>
        </p:nvPicPr>
        <p:blipFill rotWithShape="1">
          <a:blip r:embed="rId5">
            <a:alphaModFix/>
          </a:blip>
          <a:srcRect l="26756" r="26756"/>
          <a:stretch/>
        </p:blipFill>
        <p:spPr>
          <a:xfrm>
            <a:off x="0" y="2574875"/>
            <a:ext cx="4222828" cy="5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15"/>
          <p:cNvSpPr txBox="1"/>
          <p:nvPr/>
        </p:nvSpPr>
        <p:spPr>
          <a:xfrm>
            <a:off x="-355899" y="2545017"/>
            <a:ext cx="39000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 Black"/>
              <a:buNone/>
            </a:pPr>
            <a:r>
              <a:rPr lang="pt-BR" sz="33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TRANSFORME </a:t>
            </a:r>
            <a:r>
              <a:rPr lang="pt-BR" sz="33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SUA MENTE...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1" name="Google Shape;771;p15"/>
          <p:cNvCxnSpPr/>
          <p:nvPr/>
        </p:nvCxnSpPr>
        <p:spPr>
          <a:xfrm>
            <a:off x="3799" y="2981325"/>
            <a:ext cx="458002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5"/>
          <p:cNvCxnSpPr/>
          <p:nvPr/>
        </p:nvCxnSpPr>
        <p:spPr>
          <a:xfrm>
            <a:off x="8622167" y="2981325"/>
            <a:ext cx="356943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73" name="Google Shape;773;p15"/>
          <p:cNvSpPr txBox="1"/>
          <p:nvPr/>
        </p:nvSpPr>
        <p:spPr>
          <a:xfrm>
            <a:off x="8819536" y="3140261"/>
            <a:ext cx="3501183" cy="989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5A0"/>
              </a:buClr>
              <a:buSzPts val="3600"/>
              <a:buFont typeface="Arial Black"/>
              <a:buNone/>
            </a:pPr>
            <a:r>
              <a:rPr lang="pt-BR" sz="3600" b="0" i="0" u="none" strike="noStrike" cap="none">
                <a:solidFill>
                  <a:srgbClr val="FF75A0"/>
                </a:solidFill>
                <a:latin typeface="Arial Black"/>
                <a:ea typeface="Arial Black"/>
                <a:cs typeface="Arial Black"/>
                <a:sym typeface="Arial Black"/>
              </a:rPr>
              <a:t>E MUDE SUA REALIDADE!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4" name="Google Shape;774;p15"/>
          <p:cNvPicPr preferRelativeResize="0"/>
          <p:nvPr/>
        </p:nvPicPr>
        <p:blipFill rotWithShape="1">
          <a:blip r:embed="rId6">
            <a:alphaModFix/>
          </a:blip>
          <a:srcRect l="29" r="28"/>
          <a:stretch/>
        </p:blipFill>
        <p:spPr>
          <a:xfrm>
            <a:off x="0" y="5055350"/>
            <a:ext cx="3429125" cy="180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74971" y="5928149"/>
            <a:ext cx="866600" cy="94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88325" y="5638176"/>
            <a:ext cx="1203274" cy="130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4">
            <a:off x="9585799" y="6120716"/>
            <a:ext cx="689175" cy="747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19;p14">
            <a:extLst>
              <a:ext uri="{FF2B5EF4-FFF2-40B4-BE49-F238E27FC236}">
                <a16:creationId xmlns:a16="http://schemas.microsoft.com/office/drawing/2014/main" id="{B05C4E3B-B9FC-6160-2BED-19FD25F066D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33779" t="22629" r="35217" b="31272"/>
          <a:stretch/>
        </p:blipFill>
        <p:spPr>
          <a:xfrm>
            <a:off x="3565367" y="851372"/>
            <a:ext cx="5160459" cy="5114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_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367</Words>
  <Application>Microsoft Office PowerPoint</Application>
  <PresentationFormat>Widescreen</PresentationFormat>
  <Paragraphs>62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Arial Narrow</vt:lpstr>
      <vt:lpstr>Calibri</vt:lpstr>
      <vt:lpstr>Arial</vt:lpstr>
      <vt:lpstr>Arial Black</vt:lpstr>
      <vt:lpstr>8_Tema do Office</vt:lpstr>
      <vt:lpstr>9_Tema do Office</vt:lpstr>
      <vt:lpstr>10_Tema do Office</vt:lpstr>
      <vt:lpstr>7_Tema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 Prado</dc:creator>
  <cp:lastModifiedBy>Andre Prado</cp:lastModifiedBy>
  <cp:revision>4</cp:revision>
  <dcterms:created xsi:type="dcterms:W3CDTF">2023-08-30T02:27:32Z</dcterms:created>
  <dcterms:modified xsi:type="dcterms:W3CDTF">2023-09-01T18:43:03Z</dcterms:modified>
</cp:coreProperties>
</file>