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8"/>
  </p:notesMasterIdLst>
  <p:sldIdLst>
    <p:sldId id="1532" r:id="rId3"/>
    <p:sldId id="1533" r:id="rId4"/>
    <p:sldId id="1426" r:id="rId5"/>
    <p:sldId id="1552" r:id="rId6"/>
    <p:sldId id="1553" r:id="rId7"/>
    <p:sldId id="1534" r:id="rId8"/>
    <p:sldId id="1554" r:id="rId9"/>
    <p:sldId id="1555" r:id="rId10"/>
    <p:sldId id="1538" r:id="rId11"/>
    <p:sldId id="1543" r:id="rId12"/>
    <p:sldId id="1544" r:id="rId13"/>
    <p:sldId id="1545" r:id="rId14"/>
    <p:sldId id="1548" r:id="rId15"/>
    <p:sldId id="1551" r:id="rId16"/>
    <p:sldId id="1550" r:id="rId17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DBE4C"/>
    <a:srgbClr val="DBAF51"/>
    <a:srgbClr val="CE8502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73" autoAdjust="0"/>
    <p:restoredTop sz="94660"/>
  </p:normalViewPr>
  <p:slideViewPr>
    <p:cSldViewPr snapToGrid="0">
      <p:cViewPr varScale="1">
        <p:scale>
          <a:sx n="58" d="100"/>
          <a:sy n="58" d="100"/>
        </p:scale>
        <p:origin x="34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7D009-541A-49BB-B54F-8D7FCF7DFC2B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3774-5D60-4495-B321-66803A4232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21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E0FE9-06AE-4FD0-A603-023A08F893B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6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259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85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5848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09" indent="0" algn="ctr">
              <a:buNone/>
              <a:defRPr sz="4000"/>
            </a:lvl2pPr>
            <a:lvl3pPr marL="1828617" indent="0" algn="ctr">
              <a:buNone/>
              <a:defRPr sz="3600"/>
            </a:lvl3pPr>
            <a:lvl4pPr marL="2742926" indent="0" algn="ctr">
              <a:buNone/>
              <a:defRPr sz="3200"/>
            </a:lvl4pPr>
            <a:lvl5pPr marL="3657234" indent="0" algn="ctr">
              <a:buNone/>
              <a:defRPr sz="3200"/>
            </a:lvl5pPr>
            <a:lvl6pPr marL="4571543" indent="0" algn="ctr">
              <a:buNone/>
              <a:defRPr sz="3200"/>
            </a:lvl6pPr>
            <a:lvl7pPr marL="5485851" indent="0" algn="ctr">
              <a:buNone/>
              <a:defRPr sz="3200"/>
            </a:lvl7pPr>
            <a:lvl8pPr marL="6400160" indent="0" algn="ctr">
              <a:buNone/>
              <a:defRPr sz="3200"/>
            </a:lvl8pPr>
            <a:lvl9pPr marL="7314468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1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4142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09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617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9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85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34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956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09" indent="0">
              <a:buNone/>
              <a:defRPr sz="4000" b="1"/>
            </a:lvl2pPr>
            <a:lvl3pPr marL="1828617" indent="0">
              <a:buNone/>
              <a:defRPr sz="3600" b="1"/>
            </a:lvl3pPr>
            <a:lvl4pPr marL="2742926" indent="0">
              <a:buNone/>
              <a:defRPr sz="3200" b="1"/>
            </a:lvl4pPr>
            <a:lvl5pPr marL="3657234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1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09" indent="0">
              <a:buNone/>
              <a:defRPr sz="4000" b="1"/>
            </a:lvl2pPr>
            <a:lvl3pPr marL="1828617" indent="0">
              <a:buNone/>
              <a:defRPr sz="3600" b="1"/>
            </a:lvl3pPr>
            <a:lvl4pPr marL="2742926" indent="0">
              <a:buNone/>
              <a:defRPr sz="3200" b="1"/>
            </a:lvl4pPr>
            <a:lvl5pPr marL="3657234" indent="0">
              <a:buNone/>
              <a:defRPr sz="3200" b="1"/>
            </a:lvl5pPr>
            <a:lvl6pPr marL="4571543" indent="0">
              <a:buNone/>
              <a:defRPr sz="3200" b="1"/>
            </a:lvl6pPr>
            <a:lvl7pPr marL="5485851" indent="0">
              <a:buNone/>
              <a:defRPr sz="3200" b="1"/>
            </a:lvl7pPr>
            <a:lvl8pPr marL="6400160" indent="0">
              <a:buNone/>
              <a:defRPr sz="3200" b="1"/>
            </a:lvl8pPr>
            <a:lvl9pPr marL="7314468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988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5704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143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9" indent="0">
              <a:buNone/>
              <a:defRPr sz="2800"/>
            </a:lvl2pPr>
            <a:lvl3pPr marL="1828617" indent="0">
              <a:buNone/>
              <a:defRPr sz="2400"/>
            </a:lvl3pPr>
            <a:lvl4pPr marL="2742926" indent="0">
              <a:buNone/>
              <a:defRPr sz="2000"/>
            </a:lvl4pPr>
            <a:lvl5pPr marL="3657234" indent="0">
              <a:buNone/>
              <a:defRPr sz="2000"/>
            </a:lvl5pPr>
            <a:lvl6pPr marL="4571543" indent="0">
              <a:buNone/>
              <a:defRPr sz="2000"/>
            </a:lvl6pPr>
            <a:lvl7pPr marL="5485851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24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3534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399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399"/>
            </a:lvl1pPr>
            <a:lvl2pPr marL="914309" indent="0">
              <a:buNone/>
              <a:defRPr sz="5599"/>
            </a:lvl2pPr>
            <a:lvl3pPr marL="1828617" indent="0">
              <a:buNone/>
              <a:defRPr sz="4800"/>
            </a:lvl3pPr>
            <a:lvl4pPr marL="2742926" indent="0">
              <a:buNone/>
              <a:defRPr sz="4000"/>
            </a:lvl4pPr>
            <a:lvl5pPr marL="3657234" indent="0">
              <a:buNone/>
              <a:defRPr sz="4000"/>
            </a:lvl5pPr>
            <a:lvl6pPr marL="4571543" indent="0">
              <a:buNone/>
              <a:defRPr sz="4000"/>
            </a:lvl6pPr>
            <a:lvl7pPr marL="5485851" indent="0">
              <a:buNone/>
              <a:defRPr sz="4000"/>
            </a:lvl7pPr>
            <a:lvl8pPr marL="6400160" indent="0">
              <a:buNone/>
              <a:defRPr sz="4000"/>
            </a:lvl8pPr>
            <a:lvl9pPr marL="7314468" indent="0">
              <a:buNone/>
              <a:defRPr sz="4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09" indent="0">
              <a:buNone/>
              <a:defRPr sz="2800"/>
            </a:lvl2pPr>
            <a:lvl3pPr marL="1828617" indent="0">
              <a:buNone/>
              <a:defRPr sz="2400"/>
            </a:lvl3pPr>
            <a:lvl4pPr marL="2742926" indent="0">
              <a:buNone/>
              <a:defRPr sz="2000"/>
            </a:lvl4pPr>
            <a:lvl5pPr marL="3657234" indent="0">
              <a:buNone/>
              <a:defRPr sz="2000"/>
            </a:lvl5pPr>
            <a:lvl6pPr marL="4571543" indent="0">
              <a:buNone/>
              <a:defRPr sz="2000"/>
            </a:lvl6pPr>
            <a:lvl7pPr marL="5485851" indent="0">
              <a:buNone/>
              <a:defRPr sz="2000"/>
            </a:lvl7pPr>
            <a:lvl8pPr marL="6400160" indent="0">
              <a:buNone/>
              <a:defRPr sz="2000"/>
            </a:lvl8pPr>
            <a:lvl9pPr marL="7314468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6486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3829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42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9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64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94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95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31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58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13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1091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B88C6-5C03-4E84-81D2-CCF2FB88761A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8F898-BF74-46FB-B191-9558B0021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7244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617" rtl="0" eaLnBrk="1" latinLnBrk="0" hangingPunct="1">
        <a:lnSpc>
          <a:spcPct val="90000"/>
        </a:lnSpc>
        <a:spcBef>
          <a:spcPct val="0"/>
        </a:spcBef>
        <a:buNone/>
        <a:defRPr sz="87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82861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463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771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080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389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697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06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14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623" indent="-457154" algn="l" defTabSz="18286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9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17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26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34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543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851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160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468" algn="l" defTabSz="182861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51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2.png"/><Relationship Id="rId7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5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JPG"/><Relationship Id="rId4" Type="http://schemas.openxmlformats.org/officeDocument/2006/relationships/image" Target="../media/image2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31.jpeg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33.jpeg"/><Relationship Id="rId10" Type="http://schemas.openxmlformats.org/officeDocument/2006/relationships/image" Target="../media/image34.png"/><Relationship Id="rId4" Type="http://schemas.openxmlformats.org/officeDocument/2006/relationships/image" Target="../media/image32.jpeg"/><Relationship Id="rId9" Type="http://schemas.openxmlformats.org/officeDocument/2006/relationships/image" Target="../media/image14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41.png"/><Relationship Id="rId10" Type="http://schemas.openxmlformats.org/officeDocument/2006/relationships/image" Target="../media/image42.jpe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png"/><Relationship Id="rId3" Type="http://schemas.openxmlformats.org/officeDocument/2006/relationships/image" Target="../media/image43.jpeg"/><Relationship Id="rId7" Type="http://schemas.openxmlformats.org/officeDocument/2006/relationships/image" Target="../media/image12.png"/><Relationship Id="rId12" Type="http://schemas.openxmlformats.org/officeDocument/2006/relationships/image" Target="../media/image4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45.jpeg"/><Relationship Id="rId10" Type="http://schemas.openxmlformats.org/officeDocument/2006/relationships/image" Target="../media/image19.png"/><Relationship Id="rId4" Type="http://schemas.openxmlformats.org/officeDocument/2006/relationships/image" Target="../media/image44.jpeg"/><Relationship Id="rId9" Type="http://schemas.openxmlformats.org/officeDocument/2006/relationships/image" Target="../media/image34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F7C818-30BC-4BFC-986C-F73A17CE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76365" cy="1371513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51C0FD-DC80-869A-619F-1DBD0265D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2" t="-38909" r="-12" b="-38909"/>
          <a:stretch/>
        </p:blipFill>
        <p:spPr>
          <a:xfrm>
            <a:off x="-2792" y="-5333999"/>
            <a:ext cx="24386536" cy="243865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A4BD988-C4C4-66E3-B1E2-A330C46B3E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1"/>
            <a:ext cx="24380951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2D2253-590F-82AF-4B83-BDA603EA4B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2" t="280" r="25" b="280"/>
          <a:stretch/>
        </p:blipFill>
        <p:spPr>
          <a:xfrm>
            <a:off x="14000480" y="5821680"/>
            <a:ext cx="1402080" cy="20709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095EDC2-D92A-3EB6-EB10-980C869FE9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280" r="79893" b="280"/>
          <a:stretch/>
        </p:blipFill>
        <p:spPr>
          <a:xfrm>
            <a:off x="8595360" y="5821680"/>
            <a:ext cx="1361440" cy="207092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068E3C9-F5AD-4614-A00F-69EA5179FC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7" t="280" r="59778" b="280"/>
          <a:stretch/>
        </p:blipFill>
        <p:spPr>
          <a:xfrm>
            <a:off x="9956800" y="5821680"/>
            <a:ext cx="1371600" cy="207092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E3B5131-EE8D-C6B2-28A5-2CEF8C62E2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2" t="280" r="38021" b="280"/>
          <a:stretch/>
        </p:blipFill>
        <p:spPr>
          <a:xfrm>
            <a:off x="11328400" y="5821680"/>
            <a:ext cx="1483360" cy="20709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F56F2A-5DDA-7F2F-6D4F-B24DCBF792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9" t="280" r="20588" b="280"/>
          <a:stretch/>
        </p:blipFill>
        <p:spPr>
          <a:xfrm>
            <a:off x="12811760" y="5821680"/>
            <a:ext cx="1188720" cy="20709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533392C5-60B1-835D-B7E7-974D74DFC1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69414" r="115" b="152"/>
          <a:stretch/>
        </p:blipFill>
        <p:spPr>
          <a:xfrm>
            <a:off x="8698523" y="7892603"/>
            <a:ext cx="6963508" cy="167342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E767A6F-8CAC-ED5D-0F96-70C52D5C72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64" r="115" b="67102"/>
          <a:stretch/>
        </p:blipFill>
        <p:spPr>
          <a:xfrm>
            <a:off x="8698523" y="4079630"/>
            <a:ext cx="6963508" cy="180535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21A2512-B3A8-3584-030C-6FA516BDA6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341" r="367" b="176"/>
          <a:stretch/>
        </p:blipFill>
        <p:spPr>
          <a:xfrm>
            <a:off x="10691446" y="7627035"/>
            <a:ext cx="3049563" cy="233712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0B712E3-848A-A978-443C-70F86FC5D3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408" r="153" b="168"/>
          <a:stretch/>
        </p:blipFill>
        <p:spPr>
          <a:xfrm>
            <a:off x="10199077" y="9237785"/>
            <a:ext cx="3801403" cy="1477108"/>
          </a:xfrm>
          <a:prstGeom prst="rect">
            <a:avLst/>
          </a:prstGeom>
        </p:spPr>
      </p:pic>
      <p:pic>
        <p:nvPicPr>
          <p:cNvPr id="8" name="Imagem 7" descr="Uma imagem contendo objeto&#10;&#10;Descrição gerada automaticamente">
            <a:extLst>
              <a:ext uri="{FF2B5EF4-FFF2-40B4-BE49-F238E27FC236}">
                <a16:creationId xmlns:a16="http://schemas.microsoft.com/office/drawing/2014/main" id="{B5910BBF-9970-2776-BDFA-47AE3A0F1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2"/>
          <a:stretch/>
        </p:blipFill>
        <p:spPr>
          <a:xfrm>
            <a:off x="11751280" y="6817220"/>
            <a:ext cx="3437920" cy="290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669E-6 -4.25926E-6 L 1.58669E-6 0.05614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24956E-6 -4.25926E-6 L 3.24956E-6 -0.04641 " pathEditMode="relative" rAng="0" ptsTypes="AA">
                                      <p:cBhvr>
                                        <p:cTn id="17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58669E-6 -4.25926E-6 L 1.58669E-6 0.05614 " pathEditMode="relative" rAng="0" ptsTypes="AA">
                                      <p:cBhvr>
                                        <p:cTn id="22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24956E-6 -4.25926E-6 L 3.24956E-6 -0.04641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58669E-6 -4.25926E-6 L 1.58669E-6 0.05614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58669E-6 -4.25926E-6 L 1.58669E-6 0.05614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9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58669E-6 -4.25926E-6 L 1.58669E-6 0.05614 " pathEditMode="relative" rAng="0" ptsTypes="AA">
                                      <p:cBhvr>
                                        <p:cTn id="54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C928BC-7F11-7E78-9590-8CA0E5A7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448"/>
            <a:ext cx="24379364" cy="1371339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B916629-94F6-4855-4DED-C599BA793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37" b="13"/>
          <a:stretch/>
        </p:blipFill>
        <p:spPr>
          <a:xfrm>
            <a:off x="12449891" y="974257"/>
            <a:ext cx="11935819" cy="1176748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25B6D2F9-6DCE-D7A1-22C4-4D5C25C47C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r="40"/>
          <a:stretch/>
        </p:blipFill>
        <p:spPr>
          <a:xfrm>
            <a:off x="6348" y="4048212"/>
            <a:ext cx="12184859" cy="966564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E0AE82FD-751D-ABEA-6031-CDFA6637817F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CA284D1F-B9AD-C10A-36D6-F6BAE7DD9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40A63588-907C-0829-B665-49BA10F8303F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828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8" b="0" i="0" u="none" strike="noStrike" kern="1200" cap="none" spc="0" normalizeH="0" baseline="0" noProof="0" dirty="0">
                  <a:ln>
                    <a:noFill/>
                  </a:ln>
                  <a:solidFill>
                    <a:srgbClr val="FDBE4C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NÍVEL 3</a:t>
              </a:r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BD3B99C3-C124-7A69-A4A1-27F1EDD42E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t="88" r="38" b="2"/>
          <a:stretch/>
        </p:blipFill>
        <p:spPr>
          <a:xfrm>
            <a:off x="3899011" y="7180428"/>
            <a:ext cx="13654586" cy="6533426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96BD01CC-3EA5-6292-B31F-1EA64D0CF6CE}"/>
              </a:ext>
            </a:extLst>
          </p:cNvPr>
          <p:cNvGrpSpPr/>
          <p:nvPr/>
        </p:nvGrpSpPr>
        <p:grpSpPr>
          <a:xfrm>
            <a:off x="2884483" y="2881955"/>
            <a:ext cx="12800767" cy="7457572"/>
            <a:chOff x="2883877" y="2881696"/>
            <a:chExt cx="12801600" cy="7458058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CD95746E-EF93-71AA-0C1A-CD4DFF1CE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" t="158" r="21" b="126"/>
            <a:stretch/>
          </p:blipFill>
          <p:spPr>
            <a:xfrm>
              <a:off x="2883877" y="2881696"/>
              <a:ext cx="12801600" cy="7458058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0CDBB84-9D61-65E8-9E66-1B75B58B7CDB}"/>
                </a:ext>
              </a:extLst>
            </p:cNvPr>
            <p:cNvSpPr/>
            <p:nvPr/>
          </p:nvSpPr>
          <p:spPr>
            <a:xfrm>
              <a:off x="4655971" y="4582814"/>
              <a:ext cx="7535235" cy="2597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82852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5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ASSENTO VIP + </a:t>
              </a:r>
            </a:p>
            <a:p>
              <a:pPr marL="0" marR="0" lvl="0" indent="0" algn="l" defTabSz="182852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5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FESTA</a:t>
              </a:r>
            </a:p>
            <a:p>
              <a:pPr marL="0" marR="0" lvl="0" indent="0" algn="l" defTabSz="1828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NO FSL DA SUA REGIÃO 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0CCD00-BA76-A5D1-DF53-44882F7A35B3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Imagens meramente ilustrativas</a:t>
            </a:r>
          </a:p>
        </p:txBody>
      </p:sp>
    </p:spTree>
    <p:extLst>
      <p:ext uri="{BB962C8B-B14F-4D97-AF65-F5344CB8AC3E}">
        <p14:creationId xmlns:p14="http://schemas.microsoft.com/office/powerpoint/2010/main" val="2969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8E13FA7-BA77-5E8A-BD4D-762DCA418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448"/>
            <a:ext cx="24379364" cy="1371339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AB42FA2-CB42-33A5-B807-D74C900D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29"/>
          <a:stretch/>
        </p:blipFill>
        <p:spPr>
          <a:xfrm>
            <a:off x="13967" y="2443"/>
            <a:ext cx="14334940" cy="13713391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1B3657F4-3132-386F-27F7-51C526A82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/>
          <a:stretch/>
        </p:blipFill>
        <p:spPr>
          <a:xfrm>
            <a:off x="10668101" y="2443"/>
            <a:ext cx="13718642" cy="13713391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F892DDF-3B8A-3FC5-D9AB-D4407CFF5657}"/>
              </a:ext>
            </a:extLst>
          </p:cNvPr>
          <p:cNvGrpSpPr/>
          <p:nvPr/>
        </p:nvGrpSpPr>
        <p:grpSpPr>
          <a:xfrm>
            <a:off x="7382" y="8979739"/>
            <a:ext cx="14974530" cy="4736096"/>
            <a:chOff x="6587" y="8979877"/>
            <a:chExt cx="14975505" cy="4736404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9AF51E55-4956-92A9-0C86-A3D4C6EE3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r="57"/>
            <a:stretch/>
          </p:blipFill>
          <p:spPr>
            <a:xfrm>
              <a:off x="6587" y="8979877"/>
              <a:ext cx="14975505" cy="4736404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4B2AD2D-696E-EBEE-C0CE-7C8489B495E8}"/>
                </a:ext>
              </a:extLst>
            </p:cNvPr>
            <p:cNvSpPr/>
            <p:nvPr/>
          </p:nvSpPr>
          <p:spPr>
            <a:xfrm>
              <a:off x="1683499" y="10751096"/>
              <a:ext cx="8885651" cy="2610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9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KIT DE 3 PULSEIRAS </a:t>
              </a:r>
              <a: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PERSONALIZADAS</a:t>
              </a: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, </a:t>
              </a:r>
            </a:p>
            <a:p>
              <a:pPr marL="0" marR="0" lvl="0" indent="0" algn="l" defTabSz="182852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sendo uma de couro, uma de corda e uma de pedras  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A130E91A-CFF8-12E9-AF35-692ECE40F1A5}"/>
              </a:ext>
            </a:extLst>
          </p:cNvPr>
          <p:cNvGrpSpPr/>
          <p:nvPr/>
        </p:nvGrpSpPr>
        <p:grpSpPr>
          <a:xfrm>
            <a:off x="12372035" y="8979739"/>
            <a:ext cx="12014709" cy="4736096"/>
            <a:chOff x="12372045" y="8979877"/>
            <a:chExt cx="12015491" cy="4736404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616047F-DD51-0113-ED84-3A8320510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" t="3"/>
            <a:stretch/>
          </p:blipFill>
          <p:spPr>
            <a:xfrm>
              <a:off x="12372045" y="8979877"/>
              <a:ext cx="12015491" cy="473640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059FEA4-CA28-F033-9265-E78506EEA4C4}"/>
                </a:ext>
              </a:extLst>
            </p:cNvPr>
            <p:cNvSpPr/>
            <p:nvPr/>
          </p:nvSpPr>
          <p:spPr>
            <a:xfrm>
              <a:off x="13068520" y="10607330"/>
              <a:ext cx="9524886" cy="2851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COLAR E</a:t>
              </a:r>
              <a:b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PINGENTE</a:t>
              </a:r>
              <a:b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5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exclusivos</a:t>
              </a:r>
            </a:p>
            <a:p>
              <a:pPr marL="0" marR="0" lvl="0" indent="0" algn="r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BY JULIO OKUBO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21E099F-7D44-BD86-27F1-6E13CCCD397D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12EB192-944A-FB7F-523A-1FB554692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DCE88FE7-AA65-C824-CF56-4C14A67AB2D4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828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8" b="0" i="0" u="none" strike="noStrike" kern="1200" cap="none" spc="0" normalizeH="0" baseline="0" noProof="0" dirty="0">
                  <a:ln>
                    <a:noFill/>
                  </a:ln>
                  <a:solidFill>
                    <a:srgbClr val="FDBE4C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NÍVEL 3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0CCD00-BA76-A5D1-DF53-44882F7A35B3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Imagens meramente ilustrativas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91C3ECA-D342-7239-1FB2-83C41127A2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20208873" y="8200836"/>
            <a:ext cx="2560154" cy="18947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F00B49-1F44-3923-575D-B1FA342A801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2"/>
          <a:stretch/>
        </p:blipFill>
        <p:spPr>
          <a:xfrm>
            <a:off x="9060733" y="8180960"/>
            <a:ext cx="8624574" cy="68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0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64160AE4-506E-9A30-B0F4-30ADA3EC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2294"/>
            <a:ext cx="24379364" cy="1371339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AB42FA2-CB42-33A5-B807-D74C900D5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59"/>
          <a:stretch/>
        </p:blipFill>
        <p:spPr>
          <a:xfrm>
            <a:off x="7381" y="2443"/>
            <a:ext cx="14981118" cy="13713391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1B3657F4-3132-386F-27F7-51C526A82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" t="14" b="14"/>
          <a:stretch/>
        </p:blipFill>
        <p:spPr>
          <a:xfrm>
            <a:off x="11258612" y="2443"/>
            <a:ext cx="13128130" cy="13713391"/>
          </a:xfrm>
          <a:prstGeom prst="rect">
            <a:avLst/>
          </a:prstGeom>
        </p:spPr>
      </p:pic>
      <p:grpSp>
        <p:nvGrpSpPr>
          <p:cNvPr id="41" name="Agrupar 40">
            <a:extLst>
              <a:ext uri="{FF2B5EF4-FFF2-40B4-BE49-F238E27FC236}">
                <a16:creationId xmlns:a16="http://schemas.microsoft.com/office/drawing/2014/main" id="{6F892DDF-3B8A-3FC5-D9AB-D4407CFF5657}"/>
              </a:ext>
            </a:extLst>
          </p:cNvPr>
          <p:cNvGrpSpPr/>
          <p:nvPr/>
        </p:nvGrpSpPr>
        <p:grpSpPr>
          <a:xfrm>
            <a:off x="7382" y="8979739"/>
            <a:ext cx="14974530" cy="4736096"/>
            <a:chOff x="6587" y="8979877"/>
            <a:chExt cx="14975505" cy="4736404"/>
          </a:xfrm>
        </p:grpSpPr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9AF51E55-4956-92A9-0C86-A3D4C6EE3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r="57"/>
            <a:stretch/>
          </p:blipFill>
          <p:spPr>
            <a:xfrm>
              <a:off x="6587" y="8979877"/>
              <a:ext cx="14975505" cy="4736404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4B2AD2D-696E-EBEE-C0CE-7C8489B495E8}"/>
                </a:ext>
              </a:extLst>
            </p:cNvPr>
            <p:cNvSpPr/>
            <p:nvPr/>
          </p:nvSpPr>
          <p:spPr>
            <a:xfrm>
              <a:off x="1802817" y="10567574"/>
              <a:ext cx="10017064" cy="2839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COLAR COM</a:t>
              </a:r>
              <a:b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ZIRCÔNIAS</a:t>
              </a:r>
              <a:b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exclusivo</a:t>
              </a:r>
              <a:b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BY JULIO OKUBO</a:t>
              </a: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A130E91A-CFF8-12E9-AF35-692ECE40F1A5}"/>
              </a:ext>
            </a:extLst>
          </p:cNvPr>
          <p:cNvGrpSpPr/>
          <p:nvPr/>
        </p:nvGrpSpPr>
        <p:grpSpPr>
          <a:xfrm>
            <a:off x="12372035" y="8979739"/>
            <a:ext cx="12014709" cy="4736096"/>
            <a:chOff x="12372045" y="8979877"/>
            <a:chExt cx="12015491" cy="4736404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616047F-DD51-0113-ED84-3A8320510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" t="3"/>
            <a:stretch/>
          </p:blipFill>
          <p:spPr>
            <a:xfrm>
              <a:off x="12372045" y="8979877"/>
              <a:ext cx="12015491" cy="473640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059FEA4-CA28-F033-9265-E78506EEA4C4}"/>
                </a:ext>
              </a:extLst>
            </p:cNvPr>
            <p:cNvSpPr/>
            <p:nvPr/>
          </p:nvSpPr>
          <p:spPr>
            <a:xfrm>
              <a:off x="12532479" y="10607330"/>
              <a:ext cx="10047117" cy="28393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PAR DE BRINCOS</a:t>
              </a:r>
              <a:b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COM ZIRCÔNIAS</a:t>
              </a:r>
              <a:b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exclusivos </a:t>
              </a:r>
            </a:p>
            <a:p>
              <a:pPr marL="0" marR="0" lvl="0" indent="0" algn="r" defTabSz="1828526" rtl="0" eaLnBrk="1" fontAlgn="auto" latinLnBrk="0" hangingPunct="1">
                <a:lnSpc>
                  <a:spcPts val="5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BY JULIO OKUBO</a:t>
              </a: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32A0EA3-A322-5A60-A4C7-CD77DBFF7885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3543204-D524-536F-8584-8215D54D0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85EA1469-A8B6-DB87-9834-CE5F46CD7941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8285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8" b="0" i="0" u="none" strike="noStrike" kern="1200" cap="none" spc="0" normalizeH="0" baseline="0" noProof="0" dirty="0">
                  <a:ln>
                    <a:noFill/>
                  </a:ln>
                  <a:solidFill>
                    <a:srgbClr val="FDBE4C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NÍVEL 3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0CCD00-BA76-A5D1-DF53-44882F7A35B3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Imagens meramente ilustrativas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016644B-D6BE-6E2A-D7AD-CA1FD313E5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2"/>
          <a:stretch/>
        </p:blipFill>
        <p:spPr>
          <a:xfrm>
            <a:off x="9334892" y="8686681"/>
            <a:ext cx="7753637" cy="616351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5A43DE-07FA-0FCA-4252-67D8A07639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20697054" y="8419481"/>
            <a:ext cx="2560154" cy="189476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9A48DB5-199D-829A-C2F3-221ACBB99A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910410" y="8419481"/>
            <a:ext cx="2560154" cy="189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6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5BC7AF4-F261-9CFB-527A-CE95B3208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2"/>
            <a:ext cx="24380951" cy="1371428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1C6AE8D-5C7E-9EAD-9106-A2013803C4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6" r="-1"/>
          <a:stretch/>
        </p:blipFill>
        <p:spPr>
          <a:xfrm>
            <a:off x="18326100" y="0"/>
            <a:ext cx="6054851" cy="1371428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93DC8A6-D280-C3AF-23A4-304E6EF72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1"/>
          <a:stretch/>
        </p:blipFill>
        <p:spPr>
          <a:xfrm>
            <a:off x="1" y="0"/>
            <a:ext cx="6038850" cy="13714284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5DA5ED-E27A-DA25-47E9-104A21032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r="49997"/>
          <a:stretch/>
        </p:blipFill>
        <p:spPr>
          <a:xfrm>
            <a:off x="6038850" y="0"/>
            <a:ext cx="6152355" cy="1371428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FF9AA56-96D4-E406-777F-A1E35E734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r="24834"/>
          <a:stretch/>
        </p:blipFill>
        <p:spPr>
          <a:xfrm>
            <a:off x="12191205" y="0"/>
            <a:ext cx="6134895" cy="1371428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FFEA925-B483-FB5A-001C-24173ECC37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2"/>
          <a:stretch/>
        </p:blipFill>
        <p:spPr>
          <a:xfrm>
            <a:off x="0" y="4495800"/>
            <a:ext cx="24380951" cy="92184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468D620-45E8-A03A-8BF5-860559526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0"/>
          <a:stretch/>
        </p:blipFill>
        <p:spPr>
          <a:xfrm>
            <a:off x="1" y="6330462"/>
            <a:ext cx="24380949" cy="738382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10B01E3-55CE-EC08-0525-DCED2C7211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1" t="12" r="46"/>
          <a:stretch/>
        </p:blipFill>
        <p:spPr>
          <a:xfrm>
            <a:off x="19718214" y="6858000"/>
            <a:ext cx="4384432" cy="685628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3616E1C-FC96-46AE-C82B-8CDA34C1F7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0" r="85318"/>
          <a:stretch/>
        </p:blipFill>
        <p:spPr>
          <a:xfrm>
            <a:off x="0" y="8417168"/>
            <a:ext cx="3540369" cy="52971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1FC18A1-EF69-13EF-2F83-E076C5B1B5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19332" r="66067"/>
          <a:stretch/>
        </p:blipFill>
        <p:spPr>
          <a:xfrm>
            <a:off x="3540369" y="8182708"/>
            <a:ext cx="4642339" cy="553157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C62C2D1-3EE7-AD30-F6F9-F8AE506935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3" t="19674" r="46912"/>
          <a:stretch/>
        </p:blipFill>
        <p:spPr>
          <a:xfrm>
            <a:off x="8182708" y="8206154"/>
            <a:ext cx="4618892" cy="550812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A8E2C82-5CA4-5D53-76C6-6C2B9724C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8" t="14202" r="28050"/>
          <a:stretch/>
        </p:blipFill>
        <p:spPr>
          <a:xfrm>
            <a:off x="12801600" y="7831016"/>
            <a:ext cx="4548553" cy="5883268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990EEE5-974E-5035-8C72-D0E743A491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1" t="14202" r="18229"/>
          <a:stretch/>
        </p:blipFill>
        <p:spPr>
          <a:xfrm>
            <a:off x="17350153" y="7831016"/>
            <a:ext cx="2368061" cy="588326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17BA283-5655-54F4-7566-76A30A9F51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 b="69"/>
          <a:stretch/>
        </p:blipFill>
        <p:spPr>
          <a:xfrm>
            <a:off x="731" y="843"/>
            <a:ext cx="24380951" cy="58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EB3B0B8D-7460-0FE8-17E9-60F44AB0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" b="66679"/>
          <a:stretch/>
        </p:blipFill>
        <p:spPr>
          <a:xfrm>
            <a:off x="9881" y="0"/>
            <a:ext cx="24380951" cy="4572001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5608014-3FC4-0C5C-D8B9-E332BE7041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"/>
          <a:stretch/>
        </p:blipFill>
        <p:spPr>
          <a:xfrm>
            <a:off x="9144000" y="1314"/>
            <a:ext cx="15241662" cy="1371428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ED07FB5-8E60-1C20-9454-810721E53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 b="69"/>
          <a:stretch/>
        </p:blipFill>
        <p:spPr>
          <a:xfrm>
            <a:off x="731" y="843"/>
            <a:ext cx="24380951" cy="583725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84A9DB1-DFEF-AE3B-042A-2FCFB5D4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3"/>
          <a:stretch/>
        </p:blipFill>
        <p:spPr>
          <a:xfrm>
            <a:off x="9881" y="9261230"/>
            <a:ext cx="24380951" cy="44553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1FDEC58-F928-30B7-BECE-45223E25E9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1" b="32487"/>
          <a:stretch/>
        </p:blipFill>
        <p:spPr>
          <a:xfrm>
            <a:off x="9881" y="4572001"/>
            <a:ext cx="24380951" cy="468923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3F0CA4C-06F6-9B93-019E-B1300A42CE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2" t="20164" b="9400"/>
          <a:stretch/>
        </p:blipFill>
        <p:spPr>
          <a:xfrm>
            <a:off x="10574215" y="2766646"/>
            <a:ext cx="13811446" cy="965981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69B9D15-3453-9507-B76E-78A709CBDBBF}"/>
              </a:ext>
            </a:extLst>
          </p:cNvPr>
          <p:cNvSpPr/>
          <p:nvPr/>
        </p:nvSpPr>
        <p:spPr>
          <a:xfrm>
            <a:off x="12921847" y="5655893"/>
            <a:ext cx="1039111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NOITES EM 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HOTEL 4 ESTRELAS </a:t>
            </a:r>
            <a:br>
              <a:rPr kumimoji="0" lang="pt-BR" sz="88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246792B-C6D9-2160-F8D6-933401BFC4D4}"/>
              </a:ext>
            </a:extLst>
          </p:cNvPr>
          <p:cNvSpPr/>
          <p:nvPr/>
        </p:nvSpPr>
        <p:spPr>
          <a:xfrm>
            <a:off x="12898401" y="8558527"/>
            <a:ext cx="103911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2 PESSOAS COM CAFÉ DA MANHÃ INCLUSO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33B10181-C1B3-4C48-FA33-6AA350CB694E}"/>
              </a:ext>
            </a:extLst>
          </p:cNvPr>
          <p:cNvSpPr/>
          <p:nvPr/>
        </p:nvSpPr>
        <p:spPr>
          <a:xfrm>
            <a:off x="12921847" y="4180727"/>
            <a:ext cx="1094948" cy="1048446"/>
          </a:xfrm>
          <a:custGeom>
            <a:avLst/>
            <a:gdLst>
              <a:gd name="connsiteX0" fmla="*/ 480881 w 856988"/>
              <a:gd name="connsiteY0" fmla="*/ 35255 h 820592"/>
              <a:gd name="connsiteX1" fmla="*/ 569845 w 856988"/>
              <a:gd name="connsiteY1" fmla="*/ 252949 h 820592"/>
              <a:gd name="connsiteX2" fmla="*/ 804474 w 856988"/>
              <a:gd name="connsiteY2" fmla="*/ 270284 h 820592"/>
              <a:gd name="connsiteX3" fmla="*/ 856832 w 856988"/>
              <a:gd name="connsiteY3" fmla="*/ 331003 h 820592"/>
              <a:gd name="connsiteX4" fmla="*/ 836964 w 856988"/>
              <a:gd name="connsiteY4" fmla="*/ 370059 h 820592"/>
              <a:gd name="connsiteX5" fmla="*/ 657313 w 856988"/>
              <a:gd name="connsiteY5" fmla="*/ 522020 h 820592"/>
              <a:gd name="connsiteX6" fmla="*/ 713339 w 856988"/>
              <a:gd name="connsiteY6" fmla="*/ 750621 h 820592"/>
              <a:gd name="connsiteX7" fmla="*/ 671654 w 856988"/>
              <a:gd name="connsiteY7" fmla="*/ 818998 h 820592"/>
              <a:gd name="connsiteX8" fmla="*/ 628519 w 856988"/>
              <a:gd name="connsiteY8" fmla="*/ 812123 h 820592"/>
              <a:gd name="connsiteX9" fmla="*/ 428494 w 856988"/>
              <a:gd name="connsiteY9" fmla="*/ 688222 h 820592"/>
              <a:gd name="connsiteX10" fmla="*/ 228469 w 856988"/>
              <a:gd name="connsiteY10" fmla="*/ 812123 h 820592"/>
              <a:gd name="connsiteX11" fmla="*/ 150538 w 856988"/>
              <a:gd name="connsiteY11" fmla="*/ 793687 h 820592"/>
              <a:gd name="connsiteX12" fmla="*/ 143696 w 856988"/>
              <a:gd name="connsiteY12" fmla="*/ 750573 h 820592"/>
              <a:gd name="connsiteX13" fmla="*/ 199722 w 856988"/>
              <a:gd name="connsiteY13" fmla="*/ 521973 h 820592"/>
              <a:gd name="connsiteX14" fmla="*/ 20023 w 856988"/>
              <a:gd name="connsiteY14" fmla="*/ 370059 h 820592"/>
              <a:gd name="connsiteX15" fmla="*/ 13458 w 856988"/>
              <a:gd name="connsiteY15" fmla="*/ 290152 h 820592"/>
              <a:gd name="connsiteX16" fmla="*/ 52513 w 856988"/>
              <a:gd name="connsiteY16" fmla="*/ 270284 h 820592"/>
              <a:gd name="connsiteX17" fmla="*/ 287143 w 856988"/>
              <a:gd name="connsiteY17" fmla="*/ 252949 h 820592"/>
              <a:gd name="connsiteX18" fmla="*/ 376106 w 856988"/>
              <a:gd name="connsiteY18" fmla="*/ 35255 h 820592"/>
              <a:gd name="connsiteX19" fmla="*/ 449813 w 856988"/>
              <a:gd name="connsiteY19" fmla="*/ 4187 h 820592"/>
              <a:gd name="connsiteX20" fmla="*/ 480881 w 856988"/>
              <a:gd name="connsiteY20" fmla="*/ 35255 h 820592"/>
              <a:gd name="connsiteX21" fmla="*/ 529287 w 856988"/>
              <a:gd name="connsiteY21" fmla="*/ 286372 h 820592"/>
              <a:gd name="connsiteX22" fmla="*/ 434399 w 856988"/>
              <a:gd name="connsiteY22" fmla="*/ 54152 h 820592"/>
              <a:gd name="connsiteX23" fmla="*/ 426000 w 856988"/>
              <a:gd name="connsiteY23" fmla="*/ 50741 h 820592"/>
              <a:gd name="connsiteX24" fmla="*/ 422588 w 856988"/>
              <a:gd name="connsiteY24" fmla="*/ 54152 h 820592"/>
              <a:gd name="connsiteX25" fmla="*/ 328481 w 856988"/>
              <a:gd name="connsiteY25" fmla="*/ 284429 h 820592"/>
              <a:gd name="connsiteX26" fmla="*/ 306212 w 856988"/>
              <a:gd name="connsiteY26" fmla="*/ 302031 h 820592"/>
              <a:gd name="connsiteX27" fmla="*/ 56066 w 856988"/>
              <a:gd name="connsiteY27" fmla="*/ 320519 h 820592"/>
              <a:gd name="connsiteX28" fmla="*/ 50280 w 856988"/>
              <a:gd name="connsiteY28" fmla="*/ 327304 h 820592"/>
              <a:gd name="connsiteX29" fmla="*/ 52523 w 856988"/>
              <a:gd name="connsiteY29" fmla="*/ 331644 h 820592"/>
              <a:gd name="connsiteX30" fmla="*/ 244042 w 856988"/>
              <a:gd name="connsiteY30" fmla="*/ 493646 h 820592"/>
              <a:gd name="connsiteX31" fmla="*/ 244042 w 856988"/>
              <a:gd name="connsiteY31" fmla="*/ 493646 h 820592"/>
              <a:gd name="connsiteX32" fmla="*/ 252233 w 856988"/>
              <a:gd name="connsiteY32" fmla="*/ 518744 h 820592"/>
              <a:gd name="connsiteX33" fmla="*/ 192512 w 856988"/>
              <a:gd name="connsiteY33" fmla="*/ 762374 h 820592"/>
              <a:gd name="connsiteX34" fmla="*/ 197117 w 856988"/>
              <a:gd name="connsiteY34" fmla="*/ 770120 h 820592"/>
              <a:gd name="connsiteX35" fmla="*/ 202037 w 856988"/>
              <a:gd name="connsiteY35" fmla="*/ 769366 h 820592"/>
              <a:gd name="connsiteX36" fmla="*/ 414854 w 856988"/>
              <a:gd name="connsiteY36" fmla="*/ 637568 h 820592"/>
              <a:gd name="connsiteX37" fmla="*/ 441695 w 856988"/>
              <a:gd name="connsiteY37" fmla="*/ 637302 h 820592"/>
              <a:gd name="connsiteX38" fmla="*/ 654941 w 856988"/>
              <a:gd name="connsiteY38" fmla="*/ 769385 h 820592"/>
              <a:gd name="connsiteX39" fmla="*/ 663712 w 856988"/>
              <a:gd name="connsiteY39" fmla="*/ 767313 h 820592"/>
              <a:gd name="connsiteX40" fmla="*/ 664466 w 856988"/>
              <a:gd name="connsiteY40" fmla="*/ 762393 h 820592"/>
              <a:gd name="connsiteX41" fmla="*/ 605068 w 856988"/>
              <a:gd name="connsiteY41" fmla="*/ 520077 h 820592"/>
              <a:gd name="connsiteX42" fmla="*/ 612917 w 856988"/>
              <a:gd name="connsiteY42" fmla="*/ 493646 h 820592"/>
              <a:gd name="connsiteX43" fmla="*/ 804464 w 856988"/>
              <a:gd name="connsiteY43" fmla="*/ 331644 h 820592"/>
              <a:gd name="connsiteX44" fmla="*/ 805262 w 856988"/>
              <a:gd name="connsiteY44" fmla="*/ 322762 h 820592"/>
              <a:gd name="connsiteX45" fmla="*/ 800921 w 856988"/>
              <a:gd name="connsiteY45" fmla="*/ 320519 h 820592"/>
              <a:gd name="connsiteX46" fmla="*/ 550766 w 856988"/>
              <a:gd name="connsiteY46" fmla="*/ 302031 h 820592"/>
              <a:gd name="connsiteX47" fmla="*/ 550766 w 856988"/>
              <a:gd name="connsiteY47" fmla="*/ 301945 h 820592"/>
              <a:gd name="connsiteX48" fmla="*/ 529287 w 856988"/>
              <a:gd name="connsiteY48" fmla="*/ 286372 h 82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6988" h="820592">
                <a:moveTo>
                  <a:pt x="480881" y="35255"/>
                </a:moveTo>
                <a:lnTo>
                  <a:pt x="569845" y="252949"/>
                </a:lnTo>
                <a:lnTo>
                  <a:pt x="804474" y="270284"/>
                </a:lnTo>
                <a:cubicBezTo>
                  <a:pt x="835700" y="272593"/>
                  <a:pt x="859141" y="299778"/>
                  <a:pt x="856832" y="331003"/>
                </a:cubicBezTo>
                <a:cubicBezTo>
                  <a:pt x="855711" y="346159"/>
                  <a:pt x="848553" y="360229"/>
                  <a:pt x="836964" y="370059"/>
                </a:cubicBezTo>
                <a:lnTo>
                  <a:pt x="657313" y="522020"/>
                </a:lnTo>
                <a:lnTo>
                  <a:pt x="713339" y="750621"/>
                </a:lnTo>
                <a:cubicBezTo>
                  <a:pt x="720709" y="781013"/>
                  <a:pt x="702046" y="811626"/>
                  <a:pt x="671654" y="818998"/>
                </a:cubicBezTo>
                <a:cubicBezTo>
                  <a:pt x="656934" y="822567"/>
                  <a:pt x="641399" y="820091"/>
                  <a:pt x="628519" y="812123"/>
                </a:cubicBezTo>
                <a:lnTo>
                  <a:pt x="428494" y="688222"/>
                </a:lnTo>
                <a:lnTo>
                  <a:pt x="228469" y="812123"/>
                </a:lnTo>
                <a:cubicBezTo>
                  <a:pt x="201858" y="828552"/>
                  <a:pt x="166967" y="820298"/>
                  <a:pt x="150538" y="793687"/>
                </a:cubicBezTo>
                <a:cubicBezTo>
                  <a:pt x="142587" y="780807"/>
                  <a:pt x="140123" y="765281"/>
                  <a:pt x="143696" y="750573"/>
                </a:cubicBezTo>
                <a:lnTo>
                  <a:pt x="199722" y="521973"/>
                </a:lnTo>
                <a:lnTo>
                  <a:pt x="20023" y="370059"/>
                </a:lnTo>
                <a:cubicBezTo>
                  <a:pt x="-3855" y="349806"/>
                  <a:pt x="-6795" y="314031"/>
                  <a:pt x="13458" y="290152"/>
                </a:cubicBezTo>
                <a:cubicBezTo>
                  <a:pt x="23287" y="278562"/>
                  <a:pt x="37358" y="271405"/>
                  <a:pt x="52513" y="270284"/>
                </a:cubicBezTo>
                <a:lnTo>
                  <a:pt x="287143" y="252949"/>
                </a:lnTo>
                <a:lnTo>
                  <a:pt x="376106" y="35255"/>
                </a:lnTo>
                <a:cubicBezTo>
                  <a:pt x="387881" y="6322"/>
                  <a:pt x="420880" y="-7588"/>
                  <a:pt x="449813" y="4187"/>
                </a:cubicBezTo>
                <a:cubicBezTo>
                  <a:pt x="463932" y="9933"/>
                  <a:pt x="475135" y="21135"/>
                  <a:pt x="480881" y="35255"/>
                </a:cubicBezTo>
                <a:close/>
                <a:moveTo>
                  <a:pt x="529287" y="286372"/>
                </a:moveTo>
                <a:lnTo>
                  <a:pt x="434399" y="54152"/>
                </a:lnTo>
                <a:cubicBezTo>
                  <a:pt x="433022" y="50891"/>
                  <a:pt x="429261" y="49363"/>
                  <a:pt x="426000" y="50741"/>
                </a:cubicBezTo>
                <a:cubicBezTo>
                  <a:pt x="424462" y="51390"/>
                  <a:pt x="423238" y="52614"/>
                  <a:pt x="422588" y="54152"/>
                </a:cubicBezTo>
                <a:lnTo>
                  <a:pt x="328481" y="284429"/>
                </a:lnTo>
                <a:cubicBezTo>
                  <a:pt x="325382" y="294316"/>
                  <a:pt x="316547" y="301300"/>
                  <a:pt x="306212" y="302031"/>
                </a:cubicBezTo>
                <a:lnTo>
                  <a:pt x="56066" y="320519"/>
                </a:lnTo>
                <a:cubicBezTo>
                  <a:pt x="52594" y="320794"/>
                  <a:pt x="50003" y="323832"/>
                  <a:pt x="50280" y="327304"/>
                </a:cubicBezTo>
                <a:cubicBezTo>
                  <a:pt x="50413" y="328994"/>
                  <a:pt x="51222" y="330558"/>
                  <a:pt x="52523" y="331644"/>
                </a:cubicBezTo>
                <a:lnTo>
                  <a:pt x="244042" y="493646"/>
                </a:lnTo>
                <a:lnTo>
                  <a:pt x="244042" y="493646"/>
                </a:lnTo>
                <a:cubicBezTo>
                  <a:pt x="251302" y="499787"/>
                  <a:pt x="254472" y="509502"/>
                  <a:pt x="252233" y="518744"/>
                </a:cubicBezTo>
                <a:lnTo>
                  <a:pt x="192512" y="762374"/>
                </a:lnTo>
                <a:cubicBezTo>
                  <a:pt x="191644" y="765785"/>
                  <a:pt x="193706" y="769253"/>
                  <a:pt x="197117" y="770120"/>
                </a:cubicBezTo>
                <a:cubicBezTo>
                  <a:pt x="198792" y="770546"/>
                  <a:pt x="200567" y="770273"/>
                  <a:pt x="202037" y="769366"/>
                </a:cubicBezTo>
                <a:lnTo>
                  <a:pt x="414854" y="637568"/>
                </a:lnTo>
                <a:cubicBezTo>
                  <a:pt x="423001" y="632312"/>
                  <a:pt x="433445" y="632209"/>
                  <a:pt x="441695" y="637302"/>
                </a:cubicBezTo>
                <a:lnTo>
                  <a:pt x="654941" y="769385"/>
                </a:lnTo>
                <a:cubicBezTo>
                  <a:pt x="657935" y="771235"/>
                  <a:pt x="661862" y="770307"/>
                  <a:pt x="663712" y="767313"/>
                </a:cubicBezTo>
                <a:cubicBezTo>
                  <a:pt x="664619" y="765843"/>
                  <a:pt x="664892" y="764068"/>
                  <a:pt x="664466" y="762393"/>
                </a:cubicBezTo>
                <a:lnTo>
                  <a:pt x="605068" y="520077"/>
                </a:lnTo>
                <a:cubicBezTo>
                  <a:pt x="602195" y="510490"/>
                  <a:pt x="605277" y="500111"/>
                  <a:pt x="612917" y="493646"/>
                </a:cubicBezTo>
                <a:lnTo>
                  <a:pt x="804464" y="331644"/>
                </a:lnTo>
                <a:cubicBezTo>
                  <a:pt x="807137" y="329412"/>
                  <a:pt x="807494" y="325435"/>
                  <a:pt x="805262" y="322762"/>
                </a:cubicBezTo>
                <a:cubicBezTo>
                  <a:pt x="804175" y="321462"/>
                  <a:pt x="802611" y="320653"/>
                  <a:pt x="800921" y="320519"/>
                </a:cubicBezTo>
                <a:lnTo>
                  <a:pt x="550766" y="302031"/>
                </a:lnTo>
                <a:lnTo>
                  <a:pt x="550766" y="301945"/>
                </a:lnTo>
                <a:cubicBezTo>
                  <a:pt x="541224" y="301272"/>
                  <a:pt x="532894" y="295232"/>
                  <a:pt x="529287" y="286372"/>
                </a:cubicBezTo>
                <a:close/>
              </a:path>
            </a:pathLst>
          </a:custGeom>
          <a:solidFill>
            <a:srgbClr val="FDBE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46763A8A-932F-6857-EDA0-2E50FC5753A5}"/>
              </a:ext>
            </a:extLst>
          </p:cNvPr>
          <p:cNvSpPr/>
          <p:nvPr/>
        </p:nvSpPr>
        <p:spPr>
          <a:xfrm>
            <a:off x="14191847" y="4180727"/>
            <a:ext cx="1094948" cy="1048446"/>
          </a:xfrm>
          <a:custGeom>
            <a:avLst/>
            <a:gdLst>
              <a:gd name="connsiteX0" fmla="*/ 480881 w 856988"/>
              <a:gd name="connsiteY0" fmla="*/ 35255 h 820592"/>
              <a:gd name="connsiteX1" fmla="*/ 569845 w 856988"/>
              <a:gd name="connsiteY1" fmla="*/ 252949 h 820592"/>
              <a:gd name="connsiteX2" fmla="*/ 804474 w 856988"/>
              <a:gd name="connsiteY2" fmla="*/ 270284 h 820592"/>
              <a:gd name="connsiteX3" fmla="*/ 856832 w 856988"/>
              <a:gd name="connsiteY3" fmla="*/ 331003 h 820592"/>
              <a:gd name="connsiteX4" fmla="*/ 836964 w 856988"/>
              <a:gd name="connsiteY4" fmla="*/ 370059 h 820592"/>
              <a:gd name="connsiteX5" fmla="*/ 657313 w 856988"/>
              <a:gd name="connsiteY5" fmla="*/ 522020 h 820592"/>
              <a:gd name="connsiteX6" fmla="*/ 713339 w 856988"/>
              <a:gd name="connsiteY6" fmla="*/ 750621 h 820592"/>
              <a:gd name="connsiteX7" fmla="*/ 671654 w 856988"/>
              <a:gd name="connsiteY7" fmla="*/ 818998 h 820592"/>
              <a:gd name="connsiteX8" fmla="*/ 628519 w 856988"/>
              <a:gd name="connsiteY8" fmla="*/ 812123 h 820592"/>
              <a:gd name="connsiteX9" fmla="*/ 428494 w 856988"/>
              <a:gd name="connsiteY9" fmla="*/ 688222 h 820592"/>
              <a:gd name="connsiteX10" fmla="*/ 228469 w 856988"/>
              <a:gd name="connsiteY10" fmla="*/ 812123 h 820592"/>
              <a:gd name="connsiteX11" fmla="*/ 150538 w 856988"/>
              <a:gd name="connsiteY11" fmla="*/ 793687 h 820592"/>
              <a:gd name="connsiteX12" fmla="*/ 143696 w 856988"/>
              <a:gd name="connsiteY12" fmla="*/ 750573 h 820592"/>
              <a:gd name="connsiteX13" fmla="*/ 199722 w 856988"/>
              <a:gd name="connsiteY13" fmla="*/ 521973 h 820592"/>
              <a:gd name="connsiteX14" fmla="*/ 20023 w 856988"/>
              <a:gd name="connsiteY14" fmla="*/ 370059 h 820592"/>
              <a:gd name="connsiteX15" fmla="*/ 13458 w 856988"/>
              <a:gd name="connsiteY15" fmla="*/ 290152 h 820592"/>
              <a:gd name="connsiteX16" fmla="*/ 52513 w 856988"/>
              <a:gd name="connsiteY16" fmla="*/ 270284 h 820592"/>
              <a:gd name="connsiteX17" fmla="*/ 287143 w 856988"/>
              <a:gd name="connsiteY17" fmla="*/ 252949 h 820592"/>
              <a:gd name="connsiteX18" fmla="*/ 376106 w 856988"/>
              <a:gd name="connsiteY18" fmla="*/ 35255 h 820592"/>
              <a:gd name="connsiteX19" fmla="*/ 449813 w 856988"/>
              <a:gd name="connsiteY19" fmla="*/ 4187 h 820592"/>
              <a:gd name="connsiteX20" fmla="*/ 480881 w 856988"/>
              <a:gd name="connsiteY20" fmla="*/ 35255 h 820592"/>
              <a:gd name="connsiteX21" fmla="*/ 529287 w 856988"/>
              <a:gd name="connsiteY21" fmla="*/ 286372 h 820592"/>
              <a:gd name="connsiteX22" fmla="*/ 434399 w 856988"/>
              <a:gd name="connsiteY22" fmla="*/ 54152 h 820592"/>
              <a:gd name="connsiteX23" fmla="*/ 426000 w 856988"/>
              <a:gd name="connsiteY23" fmla="*/ 50741 h 820592"/>
              <a:gd name="connsiteX24" fmla="*/ 422588 w 856988"/>
              <a:gd name="connsiteY24" fmla="*/ 54152 h 820592"/>
              <a:gd name="connsiteX25" fmla="*/ 328481 w 856988"/>
              <a:gd name="connsiteY25" fmla="*/ 284429 h 820592"/>
              <a:gd name="connsiteX26" fmla="*/ 306212 w 856988"/>
              <a:gd name="connsiteY26" fmla="*/ 302031 h 820592"/>
              <a:gd name="connsiteX27" fmla="*/ 56066 w 856988"/>
              <a:gd name="connsiteY27" fmla="*/ 320519 h 820592"/>
              <a:gd name="connsiteX28" fmla="*/ 50280 w 856988"/>
              <a:gd name="connsiteY28" fmla="*/ 327304 h 820592"/>
              <a:gd name="connsiteX29" fmla="*/ 52523 w 856988"/>
              <a:gd name="connsiteY29" fmla="*/ 331644 h 820592"/>
              <a:gd name="connsiteX30" fmla="*/ 244042 w 856988"/>
              <a:gd name="connsiteY30" fmla="*/ 493646 h 820592"/>
              <a:gd name="connsiteX31" fmla="*/ 244042 w 856988"/>
              <a:gd name="connsiteY31" fmla="*/ 493646 h 820592"/>
              <a:gd name="connsiteX32" fmla="*/ 252233 w 856988"/>
              <a:gd name="connsiteY32" fmla="*/ 518744 h 820592"/>
              <a:gd name="connsiteX33" fmla="*/ 192512 w 856988"/>
              <a:gd name="connsiteY33" fmla="*/ 762374 h 820592"/>
              <a:gd name="connsiteX34" fmla="*/ 197117 w 856988"/>
              <a:gd name="connsiteY34" fmla="*/ 770120 h 820592"/>
              <a:gd name="connsiteX35" fmla="*/ 202037 w 856988"/>
              <a:gd name="connsiteY35" fmla="*/ 769366 h 820592"/>
              <a:gd name="connsiteX36" fmla="*/ 414854 w 856988"/>
              <a:gd name="connsiteY36" fmla="*/ 637568 h 820592"/>
              <a:gd name="connsiteX37" fmla="*/ 441695 w 856988"/>
              <a:gd name="connsiteY37" fmla="*/ 637302 h 820592"/>
              <a:gd name="connsiteX38" fmla="*/ 654941 w 856988"/>
              <a:gd name="connsiteY38" fmla="*/ 769385 h 820592"/>
              <a:gd name="connsiteX39" fmla="*/ 663712 w 856988"/>
              <a:gd name="connsiteY39" fmla="*/ 767313 h 820592"/>
              <a:gd name="connsiteX40" fmla="*/ 664466 w 856988"/>
              <a:gd name="connsiteY40" fmla="*/ 762393 h 820592"/>
              <a:gd name="connsiteX41" fmla="*/ 605068 w 856988"/>
              <a:gd name="connsiteY41" fmla="*/ 520077 h 820592"/>
              <a:gd name="connsiteX42" fmla="*/ 612917 w 856988"/>
              <a:gd name="connsiteY42" fmla="*/ 493646 h 820592"/>
              <a:gd name="connsiteX43" fmla="*/ 804464 w 856988"/>
              <a:gd name="connsiteY43" fmla="*/ 331644 h 820592"/>
              <a:gd name="connsiteX44" fmla="*/ 805262 w 856988"/>
              <a:gd name="connsiteY44" fmla="*/ 322762 h 820592"/>
              <a:gd name="connsiteX45" fmla="*/ 800921 w 856988"/>
              <a:gd name="connsiteY45" fmla="*/ 320519 h 820592"/>
              <a:gd name="connsiteX46" fmla="*/ 550766 w 856988"/>
              <a:gd name="connsiteY46" fmla="*/ 302031 h 820592"/>
              <a:gd name="connsiteX47" fmla="*/ 550766 w 856988"/>
              <a:gd name="connsiteY47" fmla="*/ 301945 h 820592"/>
              <a:gd name="connsiteX48" fmla="*/ 529287 w 856988"/>
              <a:gd name="connsiteY48" fmla="*/ 286372 h 82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6988" h="820592">
                <a:moveTo>
                  <a:pt x="480881" y="35255"/>
                </a:moveTo>
                <a:lnTo>
                  <a:pt x="569845" y="252949"/>
                </a:lnTo>
                <a:lnTo>
                  <a:pt x="804474" y="270284"/>
                </a:lnTo>
                <a:cubicBezTo>
                  <a:pt x="835700" y="272593"/>
                  <a:pt x="859141" y="299778"/>
                  <a:pt x="856832" y="331003"/>
                </a:cubicBezTo>
                <a:cubicBezTo>
                  <a:pt x="855711" y="346159"/>
                  <a:pt x="848553" y="360229"/>
                  <a:pt x="836964" y="370059"/>
                </a:cubicBezTo>
                <a:lnTo>
                  <a:pt x="657313" y="522020"/>
                </a:lnTo>
                <a:lnTo>
                  <a:pt x="713339" y="750621"/>
                </a:lnTo>
                <a:cubicBezTo>
                  <a:pt x="720709" y="781013"/>
                  <a:pt x="702046" y="811626"/>
                  <a:pt x="671654" y="818998"/>
                </a:cubicBezTo>
                <a:cubicBezTo>
                  <a:pt x="656934" y="822567"/>
                  <a:pt x="641399" y="820091"/>
                  <a:pt x="628519" y="812123"/>
                </a:cubicBezTo>
                <a:lnTo>
                  <a:pt x="428494" y="688222"/>
                </a:lnTo>
                <a:lnTo>
                  <a:pt x="228469" y="812123"/>
                </a:lnTo>
                <a:cubicBezTo>
                  <a:pt x="201858" y="828552"/>
                  <a:pt x="166967" y="820298"/>
                  <a:pt x="150538" y="793687"/>
                </a:cubicBezTo>
                <a:cubicBezTo>
                  <a:pt x="142587" y="780807"/>
                  <a:pt x="140123" y="765281"/>
                  <a:pt x="143696" y="750573"/>
                </a:cubicBezTo>
                <a:lnTo>
                  <a:pt x="199722" y="521973"/>
                </a:lnTo>
                <a:lnTo>
                  <a:pt x="20023" y="370059"/>
                </a:lnTo>
                <a:cubicBezTo>
                  <a:pt x="-3855" y="349806"/>
                  <a:pt x="-6795" y="314031"/>
                  <a:pt x="13458" y="290152"/>
                </a:cubicBezTo>
                <a:cubicBezTo>
                  <a:pt x="23287" y="278562"/>
                  <a:pt x="37358" y="271405"/>
                  <a:pt x="52513" y="270284"/>
                </a:cubicBezTo>
                <a:lnTo>
                  <a:pt x="287143" y="252949"/>
                </a:lnTo>
                <a:lnTo>
                  <a:pt x="376106" y="35255"/>
                </a:lnTo>
                <a:cubicBezTo>
                  <a:pt x="387881" y="6322"/>
                  <a:pt x="420880" y="-7588"/>
                  <a:pt x="449813" y="4187"/>
                </a:cubicBezTo>
                <a:cubicBezTo>
                  <a:pt x="463932" y="9933"/>
                  <a:pt x="475135" y="21135"/>
                  <a:pt x="480881" y="35255"/>
                </a:cubicBezTo>
                <a:close/>
                <a:moveTo>
                  <a:pt x="529287" y="286372"/>
                </a:moveTo>
                <a:lnTo>
                  <a:pt x="434399" y="54152"/>
                </a:lnTo>
                <a:cubicBezTo>
                  <a:pt x="433022" y="50891"/>
                  <a:pt x="429261" y="49363"/>
                  <a:pt x="426000" y="50741"/>
                </a:cubicBezTo>
                <a:cubicBezTo>
                  <a:pt x="424462" y="51390"/>
                  <a:pt x="423238" y="52614"/>
                  <a:pt x="422588" y="54152"/>
                </a:cubicBezTo>
                <a:lnTo>
                  <a:pt x="328481" y="284429"/>
                </a:lnTo>
                <a:cubicBezTo>
                  <a:pt x="325382" y="294316"/>
                  <a:pt x="316547" y="301300"/>
                  <a:pt x="306212" y="302031"/>
                </a:cubicBezTo>
                <a:lnTo>
                  <a:pt x="56066" y="320519"/>
                </a:lnTo>
                <a:cubicBezTo>
                  <a:pt x="52594" y="320794"/>
                  <a:pt x="50003" y="323832"/>
                  <a:pt x="50280" y="327304"/>
                </a:cubicBezTo>
                <a:cubicBezTo>
                  <a:pt x="50413" y="328994"/>
                  <a:pt x="51222" y="330558"/>
                  <a:pt x="52523" y="331644"/>
                </a:cubicBezTo>
                <a:lnTo>
                  <a:pt x="244042" y="493646"/>
                </a:lnTo>
                <a:lnTo>
                  <a:pt x="244042" y="493646"/>
                </a:lnTo>
                <a:cubicBezTo>
                  <a:pt x="251302" y="499787"/>
                  <a:pt x="254472" y="509502"/>
                  <a:pt x="252233" y="518744"/>
                </a:cubicBezTo>
                <a:lnTo>
                  <a:pt x="192512" y="762374"/>
                </a:lnTo>
                <a:cubicBezTo>
                  <a:pt x="191644" y="765785"/>
                  <a:pt x="193706" y="769253"/>
                  <a:pt x="197117" y="770120"/>
                </a:cubicBezTo>
                <a:cubicBezTo>
                  <a:pt x="198792" y="770546"/>
                  <a:pt x="200567" y="770273"/>
                  <a:pt x="202037" y="769366"/>
                </a:cubicBezTo>
                <a:lnTo>
                  <a:pt x="414854" y="637568"/>
                </a:lnTo>
                <a:cubicBezTo>
                  <a:pt x="423001" y="632312"/>
                  <a:pt x="433445" y="632209"/>
                  <a:pt x="441695" y="637302"/>
                </a:cubicBezTo>
                <a:lnTo>
                  <a:pt x="654941" y="769385"/>
                </a:lnTo>
                <a:cubicBezTo>
                  <a:pt x="657935" y="771235"/>
                  <a:pt x="661862" y="770307"/>
                  <a:pt x="663712" y="767313"/>
                </a:cubicBezTo>
                <a:cubicBezTo>
                  <a:pt x="664619" y="765843"/>
                  <a:pt x="664892" y="764068"/>
                  <a:pt x="664466" y="762393"/>
                </a:cubicBezTo>
                <a:lnTo>
                  <a:pt x="605068" y="520077"/>
                </a:lnTo>
                <a:cubicBezTo>
                  <a:pt x="602195" y="510490"/>
                  <a:pt x="605277" y="500111"/>
                  <a:pt x="612917" y="493646"/>
                </a:cubicBezTo>
                <a:lnTo>
                  <a:pt x="804464" y="331644"/>
                </a:lnTo>
                <a:cubicBezTo>
                  <a:pt x="807137" y="329412"/>
                  <a:pt x="807494" y="325435"/>
                  <a:pt x="805262" y="322762"/>
                </a:cubicBezTo>
                <a:cubicBezTo>
                  <a:pt x="804175" y="321462"/>
                  <a:pt x="802611" y="320653"/>
                  <a:pt x="800921" y="320519"/>
                </a:cubicBezTo>
                <a:lnTo>
                  <a:pt x="550766" y="302031"/>
                </a:lnTo>
                <a:lnTo>
                  <a:pt x="550766" y="301945"/>
                </a:lnTo>
                <a:cubicBezTo>
                  <a:pt x="541224" y="301272"/>
                  <a:pt x="532894" y="295232"/>
                  <a:pt x="529287" y="286372"/>
                </a:cubicBezTo>
                <a:close/>
              </a:path>
            </a:pathLst>
          </a:custGeom>
          <a:solidFill>
            <a:srgbClr val="FDBE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5F9F55EE-7C3B-461C-C601-5FE554C24B53}"/>
              </a:ext>
            </a:extLst>
          </p:cNvPr>
          <p:cNvSpPr/>
          <p:nvPr/>
        </p:nvSpPr>
        <p:spPr>
          <a:xfrm>
            <a:off x="15522807" y="4180727"/>
            <a:ext cx="1094948" cy="1048446"/>
          </a:xfrm>
          <a:custGeom>
            <a:avLst/>
            <a:gdLst>
              <a:gd name="connsiteX0" fmla="*/ 480881 w 856988"/>
              <a:gd name="connsiteY0" fmla="*/ 35255 h 820592"/>
              <a:gd name="connsiteX1" fmla="*/ 569845 w 856988"/>
              <a:gd name="connsiteY1" fmla="*/ 252949 h 820592"/>
              <a:gd name="connsiteX2" fmla="*/ 804474 w 856988"/>
              <a:gd name="connsiteY2" fmla="*/ 270284 h 820592"/>
              <a:gd name="connsiteX3" fmla="*/ 856832 w 856988"/>
              <a:gd name="connsiteY3" fmla="*/ 331003 h 820592"/>
              <a:gd name="connsiteX4" fmla="*/ 836964 w 856988"/>
              <a:gd name="connsiteY4" fmla="*/ 370059 h 820592"/>
              <a:gd name="connsiteX5" fmla="*/ 657313 w 856988"/>
              <a:gd name="connsiteY5" fmla="*/ 522020 h 820592"/>
              <a:gd name="connsiteX6" fmla="*/ 713339 w 856988"/>
              <a:gd name="connsiteY6" fmla="*/ 750621 h 820592"/>
              <a:gd name="connsiteX7" fmla="*/ 671654 w 856988"/>
              <a:gd name="connsiteY7" fmla="*/ 818998 h 820592"/>
              <a:gd name="connsiteX8" fmla="*/ 628519 w 856988"/>
              <a:gd name="connsiteY8" fmla="*/ 812123 h 820592"/>
              <a:gd name="connsiteX9" fmla="*/ 428494 w 856988"/>
              <a:gd name="connsiteY9" fmla="*/ 688222 h 820592"/>
              <a:gd name="connsiteX10" fmla="*/ 228469 w 856988"/>
              <a:gd name="connsiteY10" fmla="*/ 812123 h 820592"/>
              <a:gd name="connsiteX11" fmla="*/ 150538 w 856988"/>
              <a:gd name="connsiteY11" fmla="*/ 793687 h 820592"/>
              <a:gd name="connsiteX12" fmla="*/ 143696 w 856988"/>
              <a:gd name="connsiteY12" fmla="*/ 750573 h 820592"/>
              <a:gd name="connsiteX13" fmla="*/ 199722 w 856988"/>
              <a:gd name="connsiteY13" fmla="*/ 521973 h 820592"/>
              <a:gd name="connsiteX14" fmla="*/ 20023 w 856988"/>
              <a:gd name="connsiteY14" fmla="*/ 370059 h 820592"/>
              <a:gd name="connsiteX15" fmla="*/ 13458 w 856988"/>
              <a:gd name="connsiteY15" fmla="*/ 290152 h 820592"/>
              <a:gd name="connsiteX16" fmla="*/ 52513 w 856988"/>
              <a:gd name="connsiteY16" fmla="*/ 270284 h 820592"/>
              <a:gd name="connsiteX17" fmla="*/ 287143 w 856988"/>
              <a:gd name="connsiteY17" fmla="*/ 252949 h 820592"/>
              <a:gd name="connsiteX18" fmla="*/ 376106 w 856988"/>
              <a:gd name="connsiteY18" fmla="*/ 35255 h 820592"/>
              <a:gd name="connsiteX19" fmla="*/ 449813 w 856988"/>
              <a:gd name="connsiteY19" fmla="*/ 4187 h 820592"/>
              <a:gd name="connsiteX20" fmla="*/ 480881 w 856988"/>
              <a:gd name="connsiteY20" fmla="*/ 35255 h 820592"/>
              <a:gd name="connsiteX21" fmla="*/ 529287 w 856988"/>
              <a:gd name="connsiteY21" fmla="*/ 286372 h 820592"/>
              <a:gd name="connsiteX22" fmla="*/ 434399 w 856988"/>
              <a:gd name="connsiteY22" fmla="*/ 54152 h 820592"/>
              <a:gd name="connsiteX23" fmla="*/ 426000 w 856988"/>
              <a:gd name="connsiteY23" fmla="*/ 50741 h 820592"/>
              <a:gd name="connsiteX24" fmla="*/ 422588 w 856988"/>
              <a:gd name="connsiteY24" fmla="*/ 54152 h 820592"/>
              <a:gd name="connsiteX25" fmla="*/ 328481 w 856988"/>
              <a:gd name="connsiteY25" fmla="*/ 284429 h 820592"/>
              <a:gd name="connsiteX26" fmla="*/ 306212 w 856988"/>
              <a:gd name="connsiteY26" fmla="*/ 302031 h 820592"/>
              <a:gd name="connsiteX27" fmla="*/ 56066 w 856988"/>
              <a:gd name="connsiteY27" fmla="*/ 320519 h 820592"/>
              <a:gd name="connsiteX28" fmla="*/ 50280 w 856988"/>
              <a:gd name="connsiteY28" fmla="*/ 327304 h 820592"/>
              <a:gd name="connsiteX29" fmla="*/ 52523 w 856988"/>
              <a:gd name="connsiteY29" fmla="*/ 331644 h 820592"/>
              <a:gd name="connsiteX30" fmla="*/ 244042 w 856988"/>
              <a:gd name="connsiteY30" fmla="*/ 493646 h 820592"/>
              <a:gd name="connsiteX31" fmla="*/ 244042 w 856988"/>
              <a:gd name="connsiteY31" fmla="*/ 493646 h 820592"/>
              <a:gd name="connsiteX32" fmla="*/ 252233 w 856988"/>
              <a:gd name="connsiteY32" fmla="*/ 518744 h 820592"/>
              <a:gd name="connsiteX33" fmla="*/ 192512 w 856988"/>
              <a:gd name="connsiteY33" fmla="*/ 762374 h 820592"/>
              <a:gd name="connsiteX34" fmla="*/ 197117 w 856988"/>
              <a:gd name="connsiteY34" fmla="*/ 770120 h 820592"/>
              <a:gd name="connsiteX35" fmla="*/ 202037 w 856988"/>
              <a:gd name="connsiteY35" fmla="*/ 769366 h 820592"/>
              <a:gd name="connsiteX36" fmla="*/ 414854 w 856988"/>
              <a:gd name="connsiteY36" fmla="*/ 637568 h 820592"/>
              <a:gd name="connsiteX37" fmla="*/ 441695 w 856988"/>
              <a:gd name="connsiteY37" fmla="*/ 637302 h 820592"/>
              <a:gd name="connsiteX38" fmla="*/ 654941 w 856988"/>
              <a:gd name="connsiteY38" fmla="*/ 769385 h 820592"/>
              <a:gd name="connsiteX39" fmla="*/ 663712 w 856988"/>
              <a:gd name="connsiteY39" fmla="*/ 767313 h 820592"/>
              <a:gd name="connsiteX40" fmla="*/ 664466 w 856988"/>
              <a:gd name="connsiteY40" fmla="*/ 762393 h 820592"/>
              <a:gd name="connsiteX41" fmla="*/ 605068 w 856988"/>
              <a:gd name="connsiteY41" fmla="*/ 520077 h 820592"/>
              <a:gd name="connsiteX42" fmla="*/ 612917 w 856988"/>
              <a:gd name="connsiteY42" fmla="*/ 493646 h 820592"/>
              <a:gd name="connsiteX43" fmla="*/ 804464 w 856988"/>
              <a:gd name="connsiteY43" fmla="*/ 331644 h 820592"/>
              <a:gd name="connsiteX44" fmla="*/ 805262 w 856988"/>
              <a:gd name="connsiteY44" fmla="*/ 322762 h 820592"/>
              <a:gd name="connsiteX45" fmla="*/ 800921 w 856988"/>
              <a:gd name="connsiteY45" fmla="*/ 320519 h 820592"/>
              <a:gd name="connsiteX46" fmla="*/ 550766 w 856988"/>
              <a:gd name="connsiteY46" fmla="*/ 302031 h 820592"/>
              <a:gd name="connsiteX47" fmla="*/ 550766 w 856988"/>
              <a:gd name="connsiteY47" fmla="*/ 301945 h 820592"/>
              <a:gd name="connsiteX48" fmla="*/ 529287 w 856988"/>
              <a:gd name="connsiteY48" fmla="*/ 286372 h 82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6988" h="820592">
                <a:moveTo>
                  <a:pt x="480881" y="35255"/>
                </a:moveTo>
                <a:lnTo>
                  <a:pt x="569845" y="252949"/>
                </a:lnTo>
                <a:lnTo>
                  <a:pt x="804474" y="270284"/>
                </a:lnTo>
                <a:cubicBezTo>
                  <a:pt x="835700" y="272593"/>
                  <a:pt x="859141" y="299778"/>
                  <a:pt x="856832" y="331003"/>
                </a:cubicBezTo>
                <a:cubicBezTo>
                  <a:pt x="855711" y="346159"/>
                  <a:pt x="848553" y="360229"/>
                  <a:pt x="836964" y="370059"/>
                </a:cubicBezTo>
                <a:lnTo>
                  <a:pt x="657313" y="522020"/>
                </a:lnTo>
                <a:lnTo>
                  <a:pt x="713339" y="750621"/>
                </a:lnTo>
                <a:cubicBezTo>
                  <a:pt x="720709" y="781013"/>
                  <a:pt x="702046" y="811626"/>
                  <a:pt x="671654" y="818998"/>
                </a:cubicBezTo>
                <a:cubicBezTo>
                  <a:pt x="656934" y="822567"/>
                  <a:pt x="641399" y="820091"/>
                  <a:pt x="628519" y="812123"/>
                </a:cubicBezTo>
                <a:lnTo>
                  <a:pt x="428494" y="688222"/>
                </a:lnTo>
                <a:lnTo>
                  <a:pt x="228469" y="812123"/>
                </a:lnTo>
                <a:cubicBezTo>
                  <a:pt x="201858" y="828552"/>
                  <a:pt x="166967" y="820298"/>
                  <a:pt x="150538" y="793687"/>
                </a:cubicBezTo>
                <a:cubicBezTo>
                  <a:pt x="142587" y="780807"/>
                  <a:pt x="140123" y="765281"/>
                  <a:pt x="143696" y="750573"/>
                </a:cubicBezTo>
                <a:lnTo>
                  <a:pt x="199722" y="521973"/>
                </a:lnTo>
                <a:lnTo>
                  <a:pt x="20023" y="370059"/>
                </a:lnTo>
                <a:cubicBezTo>
                  <a:pt x="-3855" y="349806"/>
                  <a:pt x="-6795" y="314031"/>
                  <a:pt x="13458" y="290152"/>
                </a:cubicBezTo>
                <a:cubicBezTo>
                  <a:pt x="23287" y="278562"/>
                  <a:pt x="37358" y="271405"/>
                  <a:pt x="52513" y="270284"/>
                </a:cubicBezTo>
                <a:lnTo>
                  <a:pt x="287143" y="252949"/>
                </a:lnTo>
                <a:lnTo>
                  <a:pt x="376106" y="35255"/>
                </a:lnTo>
                <a:cubicBezTo>
                  <a:pt x="387881" y="6322"/>
                  <a:pt x="420880" y="-7588"/>
                  <a:pt x="449813" y="4187"/>
                </a:cubicBezTo>
                <a:cubicBezTo>
                  <a:pt x="463932" y="9933"/>
                  <a:pt x="475135" y="21135"/>
                  <a:pt x="480881" y="35255"/>
                </a:cubicBezTo>
                <a:close/>
                <a:moveTo>
                  <a:pt x="529287" y="286372"/>
                </a:moveTo>
                <a:lnTo>
                  <a:pt x="434399" y="54152"/>
                </a:lnTo>
                <a:cubicBezTo>
                  <a:pt x="433022" y="50891"/>
                  <a:pt x="429261" y="49363"/>
                  <a:pt x="426000" y="50741"/>
                </a:cubicBezTo>
                <a:cubicBezTo>
                  <a:pt x="424462" y="51390"/>
                  <a:pt x="423238" y="52614"/>
                  <a:pt x="422588" y="54152"/>
                </a:cubicBezTo>
                <a:lnTo>
                  <a:pt x="328481" y="284429"/>
                </a:lnTo>
                <a:cubicBezTo>
                  <a:pt x="325382" y="294316"/>
                  <a:pt x="316547" y="301300"/>
                  <a:pt x="306212" y="302031"/>
                </a:cubicBezTo>
                <a:lnTo>
                  <a:pt x="56066" y="320519"/>
                </a:lnTo>
                <a:cubicBezTo>
                  <a:pt x="52594" y="320794"/>
                  <a:pt x="50003" y="323832"/>
                  <a:pt x="50280" y="327304"/>
                </a:cubicBezTo>
                <a:cubicBezTo>
                  <a:pt x="50413" y="328994"/>
                  <a:pt x="51222" y="330558"/>
                  <a:pt x="52523" y="331644"/>
                </a:cubicBezTo>
                <a:lnTo>
                  <a:pt x="244042" y="493646"/>
                </a:lnTo>
                <a:lnTo>
                  <a:pt x="244042" y="493646"/>
                </a:lnTo>
                <a:cubicBezTo>
                  <a:pt x="251302" y="499787"/>
                  <a:pt x="254472" y="509502"/>
                  <a:pt x="252233" y="518744"/>
                </a:cubicBezTo>
                <a:lnTo>
                  <a:pt x="192512" y="762374"/>
                </a:lnTo>
                <a:cubicBezTo>
                  <a:pt x="191644" y="765785"/>
                  <a:pt x="193706" y="769253"/>
                  <a:pt x="197117" y="770120"/>
                </a:cubicBezTo>
                <a:cubicBezTo>
                  <a:pt x="198792" y="770546"/>
                  <a:pt x="200567" y="770273"/>
                  <a:pt x="202037" y="769366"/>
                </a:cubicBezTo>
                <a:lnTo>
                  <a:pt x="414854" y="637568"/>
                </a:lnTo>
                <a:cubicBezTo>
                  <a:pt x="423001" y="632312"/>
                  <a:pt x="433445" y="632209"/>
                  <a:pt x="441695" y="637302"/>
                </a:cubicBezTo>
                <a:lnTo>
                  <a:pt x="654941" y="769385"/>
                </a:lnTo>
                <a:cubicBezTo>
                  <a:pt x="657935" y="771235"/>
                  <a:pt x="661862" y="770307"/>
                  <a:pt x="663712" y="767313"/>
                </a:cubicBezTo>
                <a:cubicBezTo>
                  <a:pt x="664619" y="765843"/>
                  <a:pt x="664892" y="764068"/>
                  <a:pt x="664466" y="762393"/>
                </a:cubicBezTo>
                <a:lnTo>
                  <a:pt x="605068" y="520077"/>
                </a:lnTo>
                <a:cubicBezTo>
                  <a:pt x="602195" y="510490"/>
                  <a:pt x="605277" y="500111"/>
                  <a:pt x="612917" y="493646"/>
                </a:cubicBezTo>
                <a:lnTo>
                  <a:pt x="804464" y="331644"/>
                </a:lnTo>
                <a:cubicBezTo>
                  <a:pt x="807137" y="329412"/>
                  <a:pt x="807494" y="325435"/>
                  <a:pt x="805262" y="322762"/>
                </a:cubicBezTo>
                <a:cubicBezTo>
                  <a:pt x="804175" y="321462"/>
                  <a:pt x="802611" y="320653"/>
                  <a:pt x="800921" y="320519"/>
                </a:cubicBezTo>
                <a:lnTo>
                  <a:pt x="550766" y="302031"/>
                </a:lnTo>
                <a:lnTo>
                  <a:pt x="550766" y="301945"/>
                </a:lnTo>
                <a:cubicBezTo>
                  <a:pt x="541224" y="301272"/>
                  <a:pt x="532894" y="295232"/>
                  <a:pt x="529287" y="286372"/>
                </a:cubicBezTo>
                <a:close/>
              </a:path>
            </a:pathLst>
          </a:custGeom>
          <a:solidFill>
            <a:srgbClr val="FDBE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orma Livre: Forma 15">
            <a:extLst>
              <a:ext uri="{FF2B5EF4-FFF2-40B4-BE49-F238E27FC236}">
                <a16:creationId xmlns:a16="http://schemas.microsoft.com/office/drawing/2014/main" id="{AEFB7D0E-FE82-AE4A-45EF-4F5F1C61FA6C}"/>
              </a:ext>
            </a:extLst>
          </p:cNvPr>
          <p:cNvSpPr/>
          <p:nvPr/>
        </p:nvSpPr>
        <p:spPr>
          <a:xfrm>
            <a:off x="16792807" y="4180727"/>
            <a:ext cx="1094948" cy="1048446"/>
          </a:xfrm>
          <a:custGeom>
            <a:avLst/>
            <a:gdLst>
              <a:gd name="connsiteX0" fmla="*/ 480881 w 856988"/>
              <a:gd name="connsiteY0" fmla="*/ 35255 h 820592"/>
              <a:gd name="connsiteX1" fmla="*/ 569845 w 856988"/>
              <a:gd name="connsiteY1" fmla="*/ 252949 h 820592"/>
              <a:gd name="connsiteX2" fmla="*/ 804474 w 856988"/>
              <a:gd name="connsiteY2" fmla="*/ 270284 h 820592"/>
              <a:gd name="connsiteX3" fmla="*/ 856832 w 856988"/>
              <a:gd name="connsiteY3" fmla="*/ 331003 h 820592"/>
              <a:gd name="connsiteX4" fmla="*/ 836964 w 856988"/>
              <a:gd name="connsiteY4" fmla="*/ 370059 h 820592"/>
              <a:gd name="connsiteX5" fmla="*/ 657313 w 856988"/>
              <a:gd name="connsiteY5" fmla="*/ 522020 h 820592"/>
              <a:gd name="connsiteX6" fmla="*/ 713339 w 856988"/>
              <a:gd name="connsiteY6" fmla="*/ 750621 h 820592"/>
              <a:gd name="connsiteX7" fmla="*/ 671654 w 856988"/>
              <a:gd name="connsiteY7" fmla="*/ 818998 h 820592"/>
              <a:gd name="connsiteX8" fmla="*/ 628519 w 856988"/>
              <a:gd name="connsiteY8" fmla="*/ 812123 h 820592"/>
              <a:gd name="connsiteX9" fmla="*/ 428494 w 856988"/>
              <a:gd name="connsiteY9" fmla="*/ 688222 h 820592"/>
              <a:gd name="connsiteX10" fmla="*/ 228469 w 856988"/>
              <a:gd name="connsiteY10" fmla="*/ 812123 h 820592"/>
              <a:gd name="connsiteX11" fmla="*/ 150538 w 856988"/>
              <a:gd name="connsiteY11" fmla="*/ 793687 h 820592"/>
              <a:gd name="connsiteX12" fmla="*/ 143696 w 856988"/>
              <a:gd name="connsiteY12" fmla="*/ 750573 h 820592"/>
              <a:gd name="connsiteX13" fmla="*/ 199722 w 856988"/>
              <a:gd name="connsiteY13" fmla="*/ 521973 h 820592"/>
              <a:gd name="connsiteX14" fmla="*/ 20023 w 856988"/>
              <a:gd name="connsiteY14" fmla="*/ 370059 h 820592"/>
              <a:gd name="connsiteX15" fmla="*/ 13458 w 856988"/>
              <a:gd name="connsiteY15" fmla="*/ 290152 h 820592"/>
              <a:gd name="connsiteX16" fmla="*/ 52513 w 856988"/>
              <a:gd name="connsiteY16" fmla="*/ 270284 h 820592"/>
              <a:gd name="connsiteX17" fmla="*/ 287143 w 856988"/>
              <a:gd name="connsiteY17" fmla="*/ 252949 h 820592"/>
              <a:gd name="connsiteX18" fmla="*/ 376106 w 856988"/>
              <a:gd name="connsiteY18" fmla="*/ 35255 h 820592"/>
              <a:gd name="connsiteX19" fmla="*/ 449813 w 856988"/>
              <a:gd name="connsiteY19" fmla="*/ 4187 h 820592"/>
              <a:gd name="connsiteX20" fmla="*/ 480881 w 856988"/>
              <a:gd name="connsiteY20" fmla="*/ 35255 h 820592"/>
              <a:gd name="connsiteX21" fmla="*/ 529287 w 856988"/>
              <a:gd name="connsiteY21" fmla="*/ 286372 h 820592"/>
              <a:gd name="connsiteX22" fmla="*/ 434399 w 856988"/>
              <a:gd name="connsiteY22" fmla="*/ 54152 h 820592"/>
              <a:gd name="connsiteX23" fmla="*/ 426000 w 856988"/>
              <a:gd name="connsiteY23" fmla="*/ 50741 h 820592"/>
              <a:gd name="connsiteX24" fmla="*/ 422588 w 856988"/>
              <a:gd name="connsiteY24" fmla="*/ 54152 h 820592"/>
              <a:gd name="connsiteX25" fmla="*/ 328481 w 856988"/>
              <a:gd name="connsiteY25" fmla="*/ 284429 h 820592"/>
              <a:gd name="connsiteX26" fmla="*/ 306212 w 856988"/>
              <a:gd name="connsiteY26" fmla="*/ 302031 h 820592"/>
              <a:gd name="connsiteX27" fmla="*/ 56066 w 856988"/>
              <a:gd name="connsiteY27" fmla="*/ 320519 h 820592"/>
              <a:gd name="connsiteX28" fmla="*/ 50280 w 856988"/>
              <a:gd name="connsiteY28" fmla="*/ 327304 h 820592"/>
              <a:gd name="connsiteX29" fmla="*/ 52523 w 856988"/>
              <a:gd name="connsiteY29" fmla="*/ 331644 h 820592"/>
              <a:gd name="connsiteX30" fmla="*/ 244042 w 856988"/>
              <a:gd name="connsiteY30" fmla="*/ 493646 h 820592"/>
              <a:gd name="connsiteX31" fmla="*/ 244042 w 856988"/>
              <a:gd name="connsiteY31" fmla="*/ 493646 h 820592"/>
              <a:gd name="connsiteX32" fmla="*/ 252233 w 856988"/>
              <a:gd name="connsiteY32" fmla="*/ 518744 h 820592"/>
              <a:gd name="connsiteX33" fmla="*/ 192512 w 856988"/>
              <a:gd name="connsiteY33" fmla="*/ 762374 h 820592"/>
              <a:gd name="connsiteX34" fmla="*/ 197117 w 856988"/>
              <a:gd name="connsiteY34" fmla="*/ 770120 h 820592"/>
              <a:gd name="connsiteX35" fmla="*/ 202037 w 856988"/>
              <a:gd name="connsiteY35" fmla="*/ 769366 h 820592"/>
              <a:gd name="connsiteX36" fmla="*/ 414854 w 856988"/>
              <a:gd name="connsiteY36" fmla="*/ 637568 h 820592"/>
              <a:gd name="connsiteX37" fmla="*/ 441695 w 856988"/>
              <a:gd name="connsiteY37" fmla="*/ 637302 h 820592"/>
              <a:gd name="connsiteX38" fmla="*/ 654941 w 856988"/>
              <a:gd name="connsiteY38" fmla="*/ 769385 h 820592"/>
              <a:gd name="connsiteX39" fmla="*/ 663712 w 856988"/>
              <a:gd name="connsiteY39" fmla="*/ 767313 h 820592"/>
              <a:gd name="connsiteX40" fmla="*/ 664466 w 856988"/>
              <a:gd name="connsiteY40" fmla="*/ 762393 h 820592"/>
              <a:gd name="connsiteX41" fmla="*/ 605068 w 856988"/>
              <a:gd name="connsiteY41" fmla="*/ 520077 h 820592"/>
              <a:gd name="connsiteX42" fmla="*/ 612917 w 856988"/>
              <a:gd name="connsiteY42" fmla="*/ 493646 h 820592"/>
              <a:gd name="connsiteX43" fmla="*/ 804464 w 856988"/>
              <a:gd name="connsiteY43" fmla="*/ 331644 h 820592"/>
              <a:gd name="connsiteX44" fmla="*/ 805262 w 856988"/>
              <a:gd name="connsiteY44" fmla="*/ 322762 h 820592"/>
              <a:gd name="connsiteX45" fmla="*/ 800921 w 856988"/>
              <a:gd name="connsiteY45" fmla="*/ 320519 h 820592"/>
              <a:gd name="connsiteX46" fmla="*/ 550766 w 856988"/>
              <a:gd name="connsiteY46" fmla="*/ 302031 h 820592"/>
              <a:gd name="connsiteX47" fmla="*/ 550766 w 856988"/>
              <a:gd name="connsiteY47" fmla="*/ 301945 h 820592"/>
              <a:gd name="connsiteX48" fmla="*/ 529287 w 856988"/>
              <a:gd name="connsiteY48" fmla="*/ 286372 h 820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56988" h="820592">
                <a:moveTo>
                  <a:pt x="480881" y="35255"/>
                </a:moveTo>
                <a:lnTo>
                  <a:pt x="569845" y="252949"/>
                </a:lnTo>
                <a:lnTo>
                  <a:pt x="804474" y="270284"/>
                </a:lnTo>
                <a:cubicBezTo>
                  <a:pt x="835700" y="272593"/>
                  <a:pt x="859141" y="299778"/>
                  <a:pt x="856832" y="331003"/>
                </a:cubicBezTo>
                <a:cubicBezTo>
                  <a:pt x="855711" y="346159"/>
                  <a:pt x="848553" y="360229"/>
                  <a:pt x="836964" y="370059"/>
                </a:cubicBezTo>
                <a:lnTo>
                  <a:pt x="657313" y="522020"/>
                </a:lnTo>
                <a:lnTo>
                  <a:pt x="713339" y="750621"/>
                </a:lnTo>
                <a:cubicBezTo>
                  <a:pt x="720709" y="781013"/>
                  <a:pt x="702046" y="811626"/>
                  <a:pt x="671654" y="818998"/>
                </a:cubicBezTo>
                <a:cubicBezTo>
                  <a:pt x="656934" y="822567"/>
                  <a:pt x="641399" y="820091"/>
                  <a:pt x="628519" y="812123"/>
                </a:cubicBezTo>
                <a:lnTo>
                  <a:pt x="428494" y="688222"/>
                </a:lnTo>
                <a:lnTo>
                  <a:pt x="228469" y="812123"/>
                </a:lnTo>
                <a:cubicBezTo>
                  <a:pt x="201858" y="828552"/>
                  <a:pt x="166967" y="820298"/>
                  <a:pt x="150538" y="793687"/>
                </a:cubicBezTo>
                <a:cubicBezTo>
                  <a:pt x="142587" y="780807"/>
                  <a:pt x="140123" y="765281"/>
                  <a:pt x="143696" y="750573"/>
                </a:cubicBezTo>
                <a:lnTo>
                  <a:pt x="199722" y="521973"/>
                </a:lnTo>
                <a:lnTo>
                  <a:pt x="20023" y="370059"/>
                </a:lnTo>
                <a:cubicBezTo>
                  <a:pt x="-3855" y="349806"/>
                  <a:pt x="-6795" y="314031"/>
                  <a:pt x="13458" y="290152"/>
                </a:cubicBezTo>
                <a:cubicBezTo>
                  <a:pt x="23287" y="278562"/>
                  <a:pt x="37358" y="271405"/>
                  <a:pt x="52513" y="270284"/>
                </a:cubicBezTo>
                <a:lnTo>
                  <a:pt x="287143" y="252949"/>
                </a:lnTo>
                <a:lnTo>
                  <a:pt x="376106" y="35255"/>
                </a:lnTo>
                <a:cubicBezTo>
                  <a:pt x="387881" y="6322"/>
                  <a:pt x="420880" y="-7588"/>
                  <a:pt x="449813" y="4187"/>
                </a:cubicBezTo>
                <a:cubicBezTo>
                  <a:pt x="463932" y="9933"/>
                  <a:pt x="475135" y="21135"/>
                  <a:pt x="480881" y="35255"/>
                </a:cubicBezTo>
                <a:close/>
                <a:moveTo>
                  <a:pt x="529287" y="286372"/>
                </a:moveTo>
                <a:lnTo>
                  <a:pt x="434399" y="54152"/>
                </a:lnTo>
                <a:cubicBezTo>
                  <a:pt x="433022" y="50891"/>
                  <a:pt x="429261" y="49363"/>
                  <a:pt x="426000" y="50741"/>
                </a:cubicBezTo>
                <a:cubicBezTo>
                  <a:pt x="424462" y="51390"/>
                  <a:pt x="423238" y="52614"/>
                  <a:pt x="422588" y="54152"/>
                </a:cubicBezTo>
                <a:lnTo>
                  <a:pt x="328481" y="284429"/>
                </a:lnTo>
                <a:cubicBezTo>
                  <a:pt x="325382" y="294316"/>
                  <a:pt x="316547" y="301300"/>
                  <a:pt x="306212" y="302031"/>
                </a:cubicBezTo>
                <a:lnTo>
                  <a:pt x="56066" y="320519"/>
                </a:lnTo>
                <a:cubicBezTo>
                  <a:pt x="52594" y="320794"/>
                  <a:pt x="50003" y="323832"/>
                  <a:pt x="50280" y="327304"/>
                </a:cubicBezTo>
                <a:cubicBezTo>
                  <a:pt x="50413" y="328994"/>
                  <a:pt x="51222" y="330558"/>
                  <a:pt x="52523" y="331644"/>
                </a:cubicBezTo>
                <a:lnTo>
                  <a:pt x="244042" y="493646"/>
                </a:lnTo>
                <a:lnTo>
                  <a:pt x="244042" y="493646"/>
                </a:lnTo>
                <a:cubicBezTo>
                  <a:pt x="251302" y="499787"/>
                  <a:pt x="254472" y="509502"/>
                  <a:pt x="252233" y="518744"/>
                </a:cubicBezTo>
                <a:lnTo>
                  <a:pt x="192512" y="762374"/>
                </a:lnTo>
                <a:cubicBezTo>
                  <a:pt x="191644" y="765785"/>
                  <a:pt x="193706" y="769253"/>
                  <a:pt x="197117" y="770120"/>
                </a:cubicBezTo>
                <a:cubicBezTo>
                  <a:pt x="198792" y="770546"/>
                  <a:pt x="200567" y="770273"/>
                  <a:pt x="202037" y="769366"/>
                </a:cubicBezTo>
                <a:lnTo>
                  <a:pt x="414854" y="637568"/>
                </a:lnTo>
                <a:cubicBezTo>
                  <a:pt x="423001" y="632312"/>
                  <a:pt x="433445" y="632209"/>
                  <a:pt x="441695" y="637302"/>
                </a:cubicBezTo>
                <a:lnTo>
                  <a:pt x="654941" y="769385"/>
                </a:lnTo>
                <a:cubicBezTo>
                  <a:pt x="657935" y="771235"/>
                  <a:pt x="661862" y="770307"/>
                  <a:pt x="663712" y="767313"/>
                </a:cubicBezTo>
                <a:cubicBezTo>
                  <a:pt x="664619" y="765843"/>
                  <a:pt x="664892" y="764068"/>
                  <a:pt x="664466" y="762393"/>
                </a:cubicBezTo>
                <a:lnTo>
                  <a:pt x="605068" y="520077"/>
                </a:lnTo>
                <a:cubicBezTo>
                  <a:pt x="602195" y="510490"/>
                  <a:pt x="605277" y="500111"/>
                  <a:pt x="612917" y="493646"/>
                </a:cubicBezTo>
                <a:lnTo>
                  <a:pt x="804464" y="331644"/>
                </a:lnTo>
                <a:cubicBezTo>
                  <a:pt x="807137" y="329412"/>
                  <a:pt x="807494" y="325435"/>
                  <a:pt x="805262" y="322762"/>
                </a:cubicBezTo>
                <a:cubicBezTo>
                  <a:pt x="804175" y="321462"/>
                  <a:pt x="802611" y="320653"/>
                  <a:pt x="800921" y="320519"/>
                </a:cubicBezTo>
                <a:lnTo>
                  <a:pt x="550766" y="302031"/>
                </a:lnTo>
                <a:lnTo>
                  <a:pt x="550766" y="301945"/>
                </a:lnTo>
                <a:cubicBezTo>
                  <a:pt x="541224" y="301272"/>
                  <a:pt x="532894" y="295232"/>
                  <a:pt x="529287" y="286372"/>
                </a:cubicBezTo>
                <a:close/>
              </a:path>
            </a:pathLst>
          </a:custGeom>
          <a:solidFill>
            <a:srgbClr val="FDBE4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BE41C0-995C-C73B-82EA-C1EA24294ED8}"/>
              </a:ext>
            </a:extLst>
          </p:cNvPr>
          <p:cNvSpPr txBox="1"/>
          <p:nvPr/>
        </p:nvSpPr>
        <p:spPr>
          <a:xfrm>
            <a:off x="12921847" y="10992252"/>
            <a:ext cx="8109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*Durante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Extravaganza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65585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65754B2-ADC2-2088-71F9-1D5176743A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67392" b="3"/>
          <a:stretch/>
        </p:blipFill>
        <p:spPr>
          <a:xfrm>
            <a:off x="9104243" y="9243390"/>
            <a:ext cx="15276708" cy="44714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D02B79-C1F9-E513-5776-FA30DCA575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b="66381"/>
          <a:stretch/>
        </p:blipFill>
        <p:spPr>
          <a:xfrm>
            <a:off x="9104243" y="1108"/>
            <a:ext cx="15276708" cy="461064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DB21FE0-229F-F89B-843A-D0C01BA09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33619" b="32608"/>
          <a:stretch/>
        </p:blipFill>
        <p:spPr>
          <a:xfrm>
            <a:off x="9104243" y="4611757"/>
            <a:ext cx="15276708" cy="46316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FC92A2-90F5-68C5-0C3C-0F4B4AF237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/>
          <a:stretch/>
        </p:blipFill>
        <p:spPr>
          <a:xfrm>
            <a:off x="2" y="1122"/>
            <a:ext cx="15505042" cy="1371428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6255877-041F-D987-5669-42F8C7E92B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130" r="42" b="75"/>
          <a:stretch/>
        </p:blipFill>
        <p:spPr>
          <a:xfrm>
            <a:off x="1" y="3896138"/>
            <a:ext cx="13238921" cy="755373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9DAFA46-596A-4C2E-015D-B8CFD757E7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 b="69"/>
          <a:stretch/>
        </p:blipFill>
        <p:spPr>
          <a:xfrm>
            <a:off x="731" y="843"/>
            <a:ext cx="24380951" cy="583725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6A44780-6959-E09D-0413-F9577756EFD0}"/>
              </a:ext>
            </a:extLst>
          </p:cNvPr>
          <p:cNvSpPr/>
          <p:nvPr/>
        </p:nvSpPr>
        <p:spPr>
          <a:xfrm>
            <a:off x="2186609" y="5465265"/>
            <a:ext cx="7612088" cy="3914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18287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8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SKYLINE</a:t>
            </a:r>
            <a:br>
              <a:rPr kumimoji="0" lang="pt-BR" sz="138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pt-BR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PARTY</a:t>
            </a:r>
          </a:p>
        </p:txBody>
      </p:sp>
    </p:spTree>
    <p:extLst>
      <p:ext uri="{BB962C8B-B14F-4D97-AF65-F5344CB8AC3E}">
        <p14:creationId xmlns:p14="http://schemas.microsoft.com/office/powerpoint/2010/main" val="38735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937BA7-0567-A6E8-CFAB-9F9EC1DC4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"/>
            <a:ext cx="24380951" cy="137142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84DFD-34C9-6394-6504-144D137F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"/>
            <a:ext cx="24380951" cy="13714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020BC2-5F15-57CF-5F98-E49CDAE309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" b="3"/>
          <a:stretch/>
        </p:blipFill>
        <p:spPr>
          <a:xfrm>
            <a:off x="11946573" y="1608"/>
            <a:ext cx="12435840" cy="1371428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F42B1855-09E3-4397-162D-EC91BC6C56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76" b="3"/>
          <a:stretch/>
        </p:blipFill>
        <p:spPr>
          <a:xfrm>
            <a:off x="1" y="1608"/>
            <a:ext cx="12435840" cy="1371428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AC06F11-C346-B6F7-F304-F87C21D51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r="40"/>
          <a:stretch/>
        </p:blipFill>
        <p:spPr>
          <a:xfrm>
            <a:off x="18884446" y="447"/>
            <a:ext cx="5493391" cy="1371510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A62249E-817F-48AD-A1F5-20A0AADE3D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/>
          <a:stretch/>
        </p:blipFill>
        <p:spPr>
          <a:xfrm>
            <a:off x="18341526" y="447"/>
            <a:ext cx="6040887" cy="137151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CA5107A-8524-4CCF-A8A8-ADDC1169D3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/>
          <a:stretch/>
        </p:blipFill>
        <p:spPr>
          <a:xfrm>
            <a:off x="20093870" y="8482304"/>
            <a:ext cx="6409529" cy="137151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D89BCC-E0F5-A4D5-C54A-347CD1602B2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48"/>
          <a:stretch/>
        </p:blipFill>
        <p:spPr>
          <a:xfrm>
            <a:off x="0" y="447"/>
            <a:ext cx="6522621" cy="1371510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6B6FBF7-ED81-05D1-E449-A27064ECC8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14" y="-1587"/>
            <a:ext cx="24380951" cy="1371428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CDC6FA1-FFCB-233F-39CD-89A00347B4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846"/>
            <a:ext cx="24380951" cy="13714285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C137CD9-DC17-2392-2AED-FC2694E1B7C2}"/>
              </a:ext>
            </a:extLst>
          </p:cNvPr>
          <p:cNvGrpSpPr/>
          <p:nvPr/>
        </p:nvGrpSpPr>
        <p:grpSpPr>
          <a:xfrm>
            <a:off x="0" y="0"/>
            <a:ext cx="24382413" cy="5838092"/>
            <a:chOff x="0" y="0"/>
            <a:chExt cx="24382413" cy="5838092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48333F7C-4A8D-DDBC-50AD-340B14371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044CC83-2494-5D14-35DB-F58329FADEDB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en-US" sz="11999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1</a:t>
              </a:r>
            </a:p>
          </p:txBody>
        </p: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E6281035-520B-890B-4EBD-DAB874B14A0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9490"/>
          <a:stretch/>
        </p:blipFill>
        <p:spPr>
          <a:xfrm>
            <a:off x="6400800" y="2672862"/>
            <a:ext cx="17980151" cy="11041422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560437EE-2412-CC67-BE4F-CF53C1CCF02F}"/>
              </a:ext>
            </a:extLst>
          </p:cNvPr>
          <p:cNvSpPr/>
          <p:nvPr/>
        </p:nvSpPr>
        <p:spPr>
          <a:xfrm>
            <a:off x="8544197" y="4910384"/>
            <a:ext cx="7487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Faça 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3.500 </a:t>
            </a:r>
            <a:r>
              <a:rPr lang="pt-BR" sz="3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PVs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</a:t>
            </a:r>
            <a:endParaRPr lang="pt-BR" sz="3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 defTabSz="1828709"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de outubro a dezembro de 2023</a:t>
            </a:r>
            <a:endParaRPr lang="pt-BR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992070A-37F0-538C-04B0-C0A34195F8C9}"/>
              </a:ext>
            </a:extLst>
          </p:cNvPr>
          <p:cNvGrpSpPr/>
          <p:nvPr/>
        </p:nvGrpSpPr>
        <p:grpSpPr>
          <a:xfrm>
            <a:off x="7929487" y="9926606"/>
            <a:ext cx="8523441" cy="2684864"/>
            <a:chOff x="3965980" y="5452109"/>
            <a:chExt cx="4261998" cy="1019175"/>
          </a:xfrm>
        </p:grpSpPr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6CB80BBD-40CA-370A-51EA-E7C134A2DB7A}"/>
                </a:ext>
              </a:extLst>
            </p:cNvPr>
            <p:cNvGrpSpPr/>
            <p:nvPr/>
          </p:nvGrpSpPr>
          <p:grpSpPr>
            <a:xfrm>
              <a:off x="3965980" y="5452109"/>
              <a:ext cx="4261998" cy="1019175"/>
              <a:chOff x="3965980" y="5452109"/>
              <a:chExt cx="4261998" cy="1019175"/>
            </a:xfrm>
          </p:grpSpPr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B309B8DB-DF04-97E9-B64C-BC7BFA730763}"/>
                  </a:ext>
                </a:extLst>
              </p:cNvPr>
              <p:cNvSpPr/>
              <p:nvPr/>
            </p:nvSpPr>
            <p:spPr>
              <a:xfrm>
                <a:off x="3965980" y="5452109"/>
                <a:ext cx="4261998" cy="1019175"/>
              </a:xfrm>
              <a:prstGeom prst="rect">
                <a:avLst/>
              </a:prstGeom>
              <a:noFill/>
              <a:ln w="38100" cmpd="dbl">
                <a:solidFill>
                  <a:srgbClr val="A57B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3D740F08-AB25-5E87-E8E6-EDFE1BE86DFA}"/>
                  </a:ext>
                </a:extLst>
              </p:cNvPr>
              <p:cNvSpPr/>
              <p:nvPr/>
            </p:nvSpPr>
            <p:spPr>
              <a:xfrm>
                <a:off x="4026837" y="5515608"/>
                <a:ext cx="4145613" cy="882374"/>
              </a:xfrm>
              <a:prstGeom prst="rect">
                <a:avLst/>
              </a:prstGeom>
              <a:solidFill>
                <a:srgbClr val="FDBE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B5B7DEB0-560F-8A06-B816-10CD3555145E}"/>
                </a:ext>
              </a:extLst>
            </p:cNvPr>
            <p:cNvSpPr/>
            <p:nvPr/>
          </p:nvSpPr>
          <p:spPr>
            <a:xfrm>
              <a:off x="4033248" y="5542468"/>
              <a:ext cx="4145280" cy="82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ACUMULE 12.500 </a:t>
              </a:r>
              <a:r>
                <a:rPr lang="pt-BR" sz="34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PVs</a:t>
              </a: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* 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SETEMBRO A NOVEMBRO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OU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OUTUBRO A DEZEMBRO</a:t>
              </a:r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729E588B-1D84-8A97-AB5A-CAB34F76038F}"/>
              </a:ext>
            </a:extLst>
          </p:cNvPr>
          <p:cNvGrpSpPr/>
          <p:nvPr/>
        </p:nvGrpSpPr>
        <p:grpSpPr>
          <a:xfrm>
            <a:off x="8034102" y="6306887"/>
            <a:ext cx="8356564" cy="2389476"/>
            <a:chOff x="697748" y="3657600"/>
            <a:chExt cx="4178554" cy="1194816"/>
          </a:xfrm>
        </p:grpSpPr>
        <p:grpSp>
          <p:nvGrpSpPr>
            <p:cNvPr id="58" name="Agrupar 57">
              <a:extLst>
                <a:ext uri="{FF2B5EF4-FFF2-40B4-BE49-F238E27FC236}">
                  <a16:creationId xmlns:a16="http://schemas.microsoft.com/office/drawing/2014/main" id="{E982E9B0-E759-60E8-25E1-33A9A5652F9F}"/>
                </a:ext>
              </a:extLst>
            </p:cNvPr>
            <p:cNvGrpSpPr/>
            <p:nvPr/>
          </p:nvGrpSpPr>
          <p:grpSpPr>
            <a:xfrm>
              <a:off x="697748" y="3657600"/>
              <a:ext cx="1345692" cy="1194816"/>
              <a:chOff x="697748" y="3657600"/>
              <a:chExt cx="1345692" cy="1194816"/>
            </a:xfrm>
          </p:grpSpPr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DE9D9DBA-3D27-1AE7-437F-7CAAE596D305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ED58536D-F422-5611-1793-0ED87CA667A8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3.500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OUT</a:t>
                </a:r>
              </a:p>
            </p:txBody>
          </p:sp>
        </p:grp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3D69AEF0-BDE6-086A-FC41-738599A332BC}"/>
                </a:ext>
              </a:extLst>
            </p:cNvPr>
            <p:cNvGrpSpPr/>
            <p:nvPr/>
          </p:nvGrpSpPr>
          <p:grpSpPr>
            <a:xfrm>
              <a:off x="2151898" y="3657600"/>
              <a:ext cx="1345692" cy="1194816"/>
              <a:chOff x="697748" y="3657600"/>
              <a:chExt cx="1345692" cy="1194816"/>
            </a:xfrm>
          </p:grpSpPr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417CC4F2-4D13-F55B-4FC1-0B817BC838C0}"/>
                  </a:ext>
                </a:extLst>
              </p:cNvPr>
              <p:cNvSpPr/>
              <p:nvPr/>
            </p:nvSpPr>
            <p:spPr>
              <a:xfrm>
                <a:off x="773185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2969F616-E4B8-00DE-5936-73DB12360E10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3.500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NOV</a:t>
                </a: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5E17AD22-B41B-8837-D8C2-83EAC98DEC18}"/>
                </a:ext>
              </a:extLst>
            </p:cNvPr>
            <p:cNvGrpSpPr/>
            <p:nvPr/>
          </p:nvGrpSpPr>
          <p:grpSpPr>
            <a:xfrm>
              <a:off x="3681486" y="3657600"/>
              <a:ext cx="1194816" cy="1194816"/>
              <a:chOff x="773186" y="3657600"/>
              <a:chExt cx="1194816" cy="1194816"/>
            </a:xfrm>
          </p:grpSpPr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D399DC9C-F8BF-CD8D-8299-D5B1734AF6E3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2CD2B185-7FBB-BF83-F32F-8E27F85A1197}"/>
                  </a:ext>
                </a:extLst>
              </p:cNvPr>
              <p:cNvSpPr/>
              <p:nvPr/>
            </p:nvSpPr>
            <p:spPr>
              <a:xfrm>
                <a:off x="802582" y="3931545"/>
                <a:ext cx="1136024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3.500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DEZ</a:t>
                </a:r>
              </a:p>
            </p:txBody>
          </p:sp>
        </p:grpSp>
      </p:grpSp>
      <p:sp>
        <p:nvSpPr>
          <p:cNvPr id="67" name="Retângulo 66">
            <a:extLst>
              <a:ext uri="{FF2B5EF4-FFF2-40B4-BE49-F238E27FC236}">
                <a16:creationId xmlns:a16="http://schemas.microsoft.com/office/drawing/2014/main" id="{F4AE97B2-483F-6A24-05EA-7894034EC13E}"/>
              </a:ext>
            </a:extLst>
          </p:cNvPr>
          <p:cNvSpPr/>
          <p:nvPr/>
        </p:nvSpPr>
        <p:spPr>
          <a:xfrm>
            <a:off x="11718962" y="8960453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709">
              <a:defRPr/>
            </a:pPr>
            <a:r>
              <a:rPr lang="pt-BR" sz="4000" b="1" dirty="0">
                <a:solidFill>
                  <a:srgbClr val="FDBE4C"/>
                </a:solidFill>
                <a:latin typeface="Century Gothic" panose="020B0502020202020204" pitchFamily="34" charset="0"/>
              </a:rPr>
              <a:t>OU</a:t>
            </a:r>
            <a:endParaRPr lang="pt-BR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027CAC2B-D1E6-324B-F9AC-2D1A1B20A336}"/>
              </a:ext>
            </a:extLst>
          </p:cNvPr>
          <p:cNvSpPr/>
          <p:nvPr/>
        </p:nvSpPr>
        <p:spPr>
          <a:xfrm>
            <a:off x="7575971" y="12651581"/>
            <a:ext cx="923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PVs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</a:rPr>
              <a:t> = Pontos de Volume Total (PPV + DLV + Volume de Cliente Premiu</a:t>
            </a:r>
            <a:r>
              <a:rPr lang="pt-BR" dirty="0">
                <a:latin typeface="Century Gothic" panose="020B0502020202020204" pitchFamily="34" charset="0"/>
              </a:rPr>
              <a:t>m).</a:t>
            </a:r>
          </a:p>
          <a:p>
            <a:pPr algn="ctr">
              <a:defRPr/>
            </a:pPr>
            <a:r>
              <a:rPr lang="pt-BR" dirty="0">
                <a:latin typeface="Century Gothic" panose="020B0502020202020204" pitchFamily="34" charset="0"/>
              </a:rPr>
              <a:t>Para qualificar, é necessário ter mínimo de 50% do volume de qualificação colocado no Brasil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D5FCC13D-12D5-E50A-8722-1077DE0E342D}"/>
              </a:ext>
            </a:extLst>
          </p:cNvPr>
          <p:cNvSpPr/>
          <p:nvPr/>
        </p:nvSpPr>
        <p:spPr>
          <a:xfrm>
            <a:off x="7703235" y="3849189"/>
            <a:ext cx="8975944" cy="95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5600" dirty="0">
                <a:solidFill>
                  <a:srgbClr val="FDBE4C"/>
                </a:solidFill>
                <a:latin typeface="Century Gothic" panose="020B0502020202020204" pitchFamily="34" charset="0"/>
              </a:rPr>
              <a:t>SUPERVISORES E ACIMA</a:t>
            </a:r>
          </a:p>
        </p:txBody>
      </p:sp>
      <p:pic>
        <p:nvPicPr>
          <p:cNvPr id="10" name="Imagem 9" descr="Logotipo&#10;&#10;Descrição gerada automaticamente">
            <a:extLst>
              <a:ext uri="{FF2B5EF4-FFF2-40B4-BE49-F238E27FC236}">
                <a16:creationId xmlns:a16="http://schemas.microsoft.com/office/drawing/2014/main" id="{B2B43644-EC4E-709F-FAB8-D396A58DE8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26" y="6346446"/>
            <a:ext cx="5053060" cy="52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decel="8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xit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675E-7 0 L 0.25002 0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675E-7 0 L -0.25002 0 " pathEditMode="relative" rAng="0" ptsTypes="AA">
                                      <p:cBhvr>
                                        <p:cTn id="2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A2E7354-BD0C-E204-5D5F-B5914D73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6"/>
            <a:ext cx="24380951" cy="13714285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CD56B68-68D0-14DC-480A-A538BFBFF8A5}"/>
              </a:ext>
            </a:extLst>
          </p:cNvPr>
          <p:cNvGrpSpPr/>
          <p:nvPr/>
        </p:nvGrpSpPr>
        <p:grpSpPr>
          <a:xfrm>
            <a:off x="0" y="0"/>
            <a:ext cx="24382413" cy="5838092"/>
            <a:chOff x="0" y="0"/>
            <a:chExt cx="24382413" cy="5838092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AC2F47C7-D6B1-32A9-A18B-B21A5CC43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D1FD3BA1-D0B9-CBAF-84DE-6A7103FE5701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en-US" sz="11999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1</a:t>
              </a:r>
            </a:p>
          </p:txBody>
        </p:sp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4FE05C31-395C-83D9-6E57-523A19145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9490"/>
          <a:stretch/>
        </p:blipFill>
        <p:spPr>
          <a:xfrm>
            <a:off x="6402262" y="2674578"/>
            <a:ext cx="17980151" cy="11041422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0336E87B-E6C6-412F-A786-CDEC1734EC1D}"/>
              </a:ext>
            </a:extLst>
          </p:cNvPr>
          <p:cNvSpPr/>
          <p:nvPr/>
        </p:nvSpPr>
        <p:spPr>
          <a:xfrm>
            <a:off x="8046196" y="3731955"/>
            <a:ext cx="8290020" cy="1508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5600" dirty="0">
                <a:solidFill>
                  <a:srgbClr val="FDBE4C"/>
                </a:solidFill>
                <a:latin typeface="Century Gothic" panose="020B0502020202020204" pitchFamily="34" charset="0"/>
              </a:rPr>
              <a:t>NOVOS SUPERVISORES</a:t>
            </a:r>
          </a:p>
          <a:p>
            <a:pPr algn="ctr" defTabSz="1828709">
              <a:defRPr/>
            </a:pPr>
            <a:r>
              <a:rPr lang="pt-BR" sz="3600" dirty="0">
                <a:solidFill>
                  <a:srgbClr val="FDBE4C"/>
                </a:solidFill>
                <a:latin typeface="Century Gothic" panose="020B0502020202020204" pitchFamily="34" charset="0"/>
              </a:rPr>
              <a:t>DE 1º DE NOVEMBRO</a:t>
            </a:r>
            <a:endParaRPr lang="pt-BR" sz="5600" dirty="0">
              <a:solidFill>
                <a:srgbClr val="FDBE4C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944D27FE-ECB7-4FD8-9743-7C009F5C2696}"/>
              </a:ext>
            </a:extLst>
          </p:cNvPr>
          <p:cNvSpPr/>
          <p:nvPr/>
        </p:nvSpPr>
        <p:spPr>
          <a:xfrm>
            <a:off x="7619508" y="5401454"/>
            <a:ext cx="93565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Faça 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 meses de 3.500 Pontos </a:t>
            </a: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de Volume Total em 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novembro e dezembro de 2023</a:t>
            </a:r>
          </a:p>
        </p:txBody>
      </p: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C1C2083D-484C-4EFC-B4CC-78247EA64AF3}"/>
              </a:ext>
            </a:extLst>
          </p:cNvPr>
          <p:cNvGrpSpPr/>
          <p:nvPr/>
        </p:nvGrpSpPr>
        <p:grpSpPr>
          <a:xfrm>
            <a:off x="7926460" y="10149942"/>
            <a:ext cx="8523441" cy="2038217"/>
            <a:chOff x="3964467" y="5286106"/>
            <a:chExt cx="4261998" cy="1019175"/>
          </a:xfrm>
        </p:grpSpPr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D19DDC77-0E73-4D3E-AA87-B6A0F70A31FC}"/>
                </a:ext>
              </a:extLst>
            </p:cNvPr>
            <p:cNvGrpSpPr/>
            <p:nvPr/>
          </p:nvGrpSpPr>
          <p:grpSpPr>
            <a:xfrm>
              <a:off x="3964467" y="5286106"/>
              <a:ext cx="4261998" cy="1019175"/>
              <a:chOff x="3964467" y="5286106"/>
              <a:chExt cx="4261998" cy="1019175"/>
            </a:xfrm>
          </p:grpSpPr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2C6AEC5C-3944-42CC-ADA9-91CD67EC194E}"/>
                  </a:ext>
                </a:extLst>
              </p:cNvPr>
              <p:cNvSpPr/>
              <p:nvPr/>
            </p:nvSpPr>
            <p:spPr>
              <a:xfrm>
                <a:off x="3964467" y="5286106"/>
                <a:ext cx="4261998" cy="1019175"/>
              </a:xfrm>
              <a:prstGeom prst="rect">
                <a:avLst/>
              </a:prstGeom>
              <a:noFill/>
              <a:ln w="38100" cmpd="dbl">
                <a:solidFill>
                  <a:srgbClr val="A57B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C1380D6A-130C-4800-9183-8E9D9D41CCD1}"/>
                  </a:ext>
                </a:extLst>
              </p:cNvPr>
              <p:cNvSpPr/>
              <p:nvPr/>
            </p:nvSpPr>
            <p:spPr>
              <a:xfrm>
                <a:off x="4026837" y="5346439"/>
                <a:ext cx="4145613" cy="882374"/>
              </a:xfrm>
              <a:prstGeom prst="rect">
                <a:avLst/>
              </a:prstGeom>
              <a:solidFill>
                <a:srgbClr val="FDBE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20AD9C2F-E2FB-4299-8F2F-005234ECAA6E}"/>
                </a:ext>
              </a:extLst>
            </p:cNvPr>
            <p:cNvSpPr/>
            <p:nvPr/>
          </p:nvSpPr>
          <p:spPr>
            <a:xfrm>
              <a:off x="4024339" y="5508793"/>
              <a:ext cx="4145280" cy="5694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pt-BR" sz="3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 </a:t>
              </a: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ACUMULE 9.000 PONTOS DE VOLUME TOTAL NO MESMO PERÍODO</a:t>
              </a:r>
            </a:p>
          </p:txBody>
        </p:sp>
      </p:grpSp>
      <p:sp>
        <p:nvSpPr>
          <p:cNvPr id="59" name="Retângulo 58">
            <a:extLst>
              <a:ext uri="{FF2B5EF4-FFF2-40B4-BE49-F238E27FC236}">
                <a16:creationId xmlns:a16="http://schemas.microsoft.com/office/drawing/2014/main" id="{07F9C53A-1A6A-450B-AD1D-25F832A12F55}"/>
              </a:ext>
            </a:extLst>
          </p:cNvPr>
          <p:cNvSpPr/>
          <p:nvPr/>
        </p:nvSpPr>
        <p:spPr>
          <a:xfrm>
            <a:off x="11625243" y="9314955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709">
              <a:defRPr/>
            </a:pPr>
            <a:r>
              <a:rPr lang="pt-BR" sz="4000" b="1" dirty="0">
                <a:solidFill>
                  <a:srgbClr val="FDBE4C"/>
                </a:solidFill>
                <a:latin typeface="Century Gothic" panose="020B0502020202020204" pitchFamily="34" charset="0"/>
              </a:rPr>
              <a:t>OU</a:t>
            </a:r>
            <a:endParaRPr lang="pt-BR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A6D72CF1-328C-4D04-8FCD-6A776FEE991A}"/>
              </a:ext>
            </a:extLst>
          </p:cNvPr>
          <p:cNvGrpSpPr/>
          <p:nvPr/>
        </p:nvGrpSpPr>
        <p:grpSpPr>
          <a:xfrm>
            <a:off x="9391547" y="6754120"/>
            <a:ext cx="5599320" cy="2389476"/>
            <a:chOff x="6714199" y="3534768"/>
            <a:chExt cx="2799842" cy="1194816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09A48C94-E525-402C-A85F-558BAA6DCFBE}"/>
                </a:ext>
              </a:extLst>
            </p:cNvPr>
            <p:cNvGrpSpPr/>
            <p:nvPr/>
          </p:nvGrpSpPr>
          <p:grpSpPr>
            <a:xfrm>
              <a:off x="6714199" y="3534768"/>
              <a:ext cx="1345692" cy="1194816"/>
              <a:chOff x="697748" y="3534768"/>
              <a:chExt cx="1345692" cy="1194816"/>
            </a:xfrm>
          </p:grpSpPr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9756854B-54F2-4F76-8949-A37928A4A044}"/>
                  </a:ext>
                </a:extLst>
              </p:cNvPr>
              <p:cNvSpPr/>
              <p:nvPr/>
            </p:nvSpPr>
            <p:spPr>
              <a:xfrm>
                <a:off x="773186" y="3534768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36BBA004-3D6E-4864-9107-0239F2EAC27D}"/>
                  </a:ext>
                </a:extLst>
              </p:cNvPr>
              <p:cNvSpPr/>
              <p:nvPr/>
            </p:nvSpPr>
            <p:spPr>
              <a:xfrm>
                <a:off x="697748" y="3801681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3.500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NOV</a:t>
                </a:r>
              </a:p>
            </p:txBody>
          </p:sp>
        </p:grp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08EE3D96-8F37-43F1-B301-EF658FE6182B}"/>
                </a:ext>
              </a:extLst>
            </p:cNvPr>
            <p:cNvGrpSpPr/>
            <p:nvPr/>
          </p:nvGrpSpPr>
          <p:grpSpPr>
            <a:xfrm>
              <a:off x="8168349" y="3534768"/>
              <a:ext cx="1345692" cy="1194816"/>
              <a:chOff x="697748" y="3534768"/>
              <a:chExt cx="1345692" cy="1194816"/>
            </a:xfrm>
          </p:grpSpPr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01D03901-0933-409B-858B-2B14CD244FD2}"/>
                  </a:ext>
                </a:extLst>
              </p:cNvPr>
              <p:cNvSpPr/>
              <p:nvPr/>
            </p:nvSpPr>
            <p:spPr>
              <a:xfrm>
                <a:off x="773186" y="3534768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5CE3B350-CC9C-4F83-83E6-9E57E0B16758}"/>
                  </a:ext>
                </a:extLst>
              </p:cNvPr>
              <p:cNvSpPr/>
              <p:nvPr/>
            </p:nvSpPr>
            <p:spPr>
              <a:xfrm>
                <a:off x="697748" y="3801681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3.500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DEZ</a:t>
                </a:r>
              </a:p>
            </p:txBody>
          </p:sp>
        </p:grp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14CE105-AC28-44B6-AC33-36DA2341F27C}"/>
              </a:ext>
            </a:extLst>
          </p:cNvPr>
          <p:cNvSpPr txBox="1"/>
          <p:nvPr/>
        </p:nvSpPr>
        <p:spPr>
          <a:xfrm>
            <a:off x="7755979" y="12535287"/>
            <a:ext cx="8830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09">
              <a:defRPr/>
            </a:pPr>
            <a:r>
              <a:rPr lang="pt-BR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Também poderão se qualificar para os níveis superiores se atingirem os volumes do respectivo nível em outubro e novembro</a:t>
            </a:r>
          </a:p>
        </p:txBody>
      </p:sp>
    </p:spTree>
    <p:extLst>
      <p:ext uri="{BB962C8B-B14F-4D97-AF65-F5344CB8AC3E}">
        <p14:creationId xmlns:p14="http://schemas.microsoft.com/office/powerpoint/2010/main" val="17958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02D8D34-C680-7495-317B-DC0CDC1A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2294"/>
            <a:ext cx="24379364" cy="1371339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38F06FF-B1BA-F016-125C-D5FB703DE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74" b="4"/>
          <a:stretch/>
        </p:blipFill>
        <p:spPr>
          <a:xfrm>
            <a:off x="6541845" y="1266457"/>
            <a:ext cx="17838313" cy="12447381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1A8A99E4-9385-D31F-FEE7-66F079B9039F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AAC73A4F-1E62-C2EE-1E7C-BE558304B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950076B5-473E-4ABD-3119-40C9C87C8633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526">
                <a:defRPr/>
              </a:pPr>
              <a:r>
                <a:rPr lang="en-US" sz="11998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1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E7A046E-B637-B67E-6783-C2D6235001E0}"/>
              </a:ext>
            </a:extLst>
          </p:cNvPr>
          <p:cNvGrpSpPr/>
          <p:nvPr/>
        </p:nvGrpSpPr>
        <p:grpSpPr>
          <a:xfrm>
            <a:off x="796" y="2881955"/>
            <a:ext cx="13105546" cy="6433335"/>
            <a:chOff x="1" y="2622698"/>
            <a:chExt cx="13106399" cy="6433754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4427F37-9742-B651-0854-8632EB990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" r="89" b="83"/>
            <a:stretch/>
          </p:blipFill>
          <p:spPr>
            <a:xfrm>
              <a:off x="1" y="2622698"/>
              <a:ext cx="13106399" cy="6433754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91203F2A-21F2-04D3-5A5C-ED6BE73A367F}"/>
                </a:ext>
              </a:extLst>
            </p:cNvPr>
            <p:cNvSpPr/>
            <p:nvPr/>
          </p:nvSpPr>
          <p:spPr>
            <a:xfrm>
              <a:off x="2016370" y="4699814"/>
              <a:ext cx="8773608" cy="16286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ts val="5499"/>
                </a:lnSpc>
                <a:defRPr/>
              </a:pPr>
              <a:r>
                <a:rPr lang="pt-BR" sz="87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ASSENTO VIP</a:t>
              </a:r>
              <a:endParaRPr lang="pt-BR" sz="7999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  <a:p>
              <a:pPr defTabSz="1828526">
                <a:defRPr/>
              </a:pPr>
              <a:r>
                <a:rPr lang="pt-BR" sz="5399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NO FSL DA SUA REGIÃO 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0CCD00-BA76-A5D1-DF53-44882F7A35B3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26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Imagens meramente ilustrativas</a:t>
            </a:r>
          </a:p>
        </p:txBody>
      </p:sp>
    </p:spTree>
    <p:extLst>
      <p:ext uri="{BB962C8B-B14F-4D97-AF65-F5344CB8AC3E}">
        <p14:creationId xmlns:p14="http://schemas.microsoft.com/office/powerpoint/2010/main" val="23206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>
            <a:extLst>
              <a:ext uri="{FF2B5EF4-FFF2-40B4-BE49-F238E27FC236}">
                <a16:creationId xmlns:a16="http://schemas.microsoft.com/office/drawing/2014/main" id="{64160AE4-506E-9A30-B0F4-30ADA3EC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2294"/>
            <a:ext cx="24379364" cy="1371339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28C4458-635C-146B-38FE-B9D8EFAC0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29"/>
          <a:stretch/>
        </p:blipFill>
        <p:spPr>
          <a:xfrm>
            <a:off x="13967" y="2443"/>
            <a:ext cx="14334940" cy="13713391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0EC7D05-043C-0C26-DDE2-E89424CF8FCE}"/>
              </a:ext>
            </a:extLst>
          </p:cNvPr>
          <p:cNvGrpSpPr/>
          <p:nvPr/>
        </p:nvGrpSpPr>
        <p:grpSpPr>
          <a:xfrm>
            <a:off x="7382" y="8979739"/>
            <a:ext cx="14974530" cy="4736096"/>
            <a:chOff x="6587" y="8979877"/>
            <a:chExt cx="14975505" cy="4736404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33B7A17-BBA3-6DE7-FB6C-CBFE23A4D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r="57"/>
            <a:stretch/>
          </p:blipFill>
          <p:spPr>
            <a:xfrm>
              <a:off x="6587" y="8979877"/>
              <a:ext cx="14975505" cy="4736404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679C494-1411-B366-F366-427A40C3FCD2}"/>
                </a:ext>
              </a:extLst>
            </p:cNvPr>
            <p:cNvSpPr/>
            <p:nvPr/>
          </p:nvSpPr>
          <p:spPr>
            <a:xfrm>
              <a:off x="1683499" y="10751096"/>
              <a:ext cx="8885651" cy="2610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ts val="5499"/>
                </a:lnSpc>
                <a:defRPr/>
              </a:pPr>
              <a:r>
                <a:rPr lang="pt-BR" sz="59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KIT DE 3 PULSEIRAS </a:t>
              </a: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PERSONALIZADAS</a:t>
              </a:r>
              <a:r>
                <a:rPr lang="pt-BR" sz="4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, </a:t>
              </a:r>
            </a:p>
            <a:p>
              <a:pPr defTabSz="1828526">
                <a:lnSpc>
                  <a:spcPct val="90000"/>
                </a:lnSpc>
                <a:defRPr/>
              </a:pPr>
              <a:r>
                <a:rPr lang="pt-BR" sz="40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sendo uma de couro, uma de corda e uma de pedras  </a:t>
              </a:r>
            </a:p>
          </p:txBody>
        </p: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1B3657F4-3132-386F-27F7-51C526A82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14" b="14"/>
          <a:stretch/>
        </p:blipFill>
        <p:spPr>
          <a:xfrm>
            <a:off x="11136992" y="2443"/>
            <a:ext cx="13249749" cy="13713391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B10C56C-4216-762D-9F1E-5703455BC7E3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CC9E3A48-2130-44E4-921D-25F00B2B6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5CFB0B5-A48C-0447-0402-F76CB3B928C8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526">
                <a:defRPr/>
              </a:pPr>
              <a:r>
                <a:rPr lang="en-US" sz="11998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1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F0CCD00-BA76-A5D1-DF53-44882F7A35B3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26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Imagens meramente ilustrativas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A130E91A-CFF8-12E9-AF35-692ECE40F1A5}"/>
              </a:ext>
            </a:extLst>
          </p:cNvPr>
          <p:cNvGrpSpPr/>
          <p:nvPr/>
        </p:nvGrpSpPr>
        <p:grpSpPr>
          <a:xfrm>
            <a:off x="12372035" y="8979739"/>
            <a:ext cx="12014709" cy="4736096"/>
            <a:chOff x="12372045" y="8979877"/>
            <a:chExt cx="12015491" cy="4736404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616047F-DD51-0113-ED84-3A8320510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" t="3"/>
            <a:stretch/>
          </p:blipFill>
          <p:spPr>
            <a:xfrm>
              <a:off x="12372045" y="8979877"/>
              <a:ext cx="12015491" cy="473640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D059FEA4-CA28-F033-9265-E78506EEA4C4}"/>
                </a:ext>
              </a:extLst>
            </p:cNvPr>
            <p:cNvSpPr/>
            <p:nvPr/>
          </p:nvSpPr>
          <p:spPr>
            <a:xfrm>
              <a:off x="16912175" y="11009436"/>
              <a:ext cx="5465696" cy="21340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828526">
                <a:lnSpc>
                  <a:spcPts val="5499"/>
                </a:lnSpc>
                <a:defRPr/>
              </a:pP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GARGANTILHA</a:t>
              </a:r>
            </a:p>
            <a:p>
              <a:pPr algn="r" defTabSz="1828526">
                <a:lnSpc>
                  <a:spcPts val="5499"/>
                </a:lnSpc>
                <a:defRPr/>
              </a:pP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exclusiva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3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BY JULIO OKUBO</a:t>
              </a:r>
              <a:r>
                <a:rPr lang="pt-BR" sz="3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ECB9CBF1-B4A9-B093-2DF7-792EE7D1D21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2" r="138" b="307"/>
          <a:stretch/>
        </p:blipFill>
        <p:spPr>
          <a:xfrm>
            <a:off x="20313534" y="8154009"/>
            <a:ext cx="2897753" cy="214462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7717B7E-81A8-90B6-0F56-B7DE8BCC02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347" r="124" b="-17404"/>
          <a:stretch/>
        </p:blipFill>
        <p:spPr>
          <a:xfrm>
            <a:off x="13301645" y="7228641"/>
            <a:ext cx="3502198" cy="3502196"/>
          </a:xfrm>
          <a:prstGeom prst="ellipse">
            <a:avLst/>
          </a:prstGeom>
          <a:solidFill>
            <a:schemeClr val="tx1"/>
          </a:solidFill>
          <a:effectLst>
            <a:outerShdw blurRad="355600" dist="685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A9E2F4C-B71A-E216-D9EB-30C4311039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2"/>
          <a:stretch/>
        </p:blipFill>
        <p:spPr>
          <a:xfrm>
            <a:off x="9023149" y="8154008"/>
            <a:ext cx="8624574" cy="685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4B75B82-9F29-6D33-3A15-C9363C867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7"/>
            <a:ext cx="24380951" cy="1371428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B72217A0-BB37-04DF-8FBD-685C7A97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52"/>
            <a:ext cx="24380951" cy="13714285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FBEC1C21-D389-658F-5F04-97810233D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800"/>
            <a:ext cx="24380951" cy="13714285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9364D7BB-22A7-AD5A-44DA-AFA97BCFE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416"/>
            <a:ext cx="24380951" cy="1371428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3DC4213-546D-6773-9A35-F557E54BC7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" b="3"/>
          <a:stretch/>
        </p:blipFill>
        <p:spPr>
          <a:xfrm>
            <a:off x="18036128" y="1608"/>
            <a:ext cx="12435840" cy="1371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216AD9-BAF3-9953-D511-6AE2C9829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76" b="3"/>
          <a:stretch/>
        </p:blipFill>
        <p:spPr>
          <a:xfrm>
            <a:off x="-6089183" y="1608"/>
            <a:ext cx="12435840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D89BCC-E0F5-A4D5-C54A-347CD1602B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48"/>
          <a:stretch/>
        </p:blipFill>
        <p:spPr>
          <a:xfrm>
            <a:off x="3047" y="447"/>
            <a:ext cx="6522621" cy="1371510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C1119C7-0102-4B7D-3443-D66EFB5DB3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/>
          <a:stretch/>
        </p:blipFill>
        <p:spPr>
          <a:xfrm>
            <a:off x="18341526" y="447"/>
            <a:ext cx="6040887" cy="1371513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3A1D776-547B-3988-0BFF-FA4ACC327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/>
          <a:stretch/>
        </p:blipFill>
        <p:spPr>
          <a:xfrm>
            <a:off x="19021322" y="0"/>
            <a:ext cx="5361091" cy="137151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CA5107A-8524-4CCF-A8A8-ADDC1169D3B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/>
          <a:stretch/>
        </p:blipFill>
        <p:spPr>
          <a:xfrm>
            <a:off x="20093870" y="5673839"/>
            <a:ext cx="6409529" cy="13715107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A904092-C3F4-97EC-7426-F6BCFC871288}"/>
              </a:ext>
            </a:extLst>
          </p:cNvPr>
          <p:cNvGrpSpPr/>
          <p:nvPr/>
        </p:nvGrpSpPr>
        <p:grpSpPr>
          <a:xfrm>
            <a:off x="0" y="0"/>
            <a:ext cx="24382413" cy="5838092"/>
            <a:chOff x="0" y="0"/>
            <a:chExt cx="24382413" cy="5838092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7C10E426-FAAC-D33D-F881-C3491BAF1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82C27F9-9780-C8F8-9B7E-547B44BE0C67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en-US" sz="11999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2</a:t>
              </a:r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900F27C8-4003-BA0A-7CB1-23440D7E52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9490"/>
          <a:stretch/>
        </p:blipFill>
        <p:spPr>
          <a:xfrm>
            <a:off x="6400800" y="2672862"/>
            <a:ext cx="17980151" cy="11041422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7B5A2245-9B99-BDA8-0F09-EC2EC296331B}"/>
              </a:ext>
            </a:extLst>
          </p:cNvPr>
          <p:cNvSpPr/>
          <p:nvPr/>
        </p:nvSpPr>
        <p:spPr>
          <a:xfrm>
            <a:off x="8544197" y="4910384"/>
            <a:ext cx="7487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Faça 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5.000 </a:t>
            </a:r>
            <a:r>
              <a:rPr lang="pt-BR" sz="3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PVs</a:t>
            </a:r>
            <a:r>
              <a:rPr lang="pt-BR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*</a:t>
            </a:r>
            <a:endParaRPr lang="pt-BR" sz="3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algn="ctr" defTabSz="1828709">
              <a:defRPr/>
            </a:pPr>
            <a:r>
              <a:rPr lang="pt-BR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de outubro a dezembro de 2023</a:t>
            </a:r>
            <a:endParaRPr lang="pt-BR" sz="32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6FAF3716-E588-135D-4A70-2070CB5037A1}"/>
              </a:ext>
            </a:extLst>
          </p:cNvPr>
          <p:cNvGrpSpPr/>
          <p:nvPr/>
        </p:nvGrpSpPr>
        <p:grpSpPr>
          <a:xfrm>
            <a:off x="8034102" y="6306887"/>
            <a:ext cx="8356564" cy="2389476"/>
            <a:chOff x="697748" y="3657600"/>
            <a:chExt cx="4178554" cy="1194816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07426931-2DD5-B30C-87B1-6BFCBEA438DC}"/>
                </a:ext>
              </a:extLst>
            </p:cNvPr>
            <p:cNvGrpSpPr/>
            <p:nvPr/>
          </p:nvGrpSpPr>
          <p:grpSpPr>
            <a:xfrm>
              <a:off x="697748" y="3657600"/>
              <a:ext cx="1345692" cy="1194816"/>
              <a:chOff x="697748" y="3657600"/>
              <a:chExt cx="1345692" cy="1194816"/>
            </a:xfrm>
          </p:grpSpPr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5167D603-5471-85D3-CA7B-2A14F545BD8B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13F0A5B1-3403-4A1A-763F-562981F876E9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5.000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OUT</a:t>
                </a:r>
              </a:p>
            </p:txBody>
          </p:sp>
        </p:grp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35528A6-3DBC-70C6-7E2E-802F573C3707}"/>
                </a:ext>
              </a:extLst>
            </p:cNvPr>
            <p:cNvGrpSpPr/>
            <p:nvPr/>
          </p:nvGrpSpPr>
          <p:grpSpPr>
            <a:xfrm>
              <a:off x="2151898" y="3657600"/>
              <a:ext cx="1345692" cy="1194816"/>
              <a:chOff x="697748" y="3657600"/>
              <a:chExt cx="1345692" cy="1194816"/>
            </a:xfrm>
          </p:grpSpPr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93909423-543E-CA2E-4111-45E484B21ECE}"/>
                  </a:ext>
                </a:extLst>
              </p:cNvPr>
              <p:cNvSpPr/>
              <p:nvPr/>
            </p:nvSpPr>
            <p:spPr>
              <a:xfrm>
                <a:off x="773185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71DA0095-9078-1A77-3F5B-DC278B808D25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5.000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NOV</a:t>
                </a: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06AB6BB2-38A8-AD82-A995-918F69FA1F1A}"/>
                </a:ext>
              </a:extLst>
            </p:cNvPr>
            <p:cNvGrpSpPr/>
            <p:nvPr/>
          </p:nvGrpSpPr>
          <p:grpSpPr>
            <a:xfrm>
              <a:off x="3681486" y="3657600"/>
              <a:ext cx="1194816" cy="1194816"/>
              <a:chOff x="773186" y="3657600"/>
              <a:chExt cx="1194816" cy="1194816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5EE722B4-1EFC-5D95-D7F6-264E82B14A9D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EBED76-6D8B-CB7F-5B4D-6C5F61A8554A}"/>
                  </a:ext>
                </a:extLst>
              </p:cNvPr>
              <p:cNvSpPr/>
              <p:nvPr/>
            </p:nvSpPr>
            <p:spPr>
              <a:xfrm>
                <a:off x="802582" y="3931545"/>
                <a:ext cx="1136024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828709">
                  <a:defRPr/>
                </a:pPr>
                <a:r>
                  <a:rPr lang="pt-BR" sz="4800" dirty="0">
                    <a:solidFill>
                      <a:srgbClr val="FDBE4C"/>
                    </a:solidFill>
                    <a:latin typeface="Century Gothic" panose="020B0502020202020204" pitchFamily="34" charset="0"/>
                  </a:rPr>
                  <a:t>5.000</a:t>
                </a:r>
              </a:p>
              <a:p>
                <a:pPr algn="ctr" defTabSz="1828709">
                  <a:defRPr/>
                </a:pPr>
                <a:r>
                  <a:rPr lang="pt-BR" sz="3200" b="1" dirty="0">
                    <a:solidFill>
                      <a:prstClr val="white"/>
                    </a:solidFill>
                    <a:latin typeface="Century Gothic" panose="020B0502020202020204" pitchFamily="34" charset="0"/>
                  </a:rPr>
                  <a:t>DEZ</a:t>
                </a:r>
              </a:p>
            </p:txBody>
          </p:sp>
        </p:grpSp>
      </p:grpSp>
      <p:sp>
        <p:nvSpPr>
          <p:cNvPr id="70" name="Retângulo 69">
            <a:extLst>
              <a:ext uri="{FF2B5EF4-FFF2-40B4-BE49-F238E27FC236}">
                <a16:creationId xmlns:a16="http://schemas.microsoft.com/office/drawing/2014/main" id="{5F987037-D85E-3A45-9FCB-9F986AD915CB}"/>
              </a:ext>
            </a:extLst>
          </p:cNvPr>
          <p:cNvSpPr/>
          <p:nvPr/>
        </p:nvSpPr>
        <p:spPr>
          <a:xfrm>
            <a:off x="11718962" y="8960453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709">
              <a:defRPr/>
            </a:pPr>
            <a:r>
              <a:rPr lang="pt-BR" sz="4000" b="1" dirty="0">
                <a:solidFill>
                  <a:srgbClr val="FDBE4C"/>
                </a:solidFill>
                <a:latin typeface="Century Gothic" panose="020B0502020202020204" pitchFamily="34" charset="0"/>
              </a:rPr>
              <a:t>OU</a:t>
            </a:r>
            <a:endParaRPr lang="pt-BR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A8AC7D0E-C56E-4CDD-B704-B14C04F81D5B}"/>
              </a:ext>
            </a:extLst>
          </p:cNvPr>
          <p:cNvSpPr/>
          <p:nvPr/>
        </p:nvSpPr>
        <p:spPr>
          <a:xfrm>
            <a:off x="7703235" y="3849189"/>
            <a:ext cx="8975944" cy="95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sz="5600" dirty="0">
                <a:solidFill>
                  <a:srgbClr val="FDBE4C"/>
                </a:solidFill>
                <a:latin typeface="Century Gothic" panose="020B0502020202020204" pitchFamily="34" charset="0"/>
              </a:rPr>
              <a:t>SUPERVISORES E ACIMA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1E1BC8B-AB90-E5E8-7032-8649963C7A54}"/>
              </a:ext>
            </a:extLst>
          </p:cNvPr>
          <p:cNvGrpSpPr/>
          <p:nvPr/>
        </p:nvGrpSpPr>
        <p:grpSpPr>
          <a:xfrm>
            <a:off x="7929487" y="9926606"/>
            <a:ext cx="8523441" cy="2684864"/>
            <a:chOff x="3965980" y="5452109"/>
            <a:chExt cx="4261998" cy="1019175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0CC52F43-35A5-3442-A1CB-266E03BA7D81}"/>
                </a:ext>
              </a:extLst>
            </p:cNvPr>
            <p:cNvGrpSpPr/>
            <p:nvPr/>
          </p:nvGrpSpPr>
          <p:grpSpPr>
            <a:xfrm>
              <a:off x="3965980" y="5452109"/>
              <a:ext cx="4261998" cy="1019175"/>
              <a:chOff x="3965980" y="5452109"/>
              <a:chExt cx="4261998" cy="1019175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F10A3A76-82C5-7B0D-6729-E9FD6785AED4}"/>
                  </a:ext>
                </a:extLst>
              </p:cNvPr>
              <p:cNvSpPr/>
              <p:nvPr/>
            </p:nvSpPr>
            <p:spPr>
              <a:xfrm>
                <a:off x="3965980" y="5452109"/>
                <a:ext cx="4261998" cy="1019175"/>
              </a:xfrm>
              <a:prstGeom prst="rect">
                <a:avLst/>
              </a:prstGeom>
              <a:noFill/>
              <a:ln w="38100" cmpd="dbl">
                <a:solidFill>
                  <a:srgbClr val="A57B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DFE0A6F3-DE87-1E47-9B59-0D6F01C9A55F}"/>
                  </a:ext>
                </a:extLst>
              </p:cNvPr>
              <p:cNvSpPr/>
              <p:nvPr/>
            </p:nvSpPr>
            <p:spPr>
              <a:xfrm>
                <a:off x="4026837" y="5515608"/>
                <a:ext cx="4145613" cy="882374"/>
              </a:xfrm>
              <a:prstGeom prst="rect">
                <a:avLst/>
              </a:prstGeom>
              <a:solidFill>
                <a:srgbClr val="FDBE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330C0B9D-8DB1-B062-70D5-39E329739D6D}"/>
                </a:ext>
              </a:extLst>
            </p:cNvPr>
            <p:cNvSpPr/>
            <p:nvPr/>
          </p:nvSpPr>
          <p:spPr>
            <a:xfrm>
              <a:off x="4033248" y="5542468"/>
              <a:ext cx="4145280" cy="82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ACUMULE 17.000 </a:t>
              </a:r>
              <a:r>
                <a:rPr lang="pt-BR" sz="34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PVs</a:t>
              </a: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* 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SETEMBRO A NOVEMBRO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OU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OUTUBRO A DEZEMBRO</a:t>
              </a: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352800AF-656D-5051-17BC-B9A027F04818}"/>
              </a:ext>
            </a:extLst>
          </p:cNvPr>
          <p:cNvSpPr/>
          <p:nvPr/>
        </p:nvSpPr>
        <p:spPr>
          <a:xfrm>
            <a:off x="7575971" y="12651581"/>
            <a:ext cx="923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PVs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</a:rPr>
              <a:t> = Pontos de Volume Total (PPV + DLV + Volume de Cliente Premiu</a:t>
            </a:r>
            <a:r>
              <a:rPr lang="pt-BR" dirty="0">
                <a:latin typeface="Century Gothic" panose="020B0502020202020204" pitchFamily="34" charset="0"/>
              </a:rPr>
              <a:t>m).</a:t>
            </a:r>
          </a:p>
          <a:p>
            <a:pPr algn="ctr">
              <a:defRPr/>
            </a:pPr>
            <a:r>
              <a:rPr lang="pt-BR" dirty="0">
                <a:latin typeface="Century Gothic" panose="020B0502020202020204" pitchFamily="34" charset="0"/>
              </a:rPr>
              <a:t>Para qualificar, é necessário ter mínimo de 50% do volume de qualificação colocado no Brasil</a:t>
            </a: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F81FC0B7-69A0-0F1D-B880-BB29F0E1C0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26" y="6346446"/>
            <a:ext cx="5053060" cy="52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512E-6 -1.2963E-6 L -0.25002 -1.2963E-6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622E-7 -1.2963E-6 L 0.25002 -1.2963E-6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mph" presetSubtype="0" decel="8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xit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2 -1.2963E-6 L -4.33622E-7 -1.2963E-6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2 -1.2963E-6 L 2.65512E-6 -1.2963E-6 " pathEditMode="relative" rAng="0" ptsTypes="AA">
                                      <p:cBhvr>
                                        <p:cTn id="4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0" grpId="0"/>
      <p:bldP spid="7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64">
            <a:extLst>
              <a:ext uri="{FF2B5EF4-FFF2-40B4-BE49-F238E27FC236}">
                <a16:creationId xmlns:a16="http://schemas.microsoft.com/office/drawing/2014/main" id="{3D322689-F71D-1A98-AE1A-3FDB367F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373"/>
            <a:ext cx="24379364" cy="1371339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7D389EC-EEBE-578C-7454-FCAAB81BF12C}"/>
              </a:ext>
            </a:extLst>
          </p:cNvPr>
          <p:cNvGrpSpPr/>
          <p:nvPr/>
        </p:nvGrpSpPr>
        <p:grpSpPr>
          <a:xfrm>
            <a:off x="-666" y="1125788"/>
            <a:ext cx="10280284" cy="12588048"/>
            <a:chOff x="7949844" y="1125415"/>
            <a:chExt cx="10280953" cy="12588868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B0C92CD-799B-B920-B793-02D84ADB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" r="58" b="7"/>
            <a:stretch/>
          </p:blipFill>
          <p:spPr>
            <a:xfrm>
              <a:off x="7949844" y="1125415"/>
              <a:ext cx="10280953" cy="12588868"/>
            </a:xfrm>
            <a:prstGeom prst="rect">
              <a:avLst/>
            </a:prstGeom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2842C26-D9DA-A2AB-4D3F-79C6D773F26F}"/>
                </a:ext>
              </a:extLst>
            </p:cNvPr>
            <p:cNvSpPr>
              <a:spLocks/>
            </p:cNvSpPr>
            <p:nvPr/>
          </p:nvSpPr>
          <p:spPr>
            <a:xfrm>
              <a:off x="8775797" y="10512936"/>
              <a:ext cx="6524997" cy="2865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ct val="85000"/>
                </a:lnSpc>
                <a:defRPr/>
              </a:pPr>
              <a:r>
                <a:rPr lang="pt-BR" sz="87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ASSENTO VIP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3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NO FSL DA SUA REGIÃO 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47BF9A3-56CF-548C-6ECE-F7E010C24A58}"/>
              </a:ext>
            </a:extLst>
          </p:cNvPr>
          <p:cNvGrpSpPr/>
          <p:nvPr/>
        </p:nvGrpSpPr>
        <p:grpSpPr>
          <a:xfrm>
            <a:off x="6799738" y="656617"/>
            <a:ext cx="11226516" cy="13057220"/>
            <a:chOff x="6799385" y="656213"/>
            <a:chExt cx="11227247" cy="1305807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660A9C4-08DF-337F-2E94-CFC024568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" t="66" r="44"/>
            <a:stretch/>
          </p:blipFill>
          <p:spPr>
            <a:xfrm>
              <a:off x="6799385" y="656213"/>
              <a:ext cx="11227247" cy="13058070"/>
            </a:xfrm>
            <a:prstGeom prst="rect">
              <a:avLst/>
            </a:prstGeom>
          </p:spPr>
        </p:pic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3355E29-C573-905B-5678-BDC030B3477C}"/>
                </a:ext>
              </a:extLst>
            </p:cNvPr>
            <p:cNvSpPr>
              <a:spLocks/>
            </p:cNvSpPr>
            <p:nvPr/>
          </p:nvSpPr>
          <p:spPr>
            <a:xfrm>
              <a:off x="8813897" y="10570086"/>
              <a:ext cx="6776623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526">
                <a:lnSpc>
                  <a:spcPct val="90000"/>
                </a:lnSpc>
                <a:defRPr/>
              </a:pP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KIT DE 3 PULSEIRAS PERSONALIZADAS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3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Sendo uma de couro, uma de corda e uma de pedras</a:t>
              </a:r>
              <a:endParaRPr lang="pt-BR" sz="32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169AA69-F27A-14DA-B266-CFE07F833FF9}"/>
              </a:ext>
            </a:extLst>
          </p:cNvPr>
          <p:cNvGrpSpPr/>
          <p:nvPr/>
        </p:nvGrpSpPr>
        <p:grpSpPr>
          <a:xfrm>
            <a:off x="14376237" y="785960"/>
            <a:ext cx="10003921" cy="12927876"/>
            <a:chOff x="14376379" y="785565"/>
            <a:chExt cx="10004572" cy="1292871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B249F7C-B73B-7396-94F6-D13C68C75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" t="85"/>
            <a:stretch/>
          </p:blipFill>
          <p:spPr>
            <a:xfrm>
              <a:off x="14376379" y="785565"/>
              <a:ext cx="10004572" cy="12928718"/>
            </a:xfrm>
            <a:prstGeom prst="rect">
              <a:avLst/>
            </a:prstGeom>
          </p:spPr>
        </p:pic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1BF5F711-A9F1-DAFF-AD59-1BA0B67A1A1A}"/>
                </a:ext>
              </a:extLst>
            </p:cNvPr>
            <p:cNvSpPr>
              <a:spLocks/>
            </p:cNvSpPr>
            <p:nvPr/>
          </p:nvSpPr>
          <p:spPr>
            <a:xfrm>
              <a:off x="16633812" y="10512936"/>
              <a:ext cx="677662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828526">
                <a:defRPr/>
              </a:pPr>
              <a:r>
                <a:rPr lang="pt-BR" sz="46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GARGANTILHA</a:t>
              </a: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6C621B0-2013-BF8D-1796-ACAC3522E8AC}"/>
                </a:ext>
              </a:extLst>
            </p:cNvPr>
            <p:cNvSpPr>
              <a:spLocks/>
            </p:cNvSpPr>
            <p:nvPr/>
          </p:nvSpPr>
          <p:spPr>
            <a:xfrm>
              <a:off x="16633812" y="11094828"/>
              <a:ext cx="677662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828526">
                <a:defRPr/>
              </a:pPr>
              <a:r>
                <a:rPr lang="pt-BR" sz="4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exclusiva</a:t>
              </a:r>
              <a:br>
                <a:rPr lang="pt-BR" sz="4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3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BY JULIO OKUBO</a:t>
              </a:r>
              <a:r>
                <a:rPr lang="pt-BR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0B02490-4479-EAE5-EC9F-43056F8E8534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68E4EDC-3426-8701-DCC7-8CBA34466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E585C3B3-FADE-5629-182F-C77EFF367773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526">
                <a:defRPr/>
              </a:pPr>
              <a:r>
                <a:rPr lang="en-US" sz="11998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2</a:t>
              </a:r>
            </a:p>
          </p:txBody>
        </p:sp>
      </p:grpSp>
      <p:pic>
        <p:nvPicPr>
          <p:cNvPr id="59" name="Imagem 58">
            <a:extLst>
              <a:ext uri="{FF2B5EF4-FFF2-40B4-BE49-F238E27FC236}">
                <a16:creationId xmlns:a16="http://schemas.microsoft.com/office/drawing/2014/main" id="{342C5AB4-C6B2-FBB7-0CD0-31561165A9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20823470" y="8163212"/>
            <a:ext cx="2560154" cy="1894767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123FA05E-0218-ED73-79DE-58416839C969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26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Imagens meramente ilustrativas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40724E7-8558-6BC6-034B-66DEBC3BE91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2"/>
          <a:stretch/>
        </p:blipFill>
        <p:spPr>
          <a:xfrm>
            <a:off x="14376237" y="7956382"/>
            <a:ext cx="6256811" cy="497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m 64">
            <a:extLst>
              <a:ext uri="{FF2B5EF4-FFF2-40B4-BE49-F238E27FC236}">
                <a16:creationId xmlns:a16="http://schemas.microsoft.com/office/drawing/2014/main" id="{3D322689-F71D-1A98-AE1A-3FDB367FF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" y="373"/>
            <a:ext cx="24379364" cy="13713392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7D389EC-EEBE-578C-7454-FCAAB81BF12C}"/>
              </a:ext>
            </a:extLst>
          </p:cNvPr>
          <p:cNvGrpSpPr/>
          <p:nvPr/>
        </p:nvGrpSpPr>
        <p:grpSpPr>
          <a:xfrm>
            <a:off x="-666" y="1219568"/>
            <a:ext cx="10094164" cy="12494270"/>
            <a:chOff x="7949844" y="1219200"/>
            <a:chExt cx="10094821" cy="12495083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B0C92CD-799B-B920-B793-02D84ADB9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5"/>
            <a:stretch/>
          </p:blipFill>
          <p:spPr>
            <a:xfrm>
              <a:off x="7949844" y="1219200"/>
              <a:ext cx="10094821" cy="12495083"/>
            </a:xfrm>
            <a:prstGeom prst="rect">
              <a:avLst/>
            </a:prstGeom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F2842C26-D9DA-A2AB-4D3F-79C6D773F26F}"/>
                </a:ext>
              </a:extLst>
            </p:cNvPr>
            <p:cNvSpPr>
              <a:spLocks/>
            </p:cNvSpPr>
            <p:nvPr/>
          </p:nvSpPr>
          <p:spPr>
            <a:xfrm>
              <a:off x="9007142" y="10741536"/>
              <a:ext cx="6524997" cy="171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ct val="85000"/>
                </a:lnSpc>
                <a:defRPr/>
              </a:pPr>
              <a:r>
                <a:rPr lang="pt-BR" sz="87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FESTA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36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NO FSL DA SUA REGIÃO 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47BF9A3-56CF-548C-6ECE-F7E010C24A58}"/>
              </a:ext>
            </a:extLst>
          </p:cNvPr>
          <p:cNvGrpSpPr/>
          <p:nvPr/>
        </p:nvGrpSpPr>
        <p:grpSpPr>
          <a:xfrm>
            <a:off x="7198295" y="1219568"/>
            <a:ext cx="11018976" cy="12494270"/>
            <a:chOff x="7197969" y="1219200"/>
            <a:chExt cx="11019693" cy="12495083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1660A9C4-08DF-337F-2E94-CFC024568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" t="3" r="50" b="4"/>
            <a:stretch/>
          </p:blipFill>
          <p:spPr>
            <a:xfrm>
              <a:off x="7197969" y="1219200"/>
              <a:ext cx="11019693" cy="12495083"/>
            </a:xfrm>
            <a:prstGeom prst="rect">
              <a:avLst/>
            </a:prstGeom>
          </p:spPr>
        </p:pic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3355E29-C573-905B-5678-BDC030B3477C}"/>
                </a:ext>
              </a:extLst>
            </p:cNvPr>
            <p:cNvSpPr>
              <a:spLocks/>
            </p:cNvSpPr>
            <p:nvPr/>
          </p:nvSpPr>
          <p:spPr>
            <a:xfrm>
              <a:off x="8764310" y="10662024"/>
              <a:ext cx="6776623" cy="1962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ct val="75000"/>
                </a:lnSpc>
                <a:defRPr/>
              </a:pP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COLAR E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PINGENTE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exclusivos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0F0865A7-FD5A-AD1F-330B-EAE83929D6DD}"/>
                </a:ext>
              </a:extLst>
            </p:cNvPr>
            <p:cNvSpPr>
              <a:spLocks/>
            </p:cNvSpPr>
            <p:nvPr/>
          </p:nvSpPr>
          <p:spPr>
            <a:xfrm>
              <a:off x="8764310" y="12450474"/>
              <a:ext cx="6776623" cy="712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828526">
                <a:lnSpc>
                  <a:spcPts val="5499"/>
                </a:lnSpc>
                <a:defRPr/>
              </a:pPr>
              <a:r>
                <a:rPr lang="pt-BR" sz="3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BY JULIO OKUBO</a:t>
              </a:r>
              <a:endParaRPr lang="pt-BR" sz="32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169AA69-F27A-14DA-B266-CFE07F833FF9}"/>
              </a:ext>
            </a:extLst>
          </p:cNvPr>
          <p:cNvGrpSpPr/>
          <p:nvPr/>
        </p:nvGrpSpPr>
        <p:grpSpPr>
          <a:xfrm>
            <a:off x="14067037" y="694247"/>
            <a:ext cx="10313121" cy="13019590"/>
            <a:chOff x="14067159" y="693846"/>
            <a:chExt cx="10313792" cy="13020438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B249F7C-B73B-7396-94F6-D13C68C75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" t="62"/>
            <a:stretch/>
          </p:blipFill>
          <p:spPr>
            <a:xfrm>
              <a:off x="14067159" y="693846"/>
              <a:ext cx="10313792" cy="13020438"/>
            </a:xfrm>
            <a:prstGeom prst="rect">
              <a:avLst/>
            </a:prstGeom>
          </p:spPr>
        </p:pic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23E89ADF-0DC8-79DD-19FF-C3872BB2A1D8}"/>
                </a:ext>
              </a:extLst>
            </p:cNvPr>
            <p:cNvSpPr>
              <a:spLocks/>
            </p:cNvSpPr>
            <p:nvPr/>
          </p:nvSpPr>
          <p:spPr>
            <a:xfrm>
              <a:off x="16241303" y="12656970"/>
              <a:ext cx="7013113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828526">
                <a:lnSpc>
                  <a:spcPct val="85000"/>
                </a:lnSpc>
                <a:defRPr/>
              </a:pPr>
              <a:r>
                <a:rPr lang="pt-BR" sz="32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BY JULIO OKUBO</a:t>
              </a:r>
              <a:r>
                <a:rPr lang="pt-BR" sz="32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1BF5F711-A9F1-DAFF-AD59-1BA0B67A1A1A}"/>
                </a:ext>
              </a:extLst>
            </p:cNvPr>
            <p:cNvSpPr>
              <a:spLocks/>
            </p:cNvSpPr>
            <p:nvPr/>
          </p:nvSpPr>
          <p:spPr>
            <a:xfrm>
              <a:off x="16241303" y="10662024"/>
              <a:ext cx="7013113" cy="1962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828526">
                <a:lnSpc>
                  <a:spcPct val="75000"/>
                </a:lnSpc>
                <a:defRPr/>
              </a:pP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PAR DE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BRINCOS</a:t>
              </a:r>
              <a:b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</a:br>
              <a:r>
                <a:rPr lang="pt-BR" sz="5399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exclusivos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F0B02490-4479-EAE5-EC9F-43056F8E8534}"/>
              </a:ext>
            </a:extLst>
          </p:cNvPr>
          <p:cNvGrpSpPr/>
          <p:nvPr/>
        </p:nvGrpSpPr>
        <p:grpSpPr>
          <a:xfrm>
            <a:off x="795" y="446"/>
            <a:ext cx="24380826" cy="5837712"/>
            <a:chOff x="0" y="0"/>
            <a:chExt cx="24382413" cy="5838092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168E4EDC-3426-8701-DCC7-8CBA34466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E585C3B3-FADE-5629-182F-C77EFF367773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526">
                <a:defRPr/>
              </a:pPr>
              <a:r>
                <a:rPr lang="en-US" sz="11998" dirty="0">
                  <a:solidFill>
                    <a:srgbClr val="FDBE4C"/>
                  </a:solidFill>
                  <a:latin typeface="Century Gothic" panose="020B0502020202020204" pitchFamily="34" charset="0"/>
                </a:rPr>
                <a:t>NÍVEL 2</a:t>
              </a:r>
            </a:p>
          </p:txBody>
        </p:sp>
      </p:grp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123FA05E-0218-ED73-79DE-58416839C969}"/>
              </a:ext>
            </a:extLst>
          </p:cNvPr>
          <p:cNvSpPr txBox="1"/>
          <p:nvPr/>
        </p:nvSpPr>
        <p:spPr>
          <a:xfrm>
            <a:off x="8356145" y="2881956"/>
            <a:ext cx="7670128" cy="46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526">
              <a:defRPr/>
            </a:pPr>
            <a:r>
              <a:rPr lang="pt-BR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Imagens meramente ilustrativas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F9FDC2-DD8D-4D17-39A0-2B697488F1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16843271" y="8200836"/>
            <a:ext cx="2560154" cy="18947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6D659D-31A0-5CAA-DC43-36EBC5EF3AC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" t="12"/>
          <a:stretch/>
        </p:blipFill>
        <p:spPr>
          <a:xfrm>
            <a:off x="13700556" y="9729052"/>
            <a:ext cx="6256811" cy="497365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D7F64E0-76E0-8CDE-5BBE-840CA0CAFE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" t="482" r="138" b="306"/>
          <a:stretch/>
        </p:blipFill>
        <p:spPr>
          <a:xfrm>
            <a:off x="8652115" y="8200836"/>
            <a:ext cx="2560154" cy="189476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26653F5-B9E4-CC23-9942-1E97C321D06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" r="1"/>
          <a:stretch/>
        </p:blipFill>
        <p:spPr>
          <a:xfrm>
            <a:off x="12494254" y="6289438"/>
            <a:ext cx="3142641" cy="3142639"/>
          </a:xfrm>
          <a:prstGeom prst="ellipse">
            <a:avLst/>
          </a:prstGeom>
          <a:effectLst>
            <a:outerShdw blurRad="355600" dist="685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0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F4A17F-95CB-5371-EE2A-8DAF8368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0951" cy="137142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BB435E-EE6E-869D-8EF3-B3DC5B52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0951" cy="137142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AE51CF-16D4-F3A2-1BCF-C3FA48931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380951" cy="1371428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4EE59B4-AB04-38D3-C6AD-93C1C4B51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0951" cy="1371428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3DC4213-546D-6773-9A35-F557E54BC7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3" b="3"/>
          <a:stretch/>
        </p:blipFill>
        <p:spPr>
          <a:xfrm>
            <a:off x="18036128" y="1608"/>
            <a:ext cx="12435840" cy="1371428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C216AD9-BAF3-9953-D511-6AE2C9829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76" b="3"/>
          <a:stretch/>
        </p:blipFill>
        <p:spPr>
          <a:xfrm>
            <a:off x="-6089183" y="1608"/>
            <a:ext cx="12435840" cy="137142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D89BCC-E0F5-A4D5-C54A-347CD1602B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48"/>
          <a:stretch/>
        </p:blipFill>
        <p:spPr>
          <a:xfrm>
            <a:off x="3047" y="447"/>
            <a:ext cx="6522621" cy="1371510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3A1D776-547B-3988-0BFF-FA4ACC327C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/>
          <a:stretch/>
        </p:blipFill>
        <p:spPr>
          <a:xfrm>
            <a:off x="19021322" y="0"/>
            <a:ext cx="5361091" cy="13715133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A904092-C3F4-97EC-7426-F6BCFC871288}"/>
              </a:ext>
            </a:extLst>
          </p:cNvPr>
          <p:cNvGrpSpPr/>
          <p:nvPr/>
        </p:nvGrpSpPr>
        <p:grpSpPr>
          <a:xfrm>
            <a:off x="0" y="0"/>
            <a:ext cx="24382413" cy="5838092"/>
            <a:chOff x="0" y="0"/>
            <a:chExt cx="24382413" cy="5838092"/>
          </a:xfrm>
        </p:grpSpPr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7C10E426-FAAC-D33D-F881-C3491BAF1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6" b="55"/>
            <a:stretch/>
          </p:blipFill>
          <p:spPr>
            <a:xfrm>
              <a:off x="0" y="0"/>
              <a:ext cx="24382413" cy="5838092"/>
            </a:xfrm>
            <a:prstGeom prst="rect">
              <a:avLst/>
            </a:prstGeom>
          </p:spPr>
        </p:pic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82C27F9-9780-C8F8-9B7E-547B44BE0C67}"/>
                </a:ext>
              </a:extLst>
            </p:cNvPr>
            <p:cNvSpPr/>
            <p:nvPr/>
          </p:nvSpPr>
          <p:spPr>
            <a:xfrm>
              <a:off x="7619508" y="238164"/>
              <a:ext cx="9143401" cy="1938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999" b="0" i="0" u="none" strike="noStrike" kern="1200" cap="none" spc="0" normalizeH="0" baseline="0" noProof="0" dirty="0">
                  <a:ln>
                    <a:noFill/>
                  </a:ln>
                  <a:solidFill>
                    <a:srgbClr val="FDBE4C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NÍVEL 3</a:t>
              </a:r>
            </a:p>
          </p:txBody>
        </p:sp>
      </p:grpSp>
      <p:pic>
        <p:nvPicPr>
          <p:cNvPr id="40" name="Imagem 39">
            <a:extLst>
              <a:ext uri="{FF2B5EF4-FFF2-40B4-BE49-F238E27FC236}">
                <a16:creationId xmlns:a16="http://schemas.microsoft.com/office/drawing/2014/main" id="{900F27C8-4003-BA0A-7CB1-23440D7E52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4" t="19490"/>
          <a:stretch/>
        </p:blipFill>
        <p:spPr>
          <a:xfrm>
            <a:off x="6400800" y="2672862"/>
            <a:ext cx="17980151" cy="11041422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7B5A2245-9B99-BDA8-0F09-EC2EC296331B}"/>
              </a:ext>
            </a:extLst>
          </p:cNvPr>
          <p:cNvSpPr/>
          <p:nvPr/>
        </p:nvSpPr>
        <p:spPr>
          <a:xfrm>
            <a:off x="8544197" y="4910384"/>
            <a:ext cx="7487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Faça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6.500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PVs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outubro a dezembro de 2023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6FAF3716-E588-135D-4A70-2070CB5037A1}"/>
              </a:ext>
            </a:extLst>
          </p:cNvPr>
          <p:cNvGrpSpPr/>
          <p:nvPr/>
        </p:nvGrpSpPr>
        <p:grpSpPr>
          <a:xfrm>
            <a:off x="8034102" y="6306887"/>
            <a:ext cx="8356564" cy="2389476"/>
            <a:chOff x="697748" y="3657600"/>
            <a:chExt cx="4178554" cy="1194816"/>
          </a:xfrm>
        </p:grpSpPr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07426931-2DD5-B30C-87B1-6BFCBEA438DC}"/>
                </a:ext>
              </a:extLst>
            </p:cNvPr>
            <p:cNvGrpSpPr/>
            <p:nvPr/>
          </p:nvGrpSpPr>
          <p:grpSpPr>
            <a:xfrm>
              <a:off x="697748" y="3657600"/>
              <a:ext cx="1345692" cy="1194816"/>
              <a:chOff x="697748" y="3657600"/>
              <a:chExt cx="1345692" cy="1194816"/>
            </a:xfrm>
          </p:grpSpPr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5167D603-5471-85D3-CA7B-2A14F545BD8B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13F0A5B1-3403-4A1A-763F-562981F876E9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DBE4C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6.500</a:t>
                </a:r>
              </a:p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OUT</a:t>
                </a:r>
              </a:p>
            </p:txBody>
          </p:sp>
        </p:grp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235528A6-3DBC-70C6-7E2E-802F573C3707}"/>
                </a:ext>
              </a:extLst>
            </p:cNvPr>
            <p:cNvGrpSpPr/>
            <p:nvPr/>
          </p:nvGrpSpPr>
          <p:grpSpPr>
            <a:xfrm>
              <a:off x="2151898" y="3657600"/>
              <a:ext cx="1345692" cy="1194816"/>
              <a:chOff x="697748" y="3657600"/>
              <a:chExt cx="1345692" cy="1194816"/>
            </a:xfrm>
          </p:grpSpPr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93909423-543E-CA2E-4111-45E484B21ECE}"/>
                  </a:ext>
                </a:extLst>
              </p:cNvPr>
              <p:cNvSpPr/>
              <p:nvPr/>
            </p:nvSpPr>
            <p:spPr>
              <a:xfrm>
                <a:off x="773185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71DA0095-9078-1A77-3F5B-DC278B808D25}"/>
                  </a:ext>
                </a:extLst>
              </p:cNvPr>
              <p:cNvSpPr/>
              <p:nvPr/>
            </p:nvSpPr>
            <p:spPr>
              <a:xfrm>
                <a:off x="697748" y="3931545"/>
                <a:ext cx="1345692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DBE4C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6.500</a:t>
                </a:r>
              </a:p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NOV</a:t>
                </a: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06AB6BB2-38A8-AD82-A995-918F69FA1F1A}"/>
                </a:ext>
              </a:extLst>
            </p:cNvPr>
            <p:cNvGrpSpPr/>
            <p:nvPr/>
          </p:nvGrpSpPr>
          <p:grpSpPr>
            <a:xfrm>
              <a:off x="3681486" y="3657600"/>
              <a:ext cx="1194816" cy="1194816"/>
              <a:chOff x="773186" y="3657600"/>
              <a:chExt cx="1194816" cy="1194816"/>
            </a:xfrm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5EE722B4-1EFC-5D95-D7F6-264E82B14A9D}"/>
                  </a:ext>
                </a:extLst>
              </p:cNvPr>
              <p:cNvSpPr/>
              <p:nvPr/>
            </p:nvSpPr>
            <p:spPr>
              <a:xfrm>
                <a:off x="773186" y="3657600"/>
                <a:ext cx="1194816" cy="1194816"/>
              </a:xfrm>
              <a:prstGeom prst="ellipse">
                <a:avLst/>
              </a:prstGeom>
              <a:noFill/>
              <a:ln>
                <a:solidFill>
                  <a:srgbClr val="FDBE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5EBED76-6D8B-CB7F-5B4D-6C5F61A8554A}"/>
                  </a:ext>
                </a:extLst>
              </p:cNvPr>
              <p:cNvSpPr/>
              <p:nvPr/>
            </p:nvSpPr>
            <p:spPr>
              <a:xfrm>
                <a:off x="802582" y="3931545"/>
                <a:ext cx="1136024" cy="6617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DBE4C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6.500</a:t>
                </a:r>
              </a:p>
              <a:p>
                <a:pPr marL="0" marR="0" lvl="0" indent="0" algn="ctr" defTabSz="18287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DEZ</a:t>
                </a:r>
              </a:p>
            </p:txBody>
          </p:sp>
        </p:grpSp>
      </p:grpSp>
      <p:sp>
        <p:nvSpPr>
          <p:cNvPr id="70" name="Retângulo 69">
            <a:extLst>
              <a:ext uri="{FF2B5EF4-FFF2-40B4-BE49-F238E27FC236}">
                <a16:creationId xmlns:a16="http://schemas.microsoft.com/office/drawing/2014/main" id="{5F987037-D85E-3A45-9FCB-9F986AD915CB}"/>
              </a:ext>
            </a:extLst>
          </p:cNvPr>
          <p:cNvSpPr/>
          <p:nvPr/>
        </p:nvSpPr>
        <p:spPr>
          <a:xfrm>
            <a:off x="11718962" y="8960453"/>
            <a:ext cx="944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A8AC7D0E-C56E-4CDD-B704-B14C04F81D5B}"/>
              </a:ext>
            </a:extLst>
          </p:cNvPr>
          <p:cNvSpPr/>
          <p:nvPr/>
        </p:nvSpPr>
        <p:spPr>
          <a:xfrm>
            <a:off x="7703235" y="3849189"/>
            <a:ext cx="8975944" cy="95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600" b="0" i="0" u="none" strike="noStrike" kern="1200" cap="none" spc="0" normalizeH="0" baseline="0" noProof="0" dirty="0">
                <a:ln>
                  <a:noFill/>
                </a:ln>
                <a:solidFill>
                  <a:srgbClr val="FDBE4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SUPERVISORES E ACIMA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B9CAAFA-EB7F-4A04-7314-B646141B5F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/>
          <a:stretch/>
        </p:blipFill>
        <p:spPr>
          <a:xfrm>
            <a:off x="18675848" y="0"/>
            <a:ext cx="5706565" cy="13715133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CA5107A-8524-4CCF-A8A8-ADDC1169D3B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"/>
          <a:stretch/>
        </p:blipFill>
        <p:spPr>
          <a:xfrm>
            <a:off x="20102726" y="2764251"/>
            <a:ext cx="6409529" cy="1371510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09D04CA-680C-88FE-917E-6FE0A96D8191}"/>
              </a:ext>
            </a:extLst>
          </p:cNvPr>
          <p:cNvGrpSpPr/>
          <p:nvPr/>
        </p:nvGrpSpPr>
        <p:grpSpPr>
          <a:xfrm>
            <a:off x="7929487" y="9926606"/>
            <a:ext cx="8523441" cy="2684864"/>
            <a:chOff x="3965980" y="5452109"/>
            <a:chExt cx="4261998" cy="101917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55E2F6E4-C584-A5FC-4FA4-5F3594241DFD}"/>
                </a:ext>
              </a:extLst>
            </p:cNvPr>
            <p:cNvGrpSpPr/>
            <p:nvPr/>
          </p:nvGrpSpPr>
          <p:grpSpPr>
            <a:xfrm>
              <a:off x="3965980" y="5452109"/>
              <a:ext cx="4261998" cy="1019175"/>
              <a:chOff x="3965980" y="5452109"/>
              <a:chExt cx="4261998" cy="1019175"/>
            </a:xfrm>
          </p:grpSpPr>
          <p:sp>
            <p:nvSpPr>
              <p:cNvPr id="11" name="Retângulo 10">
                <a:extLst>
                  <a:ext uri="{FF2B5EF4-FFF2-40B4-BE49-F238E27FC236}">
                    <a16:creationId xmlns:a16="http://schemas.microsoft.com/office/drawing/2014/main" id="{782537A6-8C87-7FF5-34B6-AC7172387229}"/>
                  </a:ext>
                </a:extLst>
              </p:cNvPr>
              <p:cNvSpPr/>
              <p:nvPr/>
            </p:nvSpPr>
            <p:spPr>
              <a:xfrm>
                <a:off x="3965980" y="5452109"/>
                <a:ext cx="4261998" cy="1019175"/>
              </a:xfrm>
              <a:prstGeom prst="rect">
                <a:avLst/>
              </a:prstGeom>
              <a:noFill/>
              <a:ln w="38100" cmpd="dbl">
                <a:solidFill>
                  <a:srgbClr val="A57B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Retângulo 12">
                <a:extLst>
                  <a:ext uri="{FF2B5EF4-FFF2-40B4-BE49-F238E27FC236}">
                    <a16:creationId xmlns:a16="http://schemas.microsoft.com/office/drawing/2014/main" id="{12D22FC0-F0DA-43AF-741D-ADAD5724E1A2}"/>
                  </a:ext>
                </a:extLst>
              </p:cNvPr>
              <p:cNvSpPr/>
              <p:nvPr/>
            </p:nvSpPr>
            <p:spPr>
              <a:xfrm>
                <a:off x="4026837" y="5515608"/>
                <a:ext cx="4145613" cy="882374"/>
              </a:xfrm>
              <a:prstGeom prst="rect">
                <a:avLst/>
              </a:prstGeom>
              <a:solidFill>
                <a:srgbClr val="FDBE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09">
                  <a:defRPr/>
                </a:pPr>
                <a:endParaRPr lang="pt-BR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70E89ED1-71A2-7292-138B-44A0F2CCBA2B}"/>
                </a:ext>
              </a:extLst>
            </p:cNvPr>
            <p:cNvSpPr/>
            <p:nvPr/>
          </p:nvSpPr>
          <p:spPr>
            <a:xfrm>
              <a:off x="4033248" y="5542468"/>
              <a:ext cx="4145280" cy="829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ACUMULE 21.500 </a:t>
              </a:r>
              <a:r>
                <a:rPr lang="pt-BR" sz="3400" b="1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PVs</a:t>
              </a: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* 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SETEMBRO A NOVEMBRO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OU</a:t>
              </a:r>
            </a:p>
            <a:p>
              <a:pPr algn="ctr" defTabSz="1828709">
                <a:defRPr/>
              </a:pPr>
              <a:r>
                <a:rPr lang="pt-BR" sz="34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DE OUTUBRO A DEZEMBRO</a:t>
              </a:r>
            </a:p>
          </p:txBody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4C45A158-BEB8-EE5D-3232-BD0301AC75BA}"/>
              </a:ext>
            </a:extLst>
          </p:cNvPr>
          <p:cNvSpPr/>
          <p:nvPr/>
        </p:nvSpPr>
        <p:spPr>
          <a:xfrm>
            <a:off x="7575971" y="12651581"/>
            <a:ext cx="9230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09">
              <a:defRPr/>
            </a:pPr>
            <a:r>
              <a:rPr lang="pt-BR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PVs</a:t>
            </a:r>
            <a:r>
              <a:rPr lang="pt-BR" dirty="0">
                <a:solidFill>
                  <a:prstClr val="white"/>
                </a:solidFill>
                <a:latin typeface="Century Gothic" panose="020B0502020202020204" pitchFamily="34" charset="0"/>
              </a:rPr>
              <a:t> = Pontos de Volume Total (PPV + DLV + Volume de Cliente Premiu</a:t>
            </a:r>
            <a:r>
              <a:rPr lang="pt-BR" dirty="0">
                <a:latin typeface="Century Gothic" panose="020B0502020202020204" pitchFamily="34" charset="0"/>
              </a:rPr>
              <a:t>m).</a:t>
            </a:r>
          </a:p>
          <a:p>
            <a:pPr algn="ctr">
              <a:defRPr/>
            </a:pPr>
            <a:r>
              <a:rPr lang="pt-BR" dirty="0">
                <a:latin typeface="Century Gothic" panose="020B0502020202020204" pitchFamily="34" charset="0"/>
              </a:rPr>
              <a:t>Para qualificar, é necessário ter mínimo de 50% do volume de qualificação colocado no Brasil</a:t>
            </a:r>
          </a:p>
        </p:txBody>
      </p:sp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68C4F70C-0C10-CE22-FE64-98072ECCF6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26" y="6346446"/>
            <a:ext cx="5053060" cy="52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512E-6 -1.2963E-6 L -0.25002 -1.2963E-6 " pathEditMode="relative" rAng="0" ptsTypes="AA">
                                      <p:cBhvr>
                                        <p:cTn id="2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622E-7 -1.2963E-6 L 0.25002 -1.2963E-6 " pathEditMode="relative" rAng="0" ptsTypes="AA">
                                      <p:cBhvr>
                                        <p:cTn id="2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6" presetClass="emph" presetSubtype="0" decel="8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xit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750"/>
                            </p:stCondLst>
                            <p:childTnLst>
                              <p:par>
                                <p:cTn id="4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002 -1.2963E-6 L -4.33622E-7 -1.2963E-6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1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002 -1.2963E-6 L 2.65512E-6 -1.2963E-6 " pathEditMode="relative" rAng="0" ptsTypes="AA">
                                      <p:cBhvr>
                                        <p:cTn id="4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2" presetClass="exit" presetSubtype="8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8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70" grpId="0"/>
      <p:bldP spid="7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3720</TotalTime>
  <Words>464</Words>
  <Application>Microsoft Office PowerPoint</Application>
  <PresentationFormat>Personalizar</PresentationFormat>
  <Paragraphs>107</Paragraphs>
  <Slides>15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Pablo Teixeira</dc:creator>
  <cp:lastModifiedBy>Tatiana Querino Martins Fontes</cp:lastModifiedBy>
  <cp:revision>90</cp:revision>
  <dcterms:created xsi:type="dcterms:W3CDTF">2022-09-19T21:21:27Z</dcterms:created>
  <dcterms:modified xsi:type="dcterms:W3CDTF">2023-10-02T18:40:35Z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6902120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