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</p:sldMasterIdLst>
  <p:notesMasterIdLst>
    <p:notesMasterId r:id="rId44"/>
  </p:notesMasterIdLst>
  <p:sldIdLst>
    <p:sldId id="3020" r:id="rId4"/>
    <p:sldId id="2140755489" r:id="rId5"/>
    <p:sldId id="2140755500" r:id="rId6"/>
    <p:sldId id="2140755558" r:id="rId7"/>
    <p:sldId id="2140755560" r:id="rId8"/>
    <p:sldId id="2140755556" r:id="rId9"/>
    <p:sldId id="2140755545" r:id="rId10"/>
    <p:sldId id="2140755546" r:id="rId11"/>
    <p:sldId id="2140755540" r:id="rId12"/>
    <p:sldId id="2140755541" r:id="rId13"/>
    <p:sldId id="2140755543" r:id="rId14"/>
    <p:sldId id="2140755490" r:id="rId15"/>
    <p:sldId id="2140755491" r:id="rId16"/>
    <p:sldId id="2140755559" r:id="rId17"/>
    <p:sldId id="2140755551" r:id="rId18"/>
    <p:sldId id="2140755548" r:id="rId19"/>
    <p:sldId id="2140755507" r:id="rId20"/>
    <p:sldId id="2140755493" r:id="rId21"/>
    <p:sldId id="2140755550" r:id="rId22"/>
    <p:sldId id="2140755504" r:id="rId23"/>
    <p:sldId id="2140755503" r:id="rId24"/>
    <p:sldId id="2140755494" r:id="rId25"/>
    <p:sldId id="2140755530" r:id="rId26"/>
    <p:sldId id="2140755553" r:id="rId27"/>
    <p:sldId id="2140755557" r:id="rId28"/>
    <p:sldId id="2140755544" r:id="rId29"/>
    <p:sldId id="2140755516" r:id="rId30"/>
    <p:sldId id="2140755523" r:id="rId31"/>
    <p:sldId id="2140755542" r:id="rId32"/>
    <p:sldId id="2140755552" r:id="rId33"/>
    <p:sldId id="2140755547" r:id="rId34"/>
    <p:sldId id="2140755524" r:id="rId35"/>
    <p:sldId id="2140755511" r:id="rId36"/>
    <p:sldId id="2140755533" r:id="rId37"/>
    <p:sldId id="2140755549" r:id="rId38"/>
    <p:sldId id="2140755525" r:id="rId39"/>
    <p:sldId id="2140755508" r:id="rId40"/>
    <p:sldId id="2140755554" r:id="rId41"/>
    <p:sldId id="2140755555" r:id="rId42"/>
    <p:sldId id="2140755509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97BB7D-1EFE-49C9-B22D-92919EB44DF8}" v="2" dt="2024-04-04T17:30:30.148"/>
    <p1510:client id="{AEB173FF-70C6-4ADB-AF5E-23897EB239DD}" v="55" dt="2024-04-04T14:17:15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1903" autoAdjust="0"/>
  </p:normalViewPr>
  <p:slideViewPr>
    <p:cSldViewPr snapToGrid="0">
      <p:cViewPr varScale="1">
        <p:scale>
          <a:sx n="58" d="100"/>
          <a:sy n="58" d="100"/>
        </p:scale>
        <p:origin x="12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 Duarte" userId="555949a8-3f60-443c-84b1-5b8de3a55e9f" providerId="ADAL" clId="{0E97BB7D-1EFE-49C9-B22D-92919EB44DF8}"/>
    <pc:docChg chg="custSel modSld sldOrd">
      <pc:chgData name="Adriana Duarte" userId="555949a8-3f60-443c-84b1-5b8de3a55e9f" providerId="ADAL" clId="{0E97BB7D-1EFE-49C9-B22D-92919EB44DF8}" dt="2024-04-04T17:30:40.638" v="7" actId="1076"/>
      <pc:docMkLst>
        <pc:docMk/>
      </pc:docMkLst>
      <pc:sldChg chg="addSp delSp modSp mod">
        <pc:chgData name="Adriana Duarte" userId="555949a8-3f60-443c-84b1-5b8de3a55e9f" providerId="ADAL" clId="{0E97BB7D-1EFE-49C9-B22D-92919EB44DF8}" dt="2024-04-04T17:30:32.484" v="1" actId="478"/>
        <pc:sldMkLst>
          <pc:docMk/>
          <pc:sldMk cId="2959704135" sldId="2140755556"/>
        </pc:sldMkLst>
        <pc:picChg chg="add del mod">
          <ac:chgData name="Adriana Duarte" userId="555949a8-3f60-443c-84b1-5b8de3a55e9f" providerId="ADAL" clId="{0E97BB7D-1EFE-49C9-B22D-92919EB44DF8}" dt="2024-04-04T17:30:32.484" v="1" actId="478"/>
          <ac:picMkLst>
            <pc:docMk/>
            <pc:sldMk cId="2959704135" sldId="2140755556"/>
            <ac:picMk id="5" creationId="{CD7C08FB-7C16-EEE9-5654-D134186A9257}"/>
          </ac:picMkLst>
        </pc:picChg>
      </pc:sldChg>
      <pc:sldChg chg="delSp modSp mod ord">
        <pc:chgData name="Adriana Duarte" userId="555949a8-3f60-443c-84b1-5b8de3a55e9f" providerId="ADAL" clId="{0E97BB7D-1EFE-49C9-B22D-92919EB44DF8}" dt="2024-04-04T17:30:40.638" v="7" actId="1076"/>
        <pc:sldMkLst>
          <pc:docMk/>
          <pc:sldMk cId="3435507752" sldId="2140755560"/>
        </pc:sldMkLst>
        <pc:picChg chg="del">
          <ac:chgData name="Adriana Duarte" userId="555949a8-3f60-443c-84b1-5b8de3a55e9f" providerId="ADAL" clId="{0E97BB7D-1EFE-49C9-B22D-92919EB44DF8}" dt="2024-04-04T17:30:38.721" v="6" actId="478"/>
          <ac:picMkLst>
            <pc:docMk/>
            <pc:sldMk cId="3435507752" sldId="2140755560"/>
            <ac:picMk id="2" creationId="{B1D937F1-CE6A-3937-D854-DFA769645355}"/>
          </ac:picMkLst>
        </pc:picChg>
        <pc:picChg chg="mod">
          <ac:chgData name="Adriana Duarte" userId="555949a8-3f60-443c-84b1-5b8de3a55e9f" providerId="ADAL" clId="{0E97BB7D-1EFE-49C9-B22D-92919EB44DF8}" dt="2024-04-04T17:30:40.638" v="7" actId="1076"/>
          <ac:picMkLst>
            <pc:docMk/>
            <pc:sldMk cId="3435507752" sldId="2140755560"/>
            <ac:picMk id="5" creationId="{51E7E3F0-ECFA-EAF2-8CFB-514E7517A5A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62ED0-1793-42C2-90B4-50DD203E6759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EED19-E8A2-40C1-897A-A40AE1E97F4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022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097C-7580-8BA4-A549-DD1E414DE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1FB663-2F9C-CEC3-AF5A-CB121BD8C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79968-D612-BE1C-0568-FC7B4266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A07EA-A51B-512D-D6C4-27966C17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49F63-5234-6CD9-F173-F00C4533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872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A4583-6673-B643-78D1-0FAB6833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803E5-2CDF-1BC9-0CCC-1364A0AE9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C7A3B-FA9A-21D7-21B2-8207E9BF6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8C27-1B3F-48FE-F9DE-4DFEFC33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AC4BB-6EAB-0871-F8C1-1263D906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909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07B47C-EB27-4A78-B758-37F1B6359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FEA274-1427-5795-D37D-1A5F557BA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BEE64-D92B-B133-817D-C0867E4D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3733A-E152-3946-CC02-C398A7DD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69A8D-3FB8-FA66-C2C4-64714B69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9528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rgbClr val="92D05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199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92D05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241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92D05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542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92D05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534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370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6743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6661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4415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91672-031B-BA55-B825-C1C98984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37A0-A1CA-C278-76CC-BBA76BF8C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65A88-429A-1394-BFE2-314241AC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6DE47-BF4A-FF4A-D27C-65077AB8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1353F-3432-AECD-2FD2-97193EF9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9525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999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9067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9976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7597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283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5248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5255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429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F1B2F-4182-CF29-9CF3-E2E3544C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ED19D-EEFA-E051-55BA-436A99C10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E6B90-C52C-0802-CD41-F5FACB85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96E49-AC34-EFC0-DCB4-ADD5BF8B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99C3A-2B88-7A2A-ADE0-940502F9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650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044FB-4BDD-EEAF-AD36-3821D556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BCF9D-7928-F427-EDBB-A7A204E3C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8D7EC-FBE7-1F35-BDF5-2512916B2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DEFC0-48BA-4C38-C7E1-842918587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6820A-3421-542E-E21D-28593F12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D9A24-CA4C-59BC-736E-BCF29E12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500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3B16-8B73-4B5C-8A37-B72CEA26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51A45-9CBA-B8FA-7758-0CB54219F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4FC88-0F4C-A07D-DE19-8C5C32142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07836-5051-7151-3DA5-722E009A9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88DDF-C5BF-A7CA-32DF-B44C57B2A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E57E0-AE1B-9084-BE45-AA6A118D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5B805-49CE-DD19-0FD0-E1DBCD2B2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7B2B4-CB34-C6CB-F198-46372243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649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808A8-E2D1-7A91-C0F1-0794BDC37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A459F0-B0BE-3034-F468-B50484ED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78062-0020-6E08-40D1-6587AB53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EEEE8-7B84-B624-7E23-B637E2CB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263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D4A32-EE51-3B20-D48D-D2D30D764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6FC18-95E5-3164-8689-2FCD79D39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88DA4-68D0-F528-FE2B-5D0F31FF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8577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F1056-7B77-961B-75BF-50FBD891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F0046-6FF3-C3CC-1E0F-0BBECAD72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A86FB-E130-C784-F746-C5667945F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02EC0-97F0-D678-E83E-D371BD61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A60A1-11D7-3477-DAD8-30D74F32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1F3EC-EB69-484B-D8D3-6D54098D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093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799D-4612-4D80-C7FD-A9098EFB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3CB5A6-0E9D-3D09-41FB-F6A542302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12FE3-3C9C-E9E2-5F42-A1230C3E8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6E9DD-EEC3-13F1-05E8-8BCB24213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0486A-DB34-486E-AC10-8A0802B9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6F70D-0A39-C950-33C3-408B73BF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298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0E451-D951-382A-4801-A523CB46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8DA14-7EDB-AE00-38C7-AF4D33F47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41D51-2D36-88F9-AC49-247338B7E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453E1-D6B8-4918-A7FC-D6FCCCCBFB64}" type="datetimeFigureOut">
              <a:rPr lang="es-CO" smtClean="0"/>
              <a:t>4/04/2024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98853-C0AB-9EC9-B67A-0CC33B38B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8A1A0-158B-4677-A101-89DFEE8E1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0AD4F-627C-4955-8D45-B80D96E0FC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423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1" y="761"/>
            <a:ext cx="12190475" cy="685647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33603" y="38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5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558778" y="1552955"/>
            <a:ext cx="236220" cy="3752215"/>
          </a:xfrm>
          <a:custGeom>
            <a:avLst/>
            <a:gdLst/>
            <a:ahLst/>
            <a:cxnLst/>
            <a:rect l="l" t="t" r="r" b="b"/>
            <a:pathLst>
              <a:path w="236220" h="3752215">
                <a:moveTo>
                  <a:pt x="0" y="3752088"/>
                </a:moveTo>
                <a:lnTo>
                  <a:pt x="47604" y="3746938"/>
                </a:lnTo>
                <a:lnTo>
                  <a:pt x="91944" y="3732170"/>
                </a:lnTo>
                <a:lnTo>
                  <a:pt x="132070" y="3708802"/>
                </a:lnTo>
                <a:lnTo>
                  <a:pt x="167030" y="3677854"/>
                </a:lnTo>
                <a:lnTo>
                  <a:pt x="195875" y="3640345"/>
                </a:lnTo>
                <a:lnTo>
                  <a:pt x="217655" y="3597295"/>
                </a:lnTo>
                <a:lnTo>
                  <a:pt x="231420" y="3549722"/>
                </a:lnTo>
                <a:lnTo>
                  <a:pt x="236220" y="3498646"/>
                </a:lnTo>
                <a:lnTo>
                  <a:pt x="236220" y="253441"/>
                </a:lnTo>
                <a:lnTo>
                  <a:pt x="231420" y="202361"/>
                </a:lnTo>
                <a:lnTo>
                  <a:pt x="217655" y="154787"/>
                </a:lnTo>
                <a:lnTo>
                  <a:pt x="195875" y="111736"/>
                </a:lnTo>
                <a:lnTo>
                  <a:pt x="167030" y="74228"/>
                </a:lnTo>
                <a:lnTo>
                  <a:pt x="132070" y="43281"/>
                </a:lnTo>
                <a:lnTo>
                  <a:pt x="91944" y="19915"/>
                </a:lnTo>
                <a:lnTo>
                  <a:pt x="47604" y="5148"/>
                </a:lnTo>
                <a:lnTo>
                  <a:pt x="0" y="0"/>
                </a:lnTo>
              </a:path>
            </a:pathLst>
          </a:custGeom>
          <a:ln w="76200">
            <a:solidFill>
              <a:srgbClr val="78B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97002" y="1552955"/>
            <a:ext cx="236220" cy="3752215"/>
          </a:xfrm>
          <a:custGeom>
            <a:avLst/>
            <a:gdLst/>
            <a:ahLst/>
            <a:cxnLst/>
            <a:rect l="l" t="t" r="r" b="b"/>
            <a:pathLst>
              <a:path w="236220" h="3752215">
                <a:moveTo>
                  <a:pt x="236220" y="3752088"/>
                </a:moveTo>
                <a:lnTo>
                  <a:pt x="188615" y="3746938"/>
                </a:lnTo>
                <a:lnTo>
                  <a:pt x="144275" y="3732170"/>
                </a:lnTo>
                <a:lnTo>
                  <a:pt x="104149" y="3708802"/>
                </a:lnTo>
                <a:lnTo>
                  <a:pt x="69189" y="3677854"/>
                </a:lnTo>
                <a:lnTo>
                  <a:pt x="40344" y="3640345"/>
                </a:lnTo>
                <a:lnTo>
                  <a:pt x="18564" y="3597295"/>
                </a:lnTo>
                <a:lnTo>
                  <a:pt x="4799" y="3549722"/>
                </a:lnTo>
                <a:lnTo>
                  <a:pt x="0" y="3498646"/>
                </a:lnTo>
                <a:lnTo>
                  <a:pt x="0" y="253441"/>
                </a:lnTo>
                <a:lnTo>
                  <a:pt x="4799" y="202361"/>
                </a:lnTo>
                <a:lnTo>
                  <a:pt x="18564" y="154787"/>
                </a:lnTo>
                <a:lnTo>
                  <a:pt x="40344" y="111736"/>
                </a:lnTo>
                <a:lnTo>
                  <a:pt x="69189" y="74228"/>
                </a:lnTo>
                <a:lnTo>
                  <a:pt x="104149" y="43281"/>
                </a:lnTo>
                <a:lnTo>
                  <a:pt x="144275" y="19915"/>
                </a:lnTo>
                <a:lnTo>
                  <a:pt x="188615" y="5148"/>
                </a:lnTo>
                <a:lnTo>
                  <a:pt x="236220" y="0"/>
                </a:lnTo>
              </a:path>
            </a:pathLst>
          </a:custGeom>
          <a:ln w="76200">
            <a:solidFill>
              <a:srgbClr val="78B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58396" y="38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5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1933" y="1729648"/>
            <a:ext cx="10628132" cy="2536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rgbClr val="92D05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65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2A6DC-1481-6049-ADBC-A0D9FAADE56D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92B723C-6B08-4B4C-B15E-29DE8C0E8451}"/>
              </a:ext>
            </a:extLst>
          </p:cNvPr>
          <p:cNvSpPr/>
          <p:nvPr userDrawn="1"/>
        </p:nvSpPr>
        <p:spPr>
          <a:xfrm>
            <a:off x="0" y="-19499"/>
            <a:ext cx="12192000" cy="6877499"/>
          </a:xfrm>
          <a:prstGeom prst="rect">
            <a:avLst/>
          </a:prstGeom>
          <a:solidFill>
            <a:srgbClr val="1D262C"/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100655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 sz="2667" dirty="0">
              <a:solidFill>
                <a:srgbClr val="FFFFFF"/>
              </a:solidFill>
              <a:latin typeface="Arial Regular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95707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97" y="456"/>
            <a:ext cx="12190476" cy="685714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11A8832-F28D-32F9-A061-40F4736C7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5"/>
          <a:stretch/>
        </p:blipFill>
        <p:spPr>
          <a:xfrm>
            <a:off x="3791348" y="492"/>
            <a:ext cx="8402267" cy="685714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747BB65-FB3F-3490-AB5C-5F83F1313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91" y="2723943"/>
            <a:ext cx="3825784" cy="27051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4DFD7A-A9B2-4C80-1B8B-2D7BD62D15F5}"/>
              </a:ext>
            </a:extLst>
          </p:cNvPr>
          <p:cNvSpPr txBox="1"/>
          <p:nvPr/>
        </p:nvSpPr>
        <p:spPr>
          <a:xfrm>
            <a:off x="314325" y="1295387"/>
            <a:ext cx="4257675" cy="107721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78BE20"/>
                </a:solidFill>
                <a:latin typeface="Arial Nova" panose="020B05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SISTEMAS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BRASIL</a:t>
            </a:r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id="{56FB5C3C-4177-73AE-C63D-374D06068502}"/>
              </a:ext>
            </a:extLst>
          </p:cNvPr>
          <p:cNvSpPr txBox="1"/>
          <p:nvPr/>
        </p:nvSpPr>
        <p:spPr>
          <a:xfrm>
            <a:off x="314325" y="5417441"/>
            <a:ext cx="4257675" cy="107721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78BE20"/>
                </a:solidFill>
                <a:latin typeface="Arial Nova" panose="020B05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/>
              <a:t>ABRIL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/>
              <a:t>2024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FFAA0-2F53-53FA-673D-1C63325A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1BFB390-5CBE-D493-ADAB-A72104791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3"/>
          <a:stretch/>
        </p:blipFill>
        <p:spPr>
          <a:xfrm>
            <a:off x="854843" y="274320"/>
            <a:ext cx="10226281" cy="61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4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7A812-5313-93B4-91FC-E966E1FDF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0D8ADAA-E63D-F98D-99BD-C9B5864F8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551" y="0"/>
            <a:ext cx="4894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5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747BB65-FB3F-3490-AB5C-5F83F1313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1" t="14522" r="8194" b="14585"/>
          <a:stretch/>
        </p:blipFill>
        <p:spPr>
          <a:xfrm>
            <a:off x="6103415" y="1704975"/>
            <a:ext cx="5363199" cy="33024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4DFD7A-A9B2-4C80-1B8B-2D7BD62D15F5}"/>
              </a:ext>
            </a:extLst>
          </p:cNvPr>
          <p:cNvSpPr txBox="1"/>
          <p:nvPr/>
        </p:nvSpPr>
        <p:spPr>
          <a:xfrm>
            <a:off x="1157162" y="2068272"/>
            <a:ext cx="4677579" cy="107721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78BE20"/>
                </a:solidFill>
                <a:latin typeface="Arial Nova" panose="020B05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STSs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Sudeste</a:t>
            </a: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9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ED1DE4B4-2937-3774-C752-275F58A94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714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99D0-EF85-24A4-AE24-BAFF6E2D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4374229-02AA-A17B-7444-F203295CFE2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756A1A82-1121-1E2D-CF98-B62328BD3AC9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4207932E-CB0C-95A3-0F38-A627A06A0A14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91984-73BD-1243-FB5A-558400E6A02D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5C7A40-C410-D4AC-F9D4-3F91CC4D9D4C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730391D6-E9C6-3819-5064-7A33DFC7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05" y="463626"/>
            <a:ext cx="9877641" cy="555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0E95B-08F5-EB30-FD7D-5CE7686FC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EFE76CC-FC5D-E061-8B43-FC41CDB0E685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7ECE41E4-3996-AAE9-FC7B-522A7A446B3F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66738BFC-A121-FB46-8234-7792FB4BD9AC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4ED37F-3C68-4490-74A2-2629B340C3C4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D428A9-D131-09D1-FF83-506A3E4A2ED5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09366886-8607-78D2-9AEB-DB1D4FC65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498" y="-22929"/>
            <a:ext cx="4897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ABFB-2A8D-450A-ABBB-B20ECC0A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6E49FB0-550D-7C9A-E7E7-0996086EC07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EB0713B-951A-9B0D-98F3-F1DFCFDA2408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B8922F23-D139-E886-2D71-1C260B4EDECC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5A067B-2285-E2AC-C7B0-62834E406807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5E23EC-9BFF-6111-1AB0-46880CAAEEE2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EAE5C70B-380B-28BD-DCD6-AEA9CDB5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260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747BB65-FB3F-3490-AB5C-5F83F1313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1" t="14522" r="8194" b="14585"/>
          <a:stretch/>
        </p:blipFill>
        <p:spPr>
          <a:xfrm>
            <a:off x="6103415" y="1704975"/>
            <a:ext cx="5363199" cy="33024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4DFD7A-A9B2-4C80-1B8B-2D7BD62D15F5}"/>
              </a:ext>
            </a:extLst>
          </p:cNvPr>
          <p:cNvSpPr txBox="1"/>
          <p:nvPr/>
        </p:nvSpPr>
        <p:spPr>
          <a:xfrm>
            <a:off x="1157162" y="2068272"/>
            <a:ext cx="4677579" cy="107721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78BE20"/>
                </a:solidFill>
                <a:latin typeface="Arial Nova" panose="020B05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STSs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Norte</a:t>
            </a: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2824DB75-B737-D28D-916F-F812F9BE1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0D0AD-0AAB-ECCA-BA2C-15EF34D16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8510CE2-430D-8676-B366-F3091A94298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49A0557A-A7D7-EB3C-2583-D7A77C0A2E85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50B480CF-5903-03A8-6AC4-D1BF9C8A4722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772D2A-2B56-E2EB-6CDA-3DB8588DFF80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44D9A-2D1B-7B65-B9B6-6E2FFCAC511C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88C451D2-2AFF-F2BA-4B11-66B5B0282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44" y="576165"/>
            <a:ext cx="9777419" cy="55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747BB65-FB3F-3490-AB5C-5F83F1313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1" t="14522" r="8194" b="14585"/>
          <a:stretch/>
        </p:blipFill>
        <p:spPr>
          <a:xfrm>
            <a:off x="6103415" y="1704975"/>
            <a:ext cx="5363199" cy="33024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4DFD7A-A9B2-4C80-1B8B-2D7BD62D15F5}"/>
              </a:ext>
            </a:extLst>
          </p:cNvPr>
          <p:cNvSpPr txBox="1"/>
          <p:nvPr/>
        </p:nvSpPr>
        <p:spPr>
          <a:xfrm>
            <a:off x="1157162" y="2068272"/>
            <a:ext cx="4677579" cy="107721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78BE20"/>
                </a:solidFill>
                <a:latin typeface="Arial Nova" panose="020B05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STSs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dirty="0">
                <a:solidFill>
                  <a:schemeClr val="tx1"/>
                </a:solidFill>
              </a:rPr>
              <a:t>São Paulo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9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0E4E5C67-A576-1885-386B-5695C331E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641" y="37672"/>
            <a:ext cx="3964549" cy="6858000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C1035F8-8A4E-03BA-0197-9BE8FC274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807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747BB65-FB3F-3490-AB5C-5F83F1313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1" t="14522" r="8194" b="14585"/>
          <a:stretch/>
        </p:blipFill>
        <p:spPr>
          <a:xfrm>
            <a:off x="6103415" y="1704975"/>
            <a:ext cx="5363199" cy="33024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4DFD7A-A9B2-4C80-1B8B-2D7BD62D15F5}"/>
              </a:ext>
            </a:extLst>
          </p:cNvPr>
          <p:cNvSpPr txBox="1"/>
          <p:nvPr/>
        </p:nvSpPr>
        <p:spPr>
          <a:xfrm>
            <a:off x="1157162" y="2068272"/>
            <a:ext cx="4677579" cy="107721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78BE20"/>
                </a:solidFill>
                <a:latin typeface="Arial Nova" panose="020B05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STSs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Nordeste</a:t>
            </a: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5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A1B873C9-A275-7BC8-49E7-0088128B4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7" y="557212"/>
            <a:ext cx="90011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9AF18E66-9873-2DE6-8EF3-D98930883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DE79-368F-4A38-923E-76945037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706449D-CDBA-62B2-FEEE-1677FEE680F4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D47B37DF-B17D-5141-C92F-AAC3C6E29706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F6A8ECEF-A9DE-FC8A-877C-B46C96F0430C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B2711-5EF2-4390-3A8F-BC631F492209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B52E56-9BEA-FF01-9EBA-506235366709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CFF5B7B5-B67D-C50C-B31D-DF7A4F2A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827" y="-857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9BDDB-955A-6028-C349-AF467D2F9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9FF898F-A4AF-2EEC-4272-F6D1B2C2C20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49C691CE-7A68-CADC-BABD-788A892EFE49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33DB6F88-87B7-DEEC-9FE9-5C1F17034805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2AF2F0-CEA2-1154-4366-D4F5D87C93E7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44A44B-E8F4-DF4B-4720-6F29BD83BC95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3057B30B-337A-5036-B219-CA9E675A7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295275"/>
            <a:ext cx="108966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6BC64-8BB5-C4DB-C7B5-3F94D56B4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DEFBAD8-90A8-D9CB-EFC3-97A51B49622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123703CC-13CA-FE2C-04F4-1D980AAAAC2F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957E7519-2DFB-B85D-DABE-B61BFD73AD75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3A203D-5C64-E94D-A6F7-79D97AD78A2A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D6D90D-8B19-D893-B626-3D200B5C8F24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86E8DEE4-8500-A596-002F-C18F08A0B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28" y="329295"/>
            <a:ext cx="10354992" cy="588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747BB65-FB3F-3490-AB5C-5F83F1313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1" t="14522" r="8194" b="14585"/>
          <a:stretch/>
        </p:blipFill>
        <p:spPr>
          <a:xfrm>
            <a:off x="6103415" y="1704975"/>
            <a:ext cx="5363199" cy="33024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4DFD7A-A9B2-4C80-1B8B-2D7BD62D15F5}"/>
              </a:ext>
            </a:extLst>
          </p:cNvPr>
          <p:cNvSpPr txBox="1"/>
          <p:nvPr/>
        </p:nvSpPr>
        <p:spPr>
          <a:xfrm>
            <a:off x="1157162" y="2068272"/>
            <a:ext cx="4677579" cy="107721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78BE20"/>
                </a:solidFill>
                <a:latin typeface="Arial Nova" panose="020B05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STSs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Centro Oeste</a:t>
            </a: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4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C323EFFF-0382-51C2-C578-0B6FCB2A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40" y="0"/>
            <a:ext cx="5505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EA7BF-7BF8-CB08-9A16-29C921256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ABA7958-DB9F-E642-A3D7-770B5DA9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AE7C7011-64E1-C835-495D-F16ED873DEF0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F79FA6DA-80F5-7074-F79A-D4BE18C0F612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1B8AB-02B5-468F-DC56-2E2F9798745A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6E36D5-CA62-E72E-DE17-45132DC1CAFE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>
            <a:extLst>
              <a:ext uri="{FF2B5EF4-FFF2-40B4-BE49-F238E27FC236}">
                <a16:creationId xmlns:a16="http://schemas.microsoft.com/office/drawing/2014/main" id="{1123F601-45B9-F393-3031-090B82ACA5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DDE31F5-86E3-D3C4-A011-5708B02F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-76201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166A0663-4DF0-6E2B-6C1F-222B72844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38608-AAB5-F119-B8C2-12C0B696F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9AEDD65-C25C-8B50-0E29-3823497A8D5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719AF67C-7836-0929-676D-8D854E6EFDA6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3E216A5D-3365-C01F-F096-D8FA7D49E503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0F9D1B-4087-12A4-8B8D-2D462006BE4C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D6ECE-87F4-8344-F2BA-077F021F6943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E80FBE28-775C-0053-4A2A-832F26729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984" y="0"/>
            <a:ext cx="4822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A822A-D909-816D-75DE-7C54E973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090F8B4E-D79D-7360-B160-58959EBABA65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65A56059-38F2-4105-24BB-93FD80FCE949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C3EDCF85-8258-8243-7300-E854A2FB28D4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2F9B63-BB60-23A1-E82C-61B849F59AA0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D988F9-E0FF-1F2C-8B38-EC6254E80F34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BACD8FF0-EBAB-444B-3C62-4D4EB6F51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096" y="38100"/>
            <a:ext cx="6125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E5159001-F5D8-651C-58DA-B9EE4CD4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" y="614362"/>
            <a:ext cx="101250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747BB65-FB3F-3490-AB5C-5F83F1313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1" t="14522" r="8194" b="14585"/>
          <a:stretch/>
        </p:blipFill>
        <p:spPr>
          <a:xfrm>
            <a:off x="6103415" y="1704975"/>
            <a:ext cx="5363199" cy="33024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4DFD7A-A9B2-4C80-1B8B-2D7BD62D15F5}"/>
              </a:ext>
            </a:extLst>
          </p:cNvPr>
          <p:cNvSpPr txBox="1"/>
          <p:nvPr/>
        </p:nvSpPr>
        <p:spPr>
          <a:xfrm>
            <a:off x="1157162" y="2068272"/>
            <a:ext cx="4677579" cy="107721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78BE20"/>
                </a:solidFill>
                <a:latin typeface="Arial Nova" panose="020B05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STSs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Arial" panose="020B0604020202020204" pitchFamily="34" charset="0"/>
              </a:rPr>
              <a:t>Sul</a:t>
            </a: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167F96A-2970-E095-C253-B89CA33F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5FDB13-337F-7B63-A980-8C36CF90A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084" y="0"/>
            <a:ext cx="5483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8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F480B-404B-8F1A-215B-7C8339535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569275E0-4082-A72B-6A37-603CB3525F8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22CDDEA2-F1CD-AC85-75DC-09AAAEA5E15C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5418DE45-14A5-905E-022E-B008D88C0CD4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A821A9-19C9-C4E2-1612-66CB387E563E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2A9CEF-F59D-97ED-3FA5-E201B55C7C9C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128B3A22-34E1-F96E-7D7D-08AEB4044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452" y="462152"/>
            <a:ext cx="9974034" cy="57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698069C2-69C9-AC93-009C-6E22DB0F9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68" y="596399"/>
            <a:ext cx="10596191" cy="59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F95B4EB6-CD86-810F-60B7-EA28E41A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465" y="0"/>
            <a:ext cx="4667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3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CB9CF-E8D2-46E5-F255-EF82F8A80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179B905-46F9-7C2E-3C35-2A5B1F47E02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E78383CC-8908-FC56-E58E-BAD16F2CF026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069D6F26-0643-CDBC-2ABA-2B6B23CF2001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2B086E-C48B-6742-BD57-D13048021507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1A932E-FCB0-0AE0-F665-22A6A4C56681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4A23DF4F-4C66-3E32-DD77-68085463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717" y="-32073"/>
            <a:ext cx="4886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98108-4E08-6D67-5ED8-E9C99FEAA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58B9334-F64B-71EA-AEF9-1B6130B8179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979389B5-1F93-A519-AD70-DB5EFD8B0FF3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673CDA57-D555-F8B7-FB52-F74B2F4C860D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599C3-FD91-D46A-968F-F43B7E6566E9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A436BF-D273-983E-816B-4BF85AA8F1A5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79710877-8AC7-5AD7-E5DC-3A893A597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0AD50-9D56-D237-7D58-368D1733D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744EC00A-A81B-3DDB-7992-1EEB8F1E516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F86D5621-ADBC-76CE-34E3-AFE42775DACD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99C1D3B3-24C3-C01D-6210-CB435B862155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AAF053-0C3B-2B76-5418-F47FBEFD49C0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84B17C-31A7-B7EB-80B5-41749E99ED4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A5996F8-E622-E01E-DF26-65EC5F889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23" y="590549"/>
            <a:ext cx="97536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04A6274-480A-6F19-15B3-4FDBF402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CC878E5A-44E3-E44E-EAF5-3E5A3ED47444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20F6F3C-D0FD-EF00-74B6-2BCD7FAFD30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F1534-149E-29ED-C383-203CB6132EF2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86889-4A6F-E139-7A8F-C558744BE4F7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D8A7FC8C-712C-7FDC-74F4-75295CB66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43" y="388810"/>
            <a:ext cx="10605314" cy="608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F16FE-DD62-D086-1CDD-133380256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79C9F439-568D-47CC-1390-7F5EA582F7F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AD4ADC1D-B9EE-7B57-E568-E6E16356661E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65006FF0-CC75-C875-35E2-CBDD8A8C4548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093C30-3C0C-B022-CAC2-D7F814EBC383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621D9F-FEE0-0ECA-6C56-7396F66F12FC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51E7E3F0-ECFA-EAF2-8CFB-514E7517A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72" y="639884"/>
            <a:ext cx="9645918" cy="542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92417-6501-1A71-C95B-13B9CC4BB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F5F947F-6C0B-AF94-36D1-DB168F01FF5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F3D76895-843A-F1E2-D435-0B2DA7145AA6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23DE66D9-FA33-4A09-2DA1-624931AB468F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72359D-5E48-840C-289C-BFF5FBB5B541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DA7371-14F8-BFF2-7662-410830BCF8AD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901136DD-09AC-EE14-04C8-D644937D0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398" y="0"/>
            <a:ext cx="6905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8053F-1FB5-BDD2-FE6D-08A813449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5BC8E04-8E0D-0055-C453-8C2FE5B57B8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8AAAF08A-B2CB-C78E-85C0-FF31577C8E08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DCE5F04D-1125-ACAF-9255-8B0B8A06CFD1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BE629C-E4CA-96BB-C3E9-F04FB54BF53C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261455-FA44-B211-946B-69C67BBAFFF0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F8793C8B-E3C0-CD3B-8D88-6579E829C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6B995-6E26-8D5C-BAE8-6CC282DEF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8343D77-0513-DB52-A73E-590CCC9EFE4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4" name="Colchete Esquerdo 3">
            <a:extLst>
              <a:ext uri="{FF2B5EF4-FFF2-40B4-BE49-F238E27FC236}">
                <a16:creationId xmlns:a16="http://schemas.microsoft.com/office/drawing/2014/main" id="{6B60B2FD-D774-E39E-90C5-12B16B058E0F}"/>
              </a:ext>
            </a:extLst>
          </p:cNvPr>
          <p:cNvSpPr/>
          <p:nvPr/>
        </p:nvSpPr>
        <p:spPr>
          <a:xfrm rot="10800000" flipH="1">
            <a:off x="426009" y="685799"/>
            <a:ext cx="194478" cy="5334000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lchete Esquerdo 3">
            <a:extLst>
              <a:ext uri="{FF2B5EF4-FFF2-40B4-BE49-F238E27FC236}">
                <a16:creationId xmlns:a16="http://schemas.microsoft.com/office/drawing/2014/main" id="{407A2A7D-494F-1432-65EA-A4392D602718}"/>
              </a:ext>
            </a:extLst>
          </p:cNvPr>
          <p:cNvSpPr/>
          <p:nvPr/>
        </p:nvSpPr>
        <p:spPr>
          <a:xfrm flipH="1">
            <a:off x="11529930" y="596399"/>
            <a:ext cx="139555" cy="5619344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B9369A-6BB8-C68D-0C57-D25C6FD9AB41}"/>
              </a:ext>
            </a:extLst>
          </p:cNvPr>
          <p:cNvCxnSpPr/>
          <p:nvPr/>
        </p:nvCxnSpPr>
        <p:spPr>
          <a:xfrm>
            <a:off x="620488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2495B1-D515-5D1C-E9A9-691B6E55F093}"/>
              </a:ext>
            </a:extLst>
          </p:cNvPr>
          <p:cNvCxnSpPr/>
          <p:nvPr/>
        </p:nvCxnSpPr>
        <p:spPr>
          <a:xfrm>
            <a:off x="11510161" y="0"/>
            <a:ext cx="0" cy="693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88630086-52FD-A666-B737-466E90E2D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590" y="37672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AF51-338B-F2A3-BBA4-C6505758F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E93F83-C4C8-6C14-B1B6-02948AB7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32" y="649224"/>
            <a:ext cx="10257536" cy="5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1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19</Words>
  <Application>Microsoft Office PowerPoint</Application>
  <PresentationFormat>Widescreen</PresentationFormat>
  <Paragraphs>17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40</vt:i4>
      </vt:variant>
    </vt:vector>
  </HeadingPairs>
  <TitlesOfParts>
    <vt:vector size="49" baseType="lpstr">
      <vt:lpstr>Arial</vt:lpstr>
      <vt:lpstr>Arial Black</vt:lpstr>
      <vt:lpstr>Arial Nova</vt:lpstr>
      <vt:lpstr>Arial Regular</vt:lpstr>
      <vt:lpstr>Calibri</vt:lpstr>
      <vt:lpstr>Calibri Light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Adriana Duarte</dc:creator>
  <cp:lastModifiedBy>Adriana Duarte</cp:lastModifiedBy>
  <cp:revision>27</cp:revision>
  <dcterms:created xsi:type="dcterms:W3CDTF">2023-12-18T23:48:17Z</dcterms:created>
  <dcterms:modified xsi:type="dcterms:W3CDTF">2024-04-04T17:30:42Z</dcterms:modified>
</cp:coreProperties>
</file>