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theme+xml" PartName="/ppt/theme/theme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18" r:id="rId2"/>
    <p:sldMasterId id="2147483966" r:id="rId3"/>
    <p:sldMasterId id="2147483972" r:id="rId4"/>
  </p:sldMasterIdLst>
  <p:notesMasterIdLst>
    <p:notesMasterId r:id="rId11"/>
  </p:notesMasterIdLst>
  <p:handoutMasterIdLst>
    <p:handoutMasterId r:id="rId12"/>
  </p:handoutMasterIdLst>
  <p:sldIdLst>
    <p:sldId id="1016" r:id="rId5"/>
    <p:sldId id="2383" r:id="rId6"/>
    <p:sldId id="6576" r:id="rId7"/>
    <p:sldId id="2803" r:id="rId8"/>
    <p:sldId id="2140755508" r:id="rId9"/>
    <p:sldId id="2140755509" r:id="rId10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3">
          <p15:clr>
            <a:srgbClr val="A4A3A4"/>
          </p15:clr>
        </p15:guide>
        <p15:guide id="2" pos="3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B2D"/>
    <a:srgbClr val="F2F2F2"/>
    <a:srgbClr val="0B0B0B"/>
    <a:srgbClr val="25612F"/>
    <a:srgbClr val="F3F2F1"/>
    <a:srgbClr val="1F980C"/>
    <a:srgbClr val="F01A66"/>
    <a:srgbClr val="F8F8F8"/>
    <a:srgbClr val="A3A3A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7" autoAdjust="0"/>
    <p:restoredTop sz="95327" autoAdjust="0"/>
  </p:normalViewPr>
  <p:slideViewPr>
    <p:cSldViewPr snapToGrid="0">
      <p:cViewPr varScale="1">
        <p:scale>
          <a:sx n="94" d="100"/>
          <a:sy n="94" d="100"/>
        </p:scale>
        <p:origin x="102" y="408"/>
      </p:cViewPr>
      <p:guideLst>
        <p:guide orient="horz" pos="2873"/>
        <p:guide pos="30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E732-E9E4-480D-AD3A-B2C99F08E52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F8D59-6C39-4423-B3D6-8902896729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69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8665-5D6C-4F14-834E-CDA686B8A199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5858-D10B-4FA5-9F6B-D6234638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43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E0FE9-06AE-4FD0-A603-023A08F893B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8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E0FE9-06AE-4FD0-A603-023A08F893B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1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E0FE9-06AE-4FD0-A603-023A08F893B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F5D5-1909-4717-9EF0-1CD2FD3A2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A2F31-B94D-4411-998F-998A7E308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BD662F-5C66-4885-B94F-4A2E0837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0808C6-3E1F-492C-98B8-D65C02FA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2B10A-0AAF-4F4D-824A-32B52C85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EE043-3730-423A-BC9B-7CC3F23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3B136A-9510-47AA-83BA-96C2841A9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246EBA-BD27-4880-9999-1713D68A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02A0F3-74EB-4CCB-9B3A-281025F7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29F382-F535-4B2E-B822-EF00E31E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AAB23A-7455-4D4E-99E3-006640A15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0B5F2E-874C-474F-BDFD-CE996EB8D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BB7AAA-E559-4CE0-880D-C40D0FE3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EC986-F55B-4A7F-BD84-8FC26F0D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7A925-7BE3-4E00-A1CF-0166E9CE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8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4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4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7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9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7BF72-586C-4C2C-8327-57D2FDD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87078-5C2C-4490-B814-C9C974A7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BF92E-34DC-40A5-9F1E-D14BF752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0EDDD1-6DFE-4388-8044-EBB57BDB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A8A965-EE6A-4CBC-B4CF-B33CA27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7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F5D5-1909-4717-9EF0-1CD2FD3A2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A2F31-B94D-4411-998F-998A7E308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BD662F-5C66-4885-B94F-4A2E0837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0808C6-3E1F-492C-98B8-D65C02FA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2B10A-0AAF-4F4D-824A-32B52C85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7BF72-586C-4C2C-8327-57D2FDD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87078-5C2C-4490-B814-C9C974A7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BF92E-34DC-40A5-9F1E-D14BF752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0EDDD1-6DFE-4388-8044-EBB57BDB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A8A965-EE6A-4CBC-B4CF-B33CA27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0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5A5B-E9B2-4693-8B72-7A01EF06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B3D9D6-F228-4488-B459-D4E07CE9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9A0686-D6E5-4D22-81C0-42CB8C17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FB610-9FFB-4FFD-B640-6A703DD8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79B3A2-2728-49DF-9DF1-AB83D7EA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3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898B1-5590-4D4E-9452-058AB1B1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BF46C5-6E23-4457-90D3-EAE634E92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FC819B-90D1-4F83-A1C6-D80F6A5BA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5DDA81-A877-475F-8932-2886C58C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D2E31-CBCC-469F-B53C-7B615375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5CD4E3-5DD3-42B0-9178-F15D16EA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5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FA99-7FE8-49F0-A969-DA1AB62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A6754-2ABE-4841-8D1E-68E95223A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B6EC61-6B89-4CE3-B25C-A99999237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7E2D0D-89F1-44DE-9892-C0E76BC17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746B1A-6A7E-422D-8517-713DAF15A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A806F0-1BC7-40D1-9C41-AC79E65D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EE72BE-8674-487F-BCC6-FDDC93F6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8E3CDB-E5A1-4998-9B7C-5FFFA3B9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51BD4-2862-40FF-9666-E153B7E3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521B11-FB25-47D5-94ED-4B8D2B09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D5593B-5598-4FC9-8E50-034C18D3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01C5FD-22D3-417A-A9E9-0F93D8C4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3F4B84-0F4A-4438-90EF-9BE270F9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CA976A-FB9C-45E3-B638-63EB0942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EFA36C-6F23-4AE6-B7E6-4871CB8F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0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4C9C8-5960-4C38-869A-20778025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E1FFD-799B-4326-9DDB-843036B0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EB8407-78D2-4DED-B5E2-3473BA90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E44D5A-BE99-49D6-8AE7-E5317F7F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3A8C31-D4A1-48AD-AD59-90F09B59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F4EF20-9B39-45B5-91F0-E9CBC65B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1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5A5B-E9B2-4693-8B72-7A01EF06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B3D9D6-F228-4488-B459-D4E07CE9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9A0686-D6E5-4D22-81C0-42CB8C17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FB610-9FFB-4FFD-B640-6A703DD8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79B3A2-2728-49DF-9DF1-AB83D7EA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1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E4AB3-5384-4027-B555-5BE5E77E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825695D-2C62-42BE-969B-60848288D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55EBD1-B6F1-4B81-B7A7-F6C5EEFC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BC02A4-62B1-499A-B3C9-F7D23059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A9C05E-4594-4F47-A4A5-F5B28E7E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16F647-B940-425B-A4CF-792226C6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4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EE043-3730-423A-BC9B-7CC3F23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3B136A-9510-47AA-83BA-96C2841A9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246EBA-BD27-4880-9999-1713D68A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02A0F3-74EB-4CCB-9B3A-281025F7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29F382-F535-4B2E-B822-EF00E31E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1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AAB23A-7455-4D4E-99E3-006640A15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0B5F2E-874C-474F-BDFD-CE996EB8D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BB7AAA-E559-4CE0-880D-C40D0FE3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EC986-F55B-4A7F-BD84-8FC26F0D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7A925-7BE3-4E00-A1CF-0166E9CE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3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4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898B1-5590-4D4E-9452-058AB1B1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BF46C5-6E23-4457-90D3-EAE634E92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FC819B-90D1-4F83-A1C6-D80F6A5BA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5DDA81-A877-475F-8932-2886C58C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D2E31-CBCC-469F-B53C-7B615375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5CD4E3-5DD3-42B0-9178-F15D16EA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3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FA99-7FE8-49F0-A969-DA1AB62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A6754-2ABE-4841-8D1E-68E95223A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B6EC61-6B89-4CE3-B25C-A99999237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7E2D0D-89F1-44DE-9892-C0E76BC17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746B1A-6A7E-422D-8517-713DAF15A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A806F0-1BC7-40D1-9C41-AC79E65D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EE72BE-8674-487F-BCC6-FDDC93F6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8E3CDB-E5A1-4998-9B7C-5FFFA3B9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51BD4-2862-40FF-9666-E153B7E3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521B11-FB25-47D5-94ED-4B8D2B09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D5593B-5598-4FC9-8E50-034C18D3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01C5FD-22D3-417A-A9E9-0F93D8C4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6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3F4B84-0F4A-4438-90EF-9BE270F9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CA976A-FB9C-45E3-B638-63EB0942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EFA36C-6F23-4AE6-B7E6-4871CB8F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5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4C9C8-5960-4C38-869A-20778025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E1FFD-799B-4326-9DDB-843036B0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EB8407-78D2-4DED-B5E2-3473BA90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E44D5A-BE99-49D6-8AE7-E5317F7F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3A8C31-D4A1-48AD-AD59-90F09B59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F4EF20-9B39-45B5-91F0-E9CBC65B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E4AB3-5384-4027-B555-5BE5E77E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825695D-2C62-42BE-969B-60848288D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55EBD1-B6F1-4B81-B7A7-F6C5EEFC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BC02A4-62B1-499A-B3C9-F7D23059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A9C05E-4594-4F47-A4A5-F5B28E7E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16F647-B940-425B-A4CF-792226C6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2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 ?><Relationships xmlns="http://schemas.openxmlformats.org/package/2006/relationships"><Relationship Id="rId3" Target="../slideLayouts/slideLayout14.xml" Type="http://schemas.openxmlformats.org/officeDocument/2006/relationships/slideLayout"/><Relationship Id="rId7" Target="../media/image1.jpeg" Type="http://schemas.openxmlformats.org/officeDocument/2006/relationships/image"/><Relationship Id="rId2" Target="../slideLayouts/slideLayout13.xml" Type="http://schemas.openxmlformats.org/officeDocument/2006/relationships/slideLayout"/><Relationship Id="rId1" Target="../slideLayouts/slideLayout12.xml" Type="http://schemas.openxmlformats.org/officeDocument/2006/relationships/slideLayout"/><Relationship Id="rId6" Target="../theme/theme2.xml" Type="http://schemas.openxmlformats.org/officeDocument/2006/relationships/theme"/><Relationship Id="rId5" Target="../slideLayouts/slideLayout16.xml" Type="http://schemas.openxmlformats.org/officeDocument/2006/relationships/slideLayout"/><Relationship Id="rId4" Target="../slideLayouts/slideLayout15.xml" Type="http://schemas.openxmlformats.org/officeDocument/2006/relationships/slideLayout"/></Relationships>
</file>

<file path=ppt/slideMasters/_rels/slideMaster3.xml.rels><?xml version="1.0" encoding="UTF-8" standalone="yes" ?><Relationships xmlns="http://schemas.openxmlformats.org/package/2006/relationships"><Relationship Id="rId3" Target="../slideLayouts/slideLayout19.xml" Type="http://schemas.openxmlformats.org/officeDocument/2006/relationships/slideLayout"/><Relationship Id="rId7" Target="../media/image1.jpeg" Type="http://schemas.openxmlformats.org/officeDocument/2006/relationships/image"/><Relationship Id="rId2" Target="../slideLayouts/slideLayout18.xml" Type="http://schemas.openxmlformats.org/officeDocument/2006/relationships/slideLayout"/><Relationship Id="rId1" Target="../slideLayouts/slideLayout17.xml" Type="http://schemas.openxmlformats.org/officeDocument/2006/relationships/slideLayout"/><Relationship Id="rId6" Target="../theme/theme3.xml" Type="http://schemas.openxmlformats.org/officeDocument/2006/relationships/theme"/><Relationship Id="rId5" Target="../slideLayouts/slideLayout21.xml" Type="http://schemas.openxmlformats.org/officeDocument/2006/relationships/slideLayout"/><Relationship Id="rId4" Target="../slideLayouts/slideLayout20.xml" Type="http://schemas.openxmlformats.org/officeDocument/2006/relationships/slideLayout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A26E76-3A8B-4B7B-A537-32B30724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D675A2-F7A5-4E63-AEC1-DEC1DCA5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AD63AA-7C86-4EBD-9B12-2FB4098C0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F881A3-B804-472D-A9CB-A9DB95EF6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DE0CF-747D-475E-9374-BFC6A1E59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48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E047AA-0A8C-4CFA-9958-CBF237D17F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13" y="-8"/>
            <a:ext cx="12188976" cy="6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219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6pPr>
      <a:lvl7pPr marL="1218480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7pPr>
      <a:lvl8pPr marL="1827712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8pPr>
      <a:lvl9pPr marL="2436958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456915" indent="-456915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990022" indent="-380776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523089" indent="-304608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2132320" indent="-304608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741566" indent="-304608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3350784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6pPr>
      <a:lvl7pPr marL="3960032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7pPr>
      <a:lvl8pPr marL="4569264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8pPr>
      <a:lvl9pPr marL="5178496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2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5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76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95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4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873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E047AA-0A8C-4CFA-9958-CBF237D17F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13" y="-8"/>
            <a:ext cx="12188976" cy="6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219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6pPr>
      <a:lvl7pPr marL="1218480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7pPr>
      <a:lvl8pPr marL="1827712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8pPr>
      <a:lvl9pPr marL="2436958" algn="l" defTabSz="60921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456915" indent="-456915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990022" indent="-380776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523089" indent="-304608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2132320" indent="-304608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741566" indent="-304608" algn="l" defTabSz="609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3350784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6pPr>
      <a:lvl7pPr marL="3960032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7pPr>
      <a:lvl8pPr marL="4569264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8pPr>
      <a:lvl9pPr marL="5178496" indent="-304608" algn="l" defTabSz="609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2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5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76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95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4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873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A26E76-3A8B-4B7B-A537-32B30724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D675A2-F7A5-4E63-AEC1-DEC1DCA5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AD63AA-7C86-4EBD-9B12-2FB4098C0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6FF-BC2D-40E3-A589-4121C1650E4B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F881A3-B804-472D-A9CB-A9DB95EF6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DE0CF-747D-475E-9374-BFC6A1E59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84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3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3.xml" Type="http://schemas.openxmlformats.org/officeDocument/2006/relationships/slideLayout"/><Relationship Id="rId5" Target="../media/image1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7.png" Type="http://schemas.openxmlformats.org/officeDocument/2006/relationships/image"/><Relationship Id="rId3" Target="../media/image12.jpeg" Type="http://schemas.openxmlformats.org/officeDocument/2006/relationships/image"/><Relationship Id="rId7" Target="../media/image16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15.png" Type="http://schemas.openxmlformats.org/officeDocument/2006/relationships/image"/><Relationship Id="rId5" Target="../media/image14.png" Type="http://schemas.openxmlformats.org/officeDocument/2006/relationships/image"/><Relationship Id="rId10" Target="../media/image19.png" Type="http://schemas.openxmlformats.org/officeDocument/2006/relationships/image"/><Relationship Id="rId4" Target="../media/image13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16.png" Type="http://schemas.openxmlformats.org/officeDocument/2006/relationships/image"/><Relationship Id="rId3" Target="../media/image12.jpeg" Type="http://schemas.openxmlformats.org/officeDocument/2006/relationships/image"/><Relationship Id="rId7" Target="../media/image22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21.png" Type="http://schemas.openxmlformats.org/officeDocument/2006/relationships/image"/><Relationship Id="rId11" Target="../media/image25.jpeg" Type="http://schemas.openxmlformats.org/officeDocument/2006/relationships/image"/><Relationship Id="rId5" Target="../media/image20.png" Type="http://schemas.openxmlformats.org/officeDocument/2006/relationships/image"/><Relationship Id="rId10" Target="../media/image24.png" Type="http://schemas.openxmlformats.org/officeDocument/2006/relationships/image"/><Relationship Id="rId4" Target="../media/image13.png" Type="http://schemas.openxmlformats.org/officeDocument/2006/relationships/image"/><Relationship Id="rId9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de pessoas&#10;&#10;Descrição gerada automaticamente com confiança média" id="6" name="Imagem 5">
            <a:extLst>
              <a:ext uri="{FF2B5EF4-FFF2-40B4-BE49-F238E27FC236}">
                <a16:creationId xmlns:a16="http://schemas.microsoft.com/office/drawing/2014/main" id="{8147BF1F-3F75-4B70-3658-EDC80763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  <p:pic>
        <p:nvPicPr>
          <p:cNvPr descr="Texto&#10;&#10;Descrição gerada automaticamente com confiança baixa" id="8" name="Imagem 7">
            <a:extLst>
              <a:ext uri="{FF2B5EF4-FFF2-40B4-BE49-F238E27FC236}">
                <a16:creationId xmlns:a16="http://schemas.microsoft.com/office/drawing/2014/main" id="{FC3E4D62-1B27-CB63-9CF5-C6E87171C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 l="24" r="103" t="95"/>
          <a:stretch/>
        </p:blipFill>
        <p:spPr>
          <a:xfrm>
            <a:off x="634181" y="1548580"/>
            <a:ext cx="7506929" cy="33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4230"/>
      </p:ext>
    </p:extLst>
  </p:cSld>
  <p:clrMapOvr>
    <a:masterClrMapping/>
  </p:clrMapOvr>
  <p:transition spd="med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E1AD6C-70CA-44B7-83CA-8960445A0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4"/>
            <a:ext cx="12188976" cy="685801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0C1E0A2-3129-415A-ABD4-616B2674557D}"/>
              </a:ext>
            </a:extLst>
          </p:cNvPr>
          <p:cNvSpPr/>
          <p:nvPr/>
        </p:nvSpPr>
        <p:spPr>
          <a:xfrm>
            <a:off x="3021806" y="5085686"/>
            <a:ext cx="58340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4139AE5-4F70-4635-9892-46D5B2DFF5B5}"/>
              </a:ext>
            </a:extLst>
          </p:cNvPr>
          <p:cNvSpPr/>
          <p:nvPr/>
        </p:nvSpPr>
        <p:spPr>
          <a:xfrm>
            <a:off x="8250237" y="4495236"/>
            <a:ext cx="36115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MAIO A</a:t>
            </a:r>
            <a:br>
              <a:rPr b="1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</a:br>
            <a:r>
              <a:rPr b="1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AGOSTO 2023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FEB36BC-2F83-45E0-A8F0-17EC97C9B2AC}"/>
              </a:ext>
            </a:extLst>
          </p:cNvPr>
          <p:cNvSpPr/>
          <p:nvPr/>
        </p:nvSpPr>
        <p:spPr>
          <a:xfrm>
            <a:off x="445476" y="2654358"/>
            <a:ext cx="551973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TODOS OS DISTRIBUIDORES E ACIMA</a:t>
            </a:r>
            <a:endParaRPr b="1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pic>
        <p:nvPicPr>
          <p:cNvPr descr="Fundo preto com letras brancas&#10;&#10;Descrição gerada automaticamente" id="15" name="Imagem 14">
            <a:extLst>
              <a:ext uri="{FF2B5EF4-FFF2-40B4-BE49-F238E27FC236}">
                <a16:creationId xmlns:a16="http://schemas.microsoft.com/office/drawing/2014/main" id="{14E95B83-7E43-425F-904F-AD55EED219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3" l="18906" r="62072" t="28"/>
          <a:stretch/>
        </p:blipFill>
        <p:spPr>
          <a:xfrm>
            <a:off x="2387600" y="1028700"/>
            <a:ext cx="1981200" cy="800100"/>
          </a:xfrm>
          <a:prstGeom prst="rect">
            <a:avLst/>
          </a:prstGeom>
        </p:spPr>
      </p:pic>
      <p:pic>
        <p:nvPicPr>
          <p:cNvPr descr="Fundo preto com letras brancas&#10;&#10;Descrição gerada automaticamente" id="17" name="Imagem 16">
            <a:extLst>
              <a:ext uri="{FF2B5EF4-FFF2-40B4-BE49-F238E27FC236}">
                <a16:creationId xmlns:a16="http://schemas.microsoft.com/office/drawing/2014/main" id="{ACE236F9-23D0-4E99-AFDE-DA67869C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5" l="6" r="58656" t="21849"/>
          <a:stretch/>
        </p:blipFill>
        <p:spPr>
          <a:xfrm>
            <a:off x="419100" y="1919602"/>
            <a:ext cx="4305300" cy="721518"/>
          </a:xfrm>
          <a:prstGeom prst="rect">
            <a:avLst/>
          </a:prstGeom>
        </p:spPr>
      </p:pic>
      <p:pic>
        <p:nvPicPr>
          <p:cNvPr descr="Fundo preto com letras brancas&#10;&#10;Descrição gerada automaticamente" id="18" name="Imagem 17">
            <a:extLst>
              <a:ext uri="{FF2B5EF4-FFF2-40B4-BE49-F238E27FC236}">
                <a16:creationId xmlns:a16="http://schemas.microsoft.com/office/drawing/2014/main" id="{28F39A4F-85EF-45C9-A242-7F0BB87E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1" l="5" r="81094" t="722"/>
          <a:stretch/>
        </p:blipFill>
        <p:spPr>
          <a:xfrm>
            <a:off x="419100" y="1054100"/>
            <a:ext cx="1968500" cy="774700"/>
          </a:xfrm>
          <a:prstGeom prst="rect">
            <a:avLst/>
          </a:prstGeom>
        </p:spPr>
      </p:pic>
      <p:pic>
        <p:nvPicPr>
          <p:cNvPr descr="Fundo preto com letras brancas&#10;&#10;Descrição gerada automaticamente" id="19" name="Imagem 18">
            <a:extLst>
              <a:ext uri="{FF2B5EF4-FFF2-40B4-BE49-F238E27FC236}">
                <a16:creationId xmlns:a16="http://schemas.microsoft.com/office/drawing/2014/main" id="{63817E29-22D8-4F50-B635-B66D2E2C3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" l="66950" r="5" t="71031"/>
          <a:stretch/>
        </p:blipFill>
        <p:spPr>
          <a:xfrm>
            <a:off x="7404100" y="3604986"/>
            <a:ext cx="3441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9236"/>
      </p:ext>
    </p:extLst>
  </p:cSld>
  <p:clrMapOvr>
    <a:masterClrMapping/>
  </p:clrMapOvr>
  <p:transition spd="med">
    <p:push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0FD92ED5-29D0-485A-A924-DED2CA6CBD31}"/>
              </a:ext>
            </a:extLst>
          </p:cNvPr>
          <p:cNvSpPr/>
          <p:nvPr/>
        </p:nvSpPr>
        <p:spPr>
          <a:xfrm>
            <a:off x="131885" y="1367248"/>
            <a:ext cx="536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PATROCINOU, ATIVOU, GANHOU!</a:t>
            </a:r>
            <a:endParaRPr b="1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pic>
        <p:nvPicPr>
          <p:cNvPr descr="Desenho de uma pessoa&#10;&#10;Descrição gerada automaticamente com confiança média" id="6" name="Imagem 5">
            <a:extLst>
              <a:ext uri="{FF2B5EF4-FFF2-40B4-BE49-F238E27FC236}">
                <a16:creationId xmlns:a16="http://schemas.microsoft.com/office/drawing/2014/main" id="{82068659-29BB-47A7-AF13-D3B2AACB9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2188953" cy="6858000"/>
          </a:xfrm>
          <a:prstGeom prst="rect">
            <a:avLst/>
          </a:prstGeom>
        </p:spPr>
      </p:pic>
      <p:pic>
        <p:nvPicPr>
          <p:cNvPr descr="Interface gráfica do usuário&#10;&#10;Descrição gerada automaticamente com confiança média" id="13" name="Imagem 12">
            <a:extLst>
              <a:ext uri="{FF2B5EF4-FFF2-40B4-BE49-F238E27FC236}">
                <a16:creationId xmlns:a16="http://schemas.microsoft.com/office/drawing/2014/main" id="{BD36485E-5714-E0FA-65CA-0DB4FE104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 t="236"/>
          <a:stretch/>
        </p:blipFill>
        <p:spPr>
          <a:xfrm>
            <a:off x="1524" y="3008671"/>
            <a:ext cx="4083779" cy="385018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14D309-1E22-CB55-4182-B030CD863AA3}"/>
              </a:ext>
            </a:extLst>
          </p:cNvPr>
          <p:cNvSpPr txBox="1"/>
          <p:nvPr/>
        </p:nvSpPr>
        <p:spPr>
          <a:xfrm>
            <a:off x="288993" y="220480"/>
            <a:ext cx="6289863" cy="175432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3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PATROCÍNIO DE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3600" u="none">
                <a:ln>
                  <a:noFill/>
                </a:ln>
                <a:solidFill>
                  <a:srgbClr val="F01A66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NOVOS CONSULTORES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3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PATROCINOU, </a:t>
            </a:r>
            <a:r>
              <a:rPr b="1" baseline="0" cap="none" dirty="0" i="0" kern="1200" kumimoji="0" lang="pt-BR" noProof="0" normalizeH="0" spc="0" strike="noStrike" sz="3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ATIVOU, GANHOU!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80E7098-7264-83A4-AC83-B03BBBAFFA38}"/>
              </a:ext>
            </a:extLst>
          </p:cNvPr>
          <p:cNvSpPr/>
          <p:nvPr/>
        </p:nvSpPr>
        <p:spPr>
          <a:xfrm>
            <a:off x="8927465" y="640443"/>
            <a:ext cx="2800709" cy="25678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7B118BD-D2E8-ACBD-732A-D192637133AD}"/>
              </a:ext>
            </a:extLst>
          </p:cNvPr>
          <p:cNvSpPr/>
          <p:nvPr/>
        </p:nvSpPr>
        <p:spPr>
          <a:xfrm>
            <a:off x="9268496" y="1250043"/>
            <a:ext cx="1013138" cy="25678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4EE62E8-9286-E140-8278-6A07580727A5}"/>
              </a:ext>
            </a:extLst>
          </p:cNvPr>
          <p:cNvSpPr txBox="1"/>
          <p:nvPr/>
        </p:nvSpPr>
        <p:spPr>
          <a:xfrm>
            <a:off x="7986532" y="567029"/>
            <a:ext cx="4203944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A CADA </a:t>
            </a: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 NOVO DISTRIBUIDOR 2023*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DE 1ª LINHA QUE ALCANCE O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MÍNIMO DE  </a:t>
            </a: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1000 PVS** </a:t>
            </a: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EM 1 ÚNICO MÊS (DE MAIO A AGOSTO DE 2023)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CB1B6D3-6822-D682-7EEC-E95CF09A7481}"/>
              </a:ext>
            </a:extLst>
          </p:cNvPr>
          <p:cNvSpPr/>
          <p:nvPr/>
        </p:nvSpPr>
        <p:spPr>
          <a:xfrm>
            <a:off x="0" y="2289707"/>
            <a:ext cx="12188952" cy="716045"/>
          </a:xfrm>
          <a:prstGeom prst="rect">
            <a:avLst/>
          </a:prstGeom>
          <a:solidFill>
            <a:srgbClr val="1F9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81CA621-9AE6-E9DD-7365-FA2111DA0DCB}"/>
              </a:ext>
            </a:extLst>
          </p:cNvPr>
          <p:cNvSpPr txBox="1"/>
          <p:nvPr/>
        </p:nvSpPr>
        <p:spPr>
          <a:xfrm>
            <a:off x="288993" y="2237023"/>
            <a:ext cx="6945876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4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PATROCINADOR GANHARÁ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FC1233D-AACA-72BF-DFD7-13FD011319B5}"/>
              </a:ext>
            </a:extLst>
          </p:cNvPr>
          <p:cNvSpPr txBox="1"/>
          <p:nvPr/>
        </p:nvSpPr>
        <p:spPr>
          <a:xfrm>
            <a:off x="4476884" y="3297937"/>
            <a:ext cx="4203944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HERBA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3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BÔNUS</a:t>
            </a: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 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80EF1070-4776-7451-F884-94ECDE29F47C}"/>
              </a:ext>
            </a:extLst>
          </p:cNvPr>
          <p:cNvCxnSpPr/>
          <p:nvPr/>
        </p:nvCxnSpPr>
        <p:spPr>
          <a:xfrm>
            <a:off x="10813774" y="332649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A43B223-F05D-07CB-CE8B-18C61E5D6DBF}"/>
              </a:ext>
            </a:extLst>
          </p:cNvPr>
          <p:cNvCxnSpPr>
            <a:cxnSpLocks/>
          </p:cNvCxnSpPr>
          <p:nvPr/>
        </p:nvCxnSpPr>
        <p:spPr>
          <a:xfrm>
            <a:off x="6280879" y="4107305"/>
            <a:ext cx="25333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29766AB-0D9E-0CBF-8AEF-8BA65E7C20F6}"/>
              </a:ext>
            </a:extLst>
          </p:cNvPr>
          <p:cNvCxnSpPr>
            <a:cxnSpLocks/>
          </p:cNvCxnSpPr>
          <p:nvPr/>
        </p:nvCxnSpPr>
        <p:spPr>
          <a:xfrm>
            <a:off x="4631961" y="5606321"/>
            <a:ext cx="4182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50A332-7923-01F5-DBA7-E51972D32692}"/>
              </a:ext>
            </a:extLst>
          </p:cNvPr>
          <p:cNvSpPr txBox="1"/>
          <p:nvPr/>
        </p:nvSpPr>
        <p:spPr>
          <a:xfrm>
            <a:off x="4423553" y="3998013"/>
            <a:ext cx="5296703" cy="1862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115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150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5377D89-AF9B-2B48-563C-8041A2424B87}"/>
              </a:ext>
            </a:extLst>
          </p:cNvPr>
          <p:cNvSpPr txBox="1"/>
          <p:nvPr/>
        </p:nvSpPr>
        <p:spPr>
          <a:xfrm>
            <a:off x="4476883" y="4127491"/>
            <a:ext cx="45488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err="1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R</a:t>
            </a: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 Narrow"/>
                <a:ea typeface="+mn-ea"/>
                <a:cs charset="0" panose="020B0604020202020204" pitchFamily="34" typeface="Arial Narrow"/>
              </a:rPr>
              <a:t>$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7A46D8F-E24D-297B-0E73-8523803F014E}"/>
              </a:ext>
            </a:extLst>
          </p:cNvPr>
          <p:cNvSpPr txBox="1"/>
          <p:nvPr/>
        </p:nvSpPr>
        <p:spPr>
          <a:xfrm>
            <a:off x="6895297" y="4082766"/>
            <a:ext cx="5296703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pt-BR" noProof="0" normalizeH="0" spc="0" strike="noStrike" sz="6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,00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212A7B9-C454-3E17-4582-F17965F4B549}"/>
              </a:ext>
            </a:extLst>
          </p:cNvPr>
          <p:cNvSpPr txBox="1"/>
          <p:nvPr/>
        </p:nvSpPr>
        <p:spPr>
          <a:xfrm>
            <a:off x="8975326" y="3757454"/>
            <a:ext cx="2657093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Valor integral, sem desconto de impostos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BE3D236-26A5-0E64-907D-3C1B94295B01}"/>
              </a:ext>
            </a:extLst>
          </p:cNvPr>
          <p:cNvSpPr txBox="1"/>
          <p:nvPr/>
        </p:nvSpPr>
        <p:spPr>
          <a:xfrm>
            <a:off x="8975326" y="4513653"/>
            <a:ext cx="3474738" cy="116955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Para ser usado na compra de produtos Herbalife. Valor será creditado no </a:t>
            </a:r>
            <a:r>
              <a:rPr b="0" baseline="0" cap="none" dirty="0" err="1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MyHerbalife</a:t>
            </a:r>
            <a:r>
              <a:rPr b="0" baseline="0" cap="none" dirty="0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até o </a:t>
            </a:r>
            <a:r>
              <a:rPr b="0" baseline="0" cap="none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dia 15 </a:t>
            </a:r>
            <a:r>
              <a:rPr b="0" baseline="0" cap="none" dirty="0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do mês subsequente. </a:t>
            </a:r>
            <a:r>
              <a:rPr b="0" baseline="0" cap="none" dirty="0" err="1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Herba</a:t>
            </a:r>
            <a:r>
              <a:rPr b="0" baseline="0" cap="none" dirty="0" i="1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Bônus pode ser acumulativo.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4DC3DC-A2C3-81A7-4FFA-6D4AD28DE9D5}"/>
              </a:ext>
            </a:extLst>
          </p:cNvPr>
          <p:cNvSpPr txBox="1"/>
          <p:nvPr/>
        </p:nvSpPr>
        <p:spPr>
          <a:xfrm>
            <a:off x="4360155" y="6203932"/>
            <a:ext cx="783184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b="0" baseline="0" cap="none" dirty="0" i="1" kern="1200" kumimoji="0" lang="pt-BR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* Consultor que não tenha atingido o nível de Supervisor. Válido também para Clientes convertidos ou Distribuidores que retornem à Herbalife </a:t>
            </a:r>
          </a:p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i="1" lang="pt-BR" sz="1200">
                <a:solidFill>
                  <a:prstClr val="whit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** Volume deve ser composto de PPV + Volume de Cliente Premium</a:t>
            </a:r>
            <a:endParaRPr b="0" baseline="0" cap="none" dirty="0" i="1" kern="1200" kumimoji="0" lang="pt-BR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677485"/>
      </p:ext>
    </p:extLst>
  </p:cSld>
  <p:clrMapOvr>
    <a:masterClrMapping/>
  </p:clrMapOvr>
  <p:transition spd="med">
    <p:push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 em branco e verde&#10;&#10;Descrição gerada automaticamente com confiança baixa" id="4" name="Imagem 3">
            <a:extLst>
              <a:ext uri="{FF2B5EF4-FFF2-40B4-BE49-F238E27FC236}">
                <a16:creationId xmlns:a16="http://schemas.microsoft.com/office/drawing/2014/main" id="{76FE91BC-5722-E4D3-3A34-B1601B138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  <p:pic>
        <p:nvPicPr>
          <p:cNvPr descr="Texto&#10;&#10;Descrição gerada automaticamente" id="11" name="Imagem 10">
            <a:extLst>
              <a:ext uri="{FF2B5EF4-FFF2-40B4-BE49-F238E27FC236}">
                <a16:creationId xmlns:a16="http://schemas.microsoft.com/office/drawing/2014/main" id="{9845F79F-51F0-345F-E7E6-79678F5B2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r="74"/>
          <a:stretch/>
        </p:blipFill>
        <p:spPr>
          <a:xfrm>
            <a:off x="1524" y="0"/>
            <a:ext cx="6715799" cy="230358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5BCAF6-4A4B-A299-4575-1DE8CAACEBD7}"/>
              </a:ext>
            </a:extLst>
          </p:cNvPr>
          <p:cNvSpPr txBox="1"/>
          <p:nvPr/>
        </p:nvSpPr>
        <p:spPr>
          <a:xfrm>
            <a:off x="52755" y="3269873"/>
            <a:ext cx="4203944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t-BR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PATROCINE  </a:t>
            </a:r>
            <a:r>
              <a:rPr b="1" dirty="0" lang="pt-BR" sz="2000">
                <a:solidFill>
                  <a:schemeClr val="bg1"/>
                </a:solidFill>
                <a:highlight>
                  <a:srgbClr val="000000"/>
                </a:highlight>
                <a:latin charset="0" panose="020B0604020202020204" pitchFamily="34" typeface="Arial"/>
                <a:cs charset="0" panose="020B0604020202020204" pitchFamily="34" typeface="Arial"/>
              </a:rPr>
              <a:t>2 NOVOS DISTRIBUBIDORES 2023*</a:t>
            </a:r>
            <a:r>
              <a:rPr dirty="0" lang="pt-BR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DE 1ª LINHA, DENTRO DO PERÍODO DE QUALIFICAÇÃO, QUE ALCANCEM INDIVIDUALMENTE</a:t>
            </a:r>
          </a:p>
          <a:p>
            <a:r>
              <a:rPr dirty="0" lang="pt-BR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O MÍNIMO DE </a:t>
            </a:r>
            <a:r>
              <a:rPr b="1" dirty="0" lang="pt-BR" sz="2000">
                <a:solidFill>
                  <a:schemeClr val="bg1"/>
                </a:solidFill>
                <a:highlight>
                  <a:srgbClr val="000000"/>
                </a:highlight>
                <a:latin charset="0" panose="020B0604020202020204" pitchFamily="34" typeface="Arial"/>
                <a:cs charset="0" panose="020B0604020202020204" pitchFamily="34" typeface="Arial"/>
              </a:rPr>
              <a:t>1000 </a:t>
            </a:r>
            <a:r>
              <a:rPr b="1" dirty="0" err="1" lang="pt-BR" sz="2000">
                <a:solidFill>
                  <a:schemeClr val="bg1"/>
                </a:solidFill>
                <a:highlight>
                  <a:srgbClr val="000000"/>
                </a:highlight>
                <a:latin charset="0" panose="020B0604020202020204" pitchFamily="34" typeface="Arial"/>
                <a:cs charset="0" panose="020B0604020202020204" pitchFamily="34" typeface="Arial"/>
              </a:rPr>
              <a:t>PVs</a:t>
            </a:r>
            <a:r>
              <a:rPr b="1" dirty="0" lang="pt-BR" sz="2000">
                <a:solidFill>
                  <a:schemeClr val="bg1"/>
                </a:solidFill>
                <a:highlight>
                  <a:srgbClr val="000000"/>
                </a:highlight>
                <a:latin charset="0" panose="020B0604020202020204" pitchFamily="34" typeface="Arial"/>
                <a:cs charset="0" panose="020B0604020202020204" pitchFamily="34" typeface="Arial"/>
              </a:rPr>
              <a:t>**</a:t>
            </a:r>
            <a:r>
              <a:rPr b="1" dirty="0" lang="pt-BR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</a:p>
          <a:p>
            <a:r>
              <a:rPr dirty="0" lang="pt-BR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EM 1 ÚNICO MÊS.</a:t>
            </a:r>
          </a:p>
        </p:txBody>
      </p:sp>
      <p:pic>
        <p:nvPicPr>
          <p:cNvPr descr="Interface gráfica do usuário, Site&#10;&#10;Descrição gerada automaticamente" id="27" name="Imagem 26">
            <a:extLst>
              <a:ext uri="{FF2B5EF4-FFF2-40B4-BE49-F238E27FC236}">
                <a16:creationId xmlns:a16="http://schemas.microsoft.com/office/drawing/2014/main" id="{E561E664-14E6-73FA-7F08-0F5E70D1D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34"/>
          <a:stretch/>
        </p:blipFill>
        <p:spPr>
          <a:xfrm>
            <a:off x="4882102" y="806824"/>
            <a:ext cx="7309898" cy="6052032"/>
          </a:xfrm>
          <a:prstGeom prst="rect">
            <a:avLst/>
          </a:prstGeom>
        </p:spPr>
      </p:pic>
      <p:pic>
        <p:nvPicPr>
          <p:cNvPr descr="Imagem em preto e branco&#10;&#10;Descrição gerada automaticamente" id="31" name="Imagem 30">
            <a:extLst>
              <a:ext uri="{FF2B5EF4-FFF2-40B4-BE49-F238E27FC236}">
                <a16:creationId xmlns:a16="http://schemas.microsoft.com/office/drawing/2014/main" id="{BDE355A1-4E51-D2CE-A0B8-E261740C6B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" l="704" r="538" t="434"/>
          <a:stretch/>
        </p:blipFill>
        <p:spPr>
          <a:xfrm>
            <a:off x="8008407" y="4986938"/>
            <a:ext cx="830793" cy="783704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84E0938B-307A-8407-B872-F8E6CEB8CB42}"/>
              </a:ext>
            </a:extLst>
          </p:cNvPr>
          <p:cNvSpPr/>
          <p:nvPr/>
        </p:nvSpPr>
        <p:spPr>
          <a:xfrm>
            <a:off x="5396753" y="5116286"/>
            <a:ext cx="2611654" cy="9079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1F59B05-9EAE-34EE-E340-1EDEF1281116}"/>
              </a:ext>
            </a:extLst>
          </p:cNvPr>
          <p:cNvSpPr txBox="1"/>
          <p:nvPr/>
        </p:nvSpPr>
        <p:spPr>
          <a:xfrm>
            <a:off x="4619042" y="5154785"/>
            <a:ext cx="420394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t-BR" sz="2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Certificado</a:t>
            </a:r>
          </a:p>
          <a:p>
            <a:pPr algn="ctr"/>
            <a:r>
              <a:rPr dirty="0" lang="pt-BR" sz="2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Personalizado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4DB6309-B7AC-D0AD-8657-37C202814A01}"/>
              </a:ext>
            </a:extLst>
          </p:cNvPr>
          <p:cNvSpPr/>
          <p:nvPr/>
        </p:nvSpPr>
        <p:spPr>
          <a:xfrm>
            <a:off x="9079145" y="5116286"/>
            <a:ext cx="2611654" cy="9079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E973724-E868-268D-134E-BB65FD77EE30}"/>
              </a:ext>
            </a:extLst>
          </p:cNvPr>
          <p:cNvSpPr txBox="1"/>
          <p:nvPr/>
        </p:nvSpPr>
        <p:spPr>
          <a:xfrm>
            <a:off x="8251116" y="5174035"/>
            <a:ext cx="4203944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t-BR" sz="2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Medalha</a:t>
            </a:r>
          </a:p>
          <a:p>
            <a:pPr algn="ctr"/>
            <a:r>
              <a:rPr dirty="0" lang="pt-BR" sz="2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Exclusiva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BBA65C-97F6-A472-B3BB-205475CCBE6B}"/>
              </a:ext>
            </a:extLst>
          </p:cNvPr>
          <p:cNvSpPr txBox="1"/>
          <p:nvPr/>
        </p:nvSpPr>
        <p:spPr>
          <a:xfrm>
            <a:off x="1" y="5885684"/>
            <a:ext cx="4051738" cy="98488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b="0" baseline="0" cap="none" dirty="0" i="1" kern="1200" kumimoji="0" lang="pt-BR" noProof="0" normalizeH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* Consultor que não tenha atingido o nível de Supervisor. Válido também para Clientes convertidos ou Distribuidores que retornem à Herbalife</a:t>
            </a:r>
            <a:r>
              <a:rPr b="0" baseline="0" cap="none" dirty="0" i="1" kern="1200" kumimoji="0" lang="pt-BR" noProof="0" normalizeH="0" spc="0" strike="noStrike" sz="1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</a:t>
            </a:r>
            <a:endParaRPr b="0" baseline="0" cap="none" dirty="0" i="1" kern="1200" kumimoji="0" lang="pt-BR" noProof="0" normalizeH="0" spc="0" strike="noStrike" sz="11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i="1" lang="pt-BR" sz="11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** Volume pode ser composto de PPV + Volume de Cliente Premium. Não será considerado DLV de Distribuidor</a:t>
            </a:r>
            <a:endParaRPr b="0" baseline="0" cap="none" dirty="0" i="1" kern="1200" kumimoji="0" lang="pt-BR" noProof="0" normalizeH="0" spc="0" strike="noStrike" sz="11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029447"/>
      </p:ext>
    </p:extLst>
  </p:cSld>
  <p:clrMapOvr>
    <a:masterClrMapping/>
  </p:clrMapOvr>
  <p:transition spd="med">
    <p:push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Descrição gerada automaticamente" id="8" name="Imagem 7">
            <a:extLst>
              <a:ext uri="{FF2B5EF4-FFF2-40B4-BE49-F238E27FC236}">
                <a16:creationId xmlns:a16="http://schemas.microsoft.com/office/drawing/2014/main" id="{785CE81A-B9C8-3598-7EDF-F2B96FD0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2188953" cy="68580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8DA29D96-AFF4-45C2-AE82-0ABF11107D55}"/>
              </a:ext>
            </a:extLst>
          </p:cNvPr>
          <p:cNvSpPr/>
          <p:nvPr/>
        </p:nvSpPr>
        <p:spPr>
          <a:xfrm rot="5400000">
            <a:off x="10912455" y="4019437"/>
            <a:ext cx="22898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1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Imagens meramente ilustrativas</a:t>
            </a:r>
          </a:p>
        </p:txBody>
      </p:sp>
      <p:pic>
        <p:nvPicPr>
          <p:cNvPr descr="Texto&#10;&#10;Descrição gerada automaticamente com confiança média" id="4" name="Imagem 3">
            <a:extLst>
              <a:ext uri="{FF2B5EF4-FFF2-40B4-BE49-F238E27FC236}">
                <a16:creationId xmlns:a16="http://schemas.microsoft.com/office/drawing/2014/main" id="{C7891839-411C-F89A-242C-2BDCD4499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132"/>
          <a:stretch/>
        </p:blipFill>
        <p:spPr>
          <a:xfrm>
            <a:off x="1524" y="-1"/>
            <a:ext cx="6722005" cy="231289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D0CF9E8-CA37-CE80-0A29-8C8410C57264}"/>
              </a:ext>
            </a:extLst>
          </p:cNvPr>
          <p:cNvSpPr txBox="1"/>
          <p:nvPr/>
        </p:nvSpPr>
        <p:spPr>
          <a:xfrm>
            <a:off x="-35889" y="3288976"/>
            <a:ext cx="4203944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PATROCINE  </a:t>
            </a: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B0B0B"/>
                </a:highlight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4 OU MAIS NOVOS DISTRIBUIDORES</a:t>
            </a: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B0B0B"/>
                </a:highlight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</a:t>
            </a: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B0B0B"/>
                </a:highlight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2023 </a:t>
            </a: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DE 1ª LINHA, DENTRO DO PERÍODO DE QUALIFICAÇÃO, QUE ALCANCEM INDIVIDUALMENTE O MÍNIMO DE </a:t>
            </a: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B0B0B"/>
                </a:highlight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1000 PVS**</a:t>
            </a:r>
            <a:r>
              <a:rPr b="1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, 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EM 1 ÚNICO MÊS.</a:t>
            </a:r>
          </a:p>
        </p:txBody>
      </p:sp>
      <p:pic>
        <p:nvPicPr>
          <p:cNvPr descr="Interface gráfica do usuário, Aplicativo&#10;&#10;Descrição gerada automaticamente" id="21" name="Imagem 20">
            <a:extLst>
              <a:ext uri="{FF2B5EF4-FFF2-40B4-BE49-F238E27FC236}">
                <a16:creationId xmlns:a16="http://schemas.microsoft.com/office/drawing/2014/main" id="{C0D7F2C5-9A13-1DDF-E4F3-AC8E49615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" l="151" r="298" t="225"/>
          <a:stretch/>
        </p:blipFill>
        <p:spPr>
          <a:xfrm>
            <a:off x="4156364" y="2436515"/>
            <a:ext cx="2202872" cy="1858394"/>
          </a:xfrm>
          <a:prstGeom prst="rect">
            <a:avLst/>
          </a:prstGeom>
        </p:spPr>
      </p:pic>
      <p:pic>
        <p:nvPicPr>
          <p:cNvPr descr="Tela preta com letras brancas em fundo preto&#10;&#10;Descrição gerada automaticamente" id="23" name="Imagem 22">
            <a:extLst>
              <a:ext uri="{FF2B5EF4-FFF2-40B4-BE49-F238E27FC236}">
                <a16:creationId xmlns:a16="http://schemas.microsoft.com/office/drawing/2014/main" id="{43E10940-03A6-A25D-C3CA-A07DF4D6CE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" l="79" r="377" t="430"/>
          <a:stretch/>
        </p:blipFill>
        <p:spPr>
          <a:xfrm>
            <a:off x="7162800" y="2312894"/>
            <a:ext cx="1884218" cy="1982015"/>
          </a:xfrm>
          <a:prstGeom prst="rect">
            <a:avLst/>
          </a:prstGeom>
        </p:spPr>
      </p:pic>
      <p:pic>
        <p:nvPicPr>
          <p:cNvPr descr="Uma imagem contendo Interface gráfica do usuário&#10;&#10;Descrição gerada automaticamente" id="25" name="Imagem 24">
            <a:extLst>
              <a:ext uri="{FF2B5EF4-FFF2-40B4-BE49-F238E27FC236}">
                <a16:creationId xmlns:a16="http://schemas.microsoft.com/office/drawing/2014/main" id="{DCAF52FB-20F5-A61C-F5E4-C8F19DC806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" l="134" r="407" t="107"/>
          <a:stretch/>
        </p:blipFill>
        <p:spPr>
          <a:xfrm>
            <a:off x="9698182" y="2590800"/>
            <a:ext cx="2092036" cy="2533810"/>
          </a:xfrm>
          <a:prstGeom prst="rect">
            <a:avLst/>
          </a:prstGeom>
        </p:spPr>
      </p:pic>
      <p:pic>
        <p:nvPicPr>
          <p:cNvPr descr="Uma imagem contendo segurando, comida, verde, quarto&#10;&#10;Descrição gerada automaticamente" id="45" name="Imagem 44">
            <a:extLst>
              <a:ext uri="{FF2B5EF4-FFF2-40B4-BE49-F238E27FC236}">
                <a16:creationId xmlns:a16="http://schemas.microsoft.com/office/drawing/2014/main" id="{D4CC89B6-4050-F627-4101-CD45DC65F3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80" t="221"/>
          <a:stretch/>
        </p:blipFill>
        <p:spPr>
          <a:xfrm>
            <a:off x="4755460" y="4458069"/>
            <a:ext cx="1440872" cy="2336010"/>
          </a:xfrm>
          <a:prstGeom prst="rect">
            <a:avLst/>
          </a:prstGeom>
        </p:spPr>
      </p:pic>
      <p:pic>
        <p:nvPicPr>
          <p:cNvPr descr="Imagem em preto e branco&#10;&#10;Descrição gerada automaticamente com confiança média" id="47" name="Imagem 46">
            <a:extLst>
              <a:ext uri="{FF2B5EF4-FFF2-40B4-BE49-F238E27FC236}">
                <a16:creationId xmlns:a16="http://schemas.microsoft.com/office/drawing/2014/main" id="{1E917F21-2011-A161-2F2A-9B68BA21DB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" l="66" r="245" t="103"/>
          <a:stretch/>
        </p:blipFill>
        <p:spPr>
          <a:xfrm>
            <a:off x="7693472" y="4560889"/>
            <a:ext cx="1365858" cy="1738020"/>
          </a:xfrm>
          <a:prstGeom prst="rect">
            <a:avLst/>
          </a:prstGeom>
        </p:spPr>
      </p:pic>
      <p:pic>
        <p:nvPicPr>
          <p:cNvPr descr="Fundo preto com letras brancas&#10;&#10;Descrição gerada automaticamente" id="51" name="Imagem 50">
            <a:extLst>
              <a:ext uri="{FF2B5EF4-FFF2-40B4-BE49-F238E27FC236}">
                <a16:creationId xmlns:a16="http://schemas.microsoft.com/office/drawing/2014/main" id="{77A9841A-6E2E-6F71-B995-7277FE07C8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" l="237" r="1415" t="649"/>
          <a:stretch/>
        </p:blipFill>
        <p:spPr>
          <a:xfrm>
            <a:off x="6379063" y="3857705"/>
            <a:ext cx="611509" cy="554656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22437B43-1A98-5066-7C82-77067C8F1FF4}"/>
              </a:ext>
            </a:extLst>
          </p:cNvPr>
          <p:cNvSpPr/>
          <p:nvPr/>
        </p:nvSpPr>
        <p:spPr>
          <a:xfrm>
            <a:off x="4397084" y="3940229"/>
            <a:ext cx="1620981" cy="62389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3B3E6BD-A4DE-8845-5885-C3BAFBD17181}"/>
              </a:ext>
            </a:extLst>
          </p:cNvPr>
          <p:cNvSpPr txBox="1"/>
          <p:nvPr/>
        </p:nvSpPr>
        <p:spPr>
          <a:xfrm>
            <a:off x="4266285" y="3918381"/>
            <a:ext cx="1864882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Certificado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Personalizado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6B0B013-9DE4-8F55-B034-7368525299D8}"/>
              </a:ext>
            </a:extLst>
          </p:cNvPr>
          <p:cNvSpPr/>
          <p:nvPr/>
        </p:nvSpPr>
        <p:spPr>
          <a:xfrm>
            <a:off x="7294418" y="4050188"/>
            <a:ext cx="1620981" cy="62389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459EFB3-87DC-5D0C-472F-EDCF36A8E2AD}"/>
              </a:ext>
            </a:extLst>
          </p:cNvPr>
          <p:cNvSpPr txBox="1"/>
          <p:nvPr/>
        </p:nvSpPr>
        <p:spPr>
          <a:xfrm>
            <a:off x="7208645" y="4069750"/>
            <a:ext cx="1864882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Reconhecimento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no Palco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157C4F5F-937D-3605-16AD-D11DFBFF4A76}"/>
              </a:ext>
            </a:extLst>
          </p:cNvPr>
          <p:cNvSpPr/>
          <p:nvPr/>
        </p:nvSpPr>
        <p:spPr>
          <a:xfrm>
            <a:off x="9864970" y="5006152"/>
            <a:ext cx="1925248" cy="85898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8EA0624-80BB-7754-56C9-A43CFE67B401}"/>
              </a:ext>
            </a:extLst>
          </p:cNvPr>
          <p:cNvSpPr txBox="1"/>
          <p:nvPr/>
        </p:nvSpPr>
        <p:spPr>
          <a:xfrm>
            <a:off x="9864971" y="5018046"/>
            <a:ext cx="1925248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Tour presencial na nova Sede da </a:t>
            </a:r>
            <a:r>
              <a:rPr b="0" baseline="0" cap="none" dirty="0" err="1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Herbalife</a:t>
            </a: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Brasil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2E057315-9F96-8037-31CD-31BAF233BADA}"/>
              </a:ext>
            </a:extLst>
          </p:cNvPr>
          <p:cNvSpPr/>
          <p:nvPr/>
        </p:nvSpPr>
        <p:spPr>
          <a:xfrm>
            <a:off x="5817765" y="6154010"/>
            <a:ext cx="1182205" cy="56648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507C9881-8C75-49F0-3534-B41B900B6792}"/>
              </a:ext>
            </a:extLst>
          </p:cNvPr>
          <p:cNvSpPr txBox="1"/>
          <p:nvPr/>
        </p:nvSpPr>
        <p:spPr>
          <a:xfrm>
            <a:off x="5474306" y="6120192"/>
            <a:ext cx="1864882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Medalha Exclusiva</a:t>
            </a:r>
          </a:p>
        </p:txBody>
      </p:sp>
      <p:pic>
        <p:nvPicPr>
          <p:cNvPr descr="Fundo preto com letras brancas&#10;&#10;Descrição gerada automaticamente" id="61" name="Imagem 60">
            <a:extLst>
              <a:ext uri="{FF2B5EF4-FFF2-40B4-BE49-F238E27FC236}">
                <a16:creationId xmlns:a16="http://schemas.microsoft.com/office/drawing/2014/main" id="{BF5A98CB-D8AF-D5DB-DD7B-9475EC9265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" l="237" r="1415" t="649"/>
          <a:stretch/>
        </p:blipFill>
        <p:spPr>
          <a:xfrm>
            <a:off x="6832004" y="5266041"/>
            <a:ext cx="611509" cy="554656"/>
          </a:xfrm>
          <a:prstGeom prst="rect">
            <a:avLst/>
          </a:prstGeom>
        </p:spPr>
      </p:pic>
      <p:pic>
        <p:nvPicPr>
          <p:cNvPr descr="Fundo preto com letras brancas&#10;&#10;Descrição gerada automaticamente" id="62" name="Imagem 61">
            <a:extLst>
              <a:ext uri="{FF2B5EF4-FFF2-40B4-BE49-F238E27FC236}">
                <a16:creationId xmlns:a16="http://schemas.microsoft.com/office/drawing/2014/main" id="{362FBFC1-D4BA-5DF8-B5B6-4E8FA7B157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" l="237" r="1415" t="649"/>
          <a:stretch/>
        </p:blipFill>
        <p:spPr>
          <a:xfrm>
            <a:off x="9037264" y="4826043"/>
            <a:ext cx="611509" cy="5546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45A961A-DA6A-D4E9-DAFE-A9B53B78F1B2}"/>
              </a:ext>
            </a:extLst>
          </p:cNvPr>
          <p:cNvSpPr/>
          <p:nvPr/>
        </p:nvSpPr>
        <p:spPr>
          <a:xfrm>
            <a:off x="7695764" y="6155414"/>
            <a:ext cx="1443390" cy="70258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6AE835-D100-A38E-AD38-7F937B456283}"/>
              </a:ext>
            </a:extLst>
          </p:cNvPr>
          <p:cNvSpPr txBox="1"/>
          <p:nvPr/>
        </p:nvSpPr>
        <p:spPr>
          <a:xfrm>
            <a:off x="7509644" y="6133631"/>
            <a:ext cx="1801791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Troféu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Exclusivo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TOP Patrocinador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A5B0EA-7E74-1A6B-1CB0-63C59DA4829E}"/>
              </a:ext>
            </a:extLst>
          </p:cNvPr>
          <p:cNvSpPr txBox="1"/>
          <p:nvPr/>
        </p:nvSpPr>
        <p:spPr>
          <a:xfrm>
            <a:off x="-15766" y="5869917"/>
            <a:ext cx="4156363" cy="98488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b="0" baseline="0" cap="none" dirty="0" i="1" kern="1200" kumimoji="0" lang="pt-BR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* Consultor que não tenha atingido o nível de Supervisor. Válido também para Clientes convertidos ou Consultores que retornem à Herbalife</a:t>
            </a:r>
            <a:r>
              <a:rPr b="0" baseline="0" cap="none" dirty="0" i="1" kern="1200" kumimoji="0" lang="pt-BR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</a:t>
            </a:r>
            <a:endParaRPr b="0" baseline="0" cap="none" dirty="0" i="1" kern="1200" kumimoji="0" lang="pt-BR" noProof="0" normalizeH="0" spc="0" strike="noStrike" sz="11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 i="1" lang="pt-BR" sz="11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** Volume pode ser composto de PPV + Volume de Cliente Premium. Não será </a:t>
            </a:r>
            <a:r>
              <a:rPr dirty="0" err="1" i="1" lang="pt-BR" sz="11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onsiderado</a:t>
            </a:r>
            <a:r>
              <a:rPr dirty="0" i="1" lang="pt-BR" sz="11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DLV de Distribuidores.</a:t>
            </a:r>
            <a:endParaRPr b="0" baseline="0" cap="none" dirty="0" i="1" kern="1200" kumimoji="0" lang="pt-BR" noProof="0" normalizeH="0" spc="0" strike="noStrike" sz="11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211704"/>
      </p:ext>
    </p:extLst>
  </p:cSld>
  <p:clrMapOvr>
    <a:masterClrMapping/>
  </p:clrMapOvr>
  <p:transition spd="med">
    <p:push dir="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Descrição gerada automaticamente" id="8" name="Imagem 7">
            <a:extLst>
              <a:ext uri="{FF2B5EF4-FFF2-40B4-BE49-F238E27FC236}">
                <a16:creationId xmlns:a16="http://schemas.microsoft.com/office/drawing/2014/main" id="{785CE81A-B9C8-3598-7EDF-F2B96FD0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2188953" cy="68580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8DA29D96-AFF4-45C2-AE82-0ABF11107D55}"/>
              </a:ext>
            </a:extLst>
          </p:cNvPr>
          <p:cNvSpPr/>
          <p:nvPr/>
        </p:nvSpPr>
        <p:spPr>
          <a:xfrm rot="5400000">
            <a:off x="10912455" y="4019437"/>
            <a:ext cx="22898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11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Imagens meramente ilustrativas</a:t>
            </a:r>
          </a:p>
        </p:txBody>
      </p:sp>
      <p:pic>
        <p:nvPicPr>
          <p:cNvPr descr="Texto&#10;&#10;Descrição gerada automaticamente com confiança média" id="4" name="Imagem 3">
            <a:extLst>
              <a:ext uri="{FF2B5EF4-FFF2-40B4-BE49-F238E27FC236}">
                <a16:creationId xmlns:a16="http://schemas.microsoft.com/office/drawing/2014/main" id="{C7891839-411C-F89A-242C-2BDCD4499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132"/>
          <a:stretch/>
        </p:blipFill>
        <p:spPr>
          <a:xfrm>
            <a:off x="1524" y="-1"/>
            <a:ext cx="6722005" cy="231289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F3EE86D-8399-6E33-E291-884649416545}"/>
              </a:ext>
            </a:extLst>
          </p:cNvPr>
          <p:cNvSpPr/>
          <p:nvPr/>
        </p:nvSpPr>
        <p:spPr>
          <a:xfrm>
            <a:off x="791308" y="4803209"/>
            <a:ext cx="2470637" cy="32140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A0FD688-7C22-AACE-8A77-134661933C7B}"/>
              </a:ext>
            </a:extLst>
          </p:cNvPr>
          <p:cNvSpPr/>
          <p:nvPr/>
        </p:nvSpPr>
        <p:spPr>
          <a:xfrm>
            <a:off x="147857" y="3956539"/>
            <a:ext cx="2990997" cy="3191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0CF9E8-CA37-CE80-0A29-8C8410C57264}"/>
              </a:ext>
            </a:extLst>
          </p:cNvPr>
          <p:cNvSpPr txBox="1"/>
          <p:nvPr/>
        </p:nvSpPr>
        <p:spPr>
          <a:xfrm>
            <a:off x="28304" y="3429000"/>
            <a:ext cx="4203944" cy="181588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EXPERIÊNCIA NA 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SEDE HERBALIFE 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EM SÃO PAULO 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pt-BR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DIA 22/SETEMBRO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AB76511-552A-28DD-9CE7-6A19BBBADE5A}"/>
              </a:ext>
            </a:extLst>
          </p:cNvPr>
          <p:cNvGrpSpPr/>
          <p:nvPr/>
        </p:nvGrpSpPr>
        <p:grpSpPr>
          <a:xfrm>
            <a:off x="9174754" y="5386921"/>
            <a:ext cx="2980028" cy="1069333"/>
            <a:chOff x="9864970" y="5473220"/>
            <a:chExt cx="1925248" cy="1069333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157C4F5F-937D-3605-16AD-D11DFBFF4A76}"/>
                </a:ext>
              </a:extLst>
            </p:cNvPr>
            <p:cNvSpPr/>
            <p:nvPr/>
          </p:nvSpPr>
          <p:spPr>
            <a:xfrm>
              <a:off x="9864970" y="5473220"/>
              <a:ext cx="1925248" cy="106933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pt-BR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78EA0624-80BB-7754-56C9-A43CFE67B401}"/>
                </a:ext>
              </a:extLst>
            </p:cNvPr>
            <p:cNvSpPr txBox="1"/>
            <p:nvPr/>
          </p:nvSpPr>
          <p:spPr>
            <a:xfrm>
              <a:off x="9864970" y="5551671"/>
              <a:ext cx="1925248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pt-BR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Visita ao Laboratório  &amp; Degustação de produto ainda não lançado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17AF55A-148D-25DA-C35F-23CD945D7FE5}"/>
              </a:ext>
            </a:extLst>
          </p:cNvPr>
          <p:cNvGrpSpPr/>
          <p:nvPr/>
        </p:nvGrpSpPr>
        <p:grpSpPr>
          <a:xfrm>
            <a:off x="4385952" y="5401811"/>
            <a:ext cx="1925248" cy="1069333"/>
            <a:chOff x="9864970" y="5473220"/>
            <a:chExt cx="1925248" cy="106933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1F35BC0-D87E-B3B8-A35A-1515AE2DB116}"/>
                </a:ext>
              </a:extLst>
            </p:cNvPr>
            <p:cNvSpPr/>
            <p:nvPr/>
          </p:nvSpPr>
          <p:spPr>
            <a:xfrm>
              <a:off x="9864970" y="5473220"/>
              <a:ext cx="1925248" cy="106933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pt-BR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5A71693-C51F-8677-85CA-F649D40E1438}"/>
                </a:ext>
              </a:extLst>
            </p:cNvPr>
            <p:cNvSpPr txBox="1"/>
            <p:nvPr/>
          </p:nvSpPr>
          <p:spPr>
            <a:xfrm>
              <a:off x="9864970" y="5513026"/>
              <a:ext cx="1925248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pt-BR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Tour na nova sede da </a:t>
              </a:r>
              <a:r>
                <a:rPr b="0" baseline="0" cap="none" dirty="0" err="1" i="0" kern="1200" kumimoji="0" lang="pt-BR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Herbalife</a:t>
              </a:r>
              <a:r>
                <a:rPr b="0" baseline="0" cap="none" dirty="0" i="0" kern="1200" kumimoji="0" lang="pt-BR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 Brasil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DAA128D-EAB5-A5CA-45DC-67E8E4B84BDC}"/>
              </a:ext>
            </a:extLst>
          </p:cNvPr>
          <p:cNvGrpSpPr/>
          <p:nvPr/>
        </p:nvGrpSpPr>
        <p:grpSpPr>
          <a:xfrm>
            <a:off x="6666842" y="2891352"/>
            <a:ext cx="2350748" cy="2339065"/>
            <a:chOff x="7189076" y="2928081"/>
            <a:chExt cx="2350748" cy="243203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D0EBF66-BA4E-DEEA-6433-84D634215491}"/>
                </a:ext>
              </a:extLst>
            </p:cNvPr>
            <p:cNvSpPr/>
            <p:nvPr/>
          </p:nvSpPr>
          <p:spPr>
            <a:xfrm>
              <a:off x="7189076" y="2972378"/>
              <a:ext cx="2350748" cy="2387740"/>
            </a:xfrm>
            <a:prstGeom prst="rect">
              <a:avLst/>
            </a:prstGeom>
            <a:ln w="38100">
              <a:solidFill>
                <a:srgbClr val="235B2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pt-BR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pic>
          <p:nvPicPr>
            <p:cNvPr descr="Homem de terno e gravata e posando para foto&#10;&#10;Descrição gerada automaticamente" id="18" name="Imagem 17">
              <a:extLst>
                <a:ext uri="{FF2B5EF4-FFF2-40B4-BE49-F238E27FC236}">
                  <a16:creationId xmlns:a16="http://schemas.microsoft.com/office/drawing/2014/main" id="{33B8EAB3-ACBE-3A3C-1D50-FC09BCCCC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9" t="35"/>
            <a:stretch/>
          </p:blipFill>
          <p:spPr>
            <a:xfrm>
              <a:off x="7259782" y="2928081"/>
              <a:ext cx="1025838" cy="1241637"/>
            </a:xfrm>
            <a:prstGeom prst="rect">
              <a:avLst/>
            </a:prstGeom>
          </p:spPr>
        </p:pic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29ED666A-E655-9F3F-4003-20BEBFACFAA4}"/>
              </a:ext>
            </a:extLst>
          </p:cNvPr>
          <p:cNvSpPr/>
          <p:nvPr/>
        </p:nvSpPr>
        <p:spPr>
          <a:xfrm>
            <a:off x="10282235" y="3059630"/>
            <a:ext cx="1783650" cy="2160544"/>
          </a:xfrm>
          <a:prstGeom prst="rect">
            <a:avLst/>
          </a:prstGeom>
          <a:solidFill>
            <a:srgbClr val="25612F"/>
          </a:solidFill>
          <a:ln w="38100">
            <a:solidFill>
              <a:srgbClr val="235B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pt-BR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Homem de terno e gravata&#10;&#10;Descrição gerada automaticamente" id="21" name="Imagem 20">
            <a:extLst>
              <a:ext uri="{FF2B5EF4-FFF2-40B4-BE49-F238E27FC236}">
                <a16:creationId xmlns:a16="http://schemas.microsoft.com/office/drawing/2014/main" id="{3EA19A9D-B514-98AE-C256-FC03AD030E13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7" y="3861944"/>
            <a:ext cx="1351407" cy="135140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CF78B0D-DDD0-25C4-F6DB-DA2025572454}"/>
              </a:ext>
            </a:extLst>
          </p:cNvPr>
          <p:cNvGrpSpPr/>
          <p:nvPr/>
        </p:nvGrpSpPr>
        <p:grpSpPr>
          <a:xfrm>
            <a:off x="6865420" y="5401811"/>
            <a:ext cx="1938390" cy="1069333"/>
            <a:chOff x="6865420" y="5401811"/>
            <a:chExt cx="1938390" cy="1069333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EAB10E9-D608-A33F-4B78-53813E760436}"/>
                </a:ext>
              </a:extLst>
            </p:cNvPr>
            <p:cNvSpPr/>
            <p:nvPr/>
          </p:nvSpPr>
          <p:spPr>
            <a:xfrm>
              <a:off x="6865420" y="5401811"/>
              <a:ext cx="1925248" cy="106933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pt-BR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04ADCF2-8886-E632-9529-C604ABD62BAA}"/>
                </a:ext>
              </a:extLst>
            </p:cNvPr>
            <p:cNvSpPr txBox="1"/>
            <p:nvPr/>
          </p:nvSpPr>
          <p:spPr>
            <a:xfrm>
              <a:off x="6878562" y="5464875"/>
              <a:ext cx="1925248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pt-BR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Reunião com diretores da Corporação</a:t>
              </a:r>
            </a:p>
          </p:txBody>
        </p:sp>
      </p:grpSp>
      <p:pic>
        <p:nvPicPr>
          <p:cNvPr descr="Garrafa de plástico&#10;&#10;Descrição gerada automaticamente com confiança média" id="14" name="Imagem 13">
            <a:extLst>
              <a:ext uri="{FF2B5EF4-FFF2-40B4-BE49-F238E27FC236}">
                <a16:creationId xmlns:a16="http://schemas.microsoft.com/office/drawing/2014/main" id="{5B1F4613-F24E-BB29-A25F-2BCE467D3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36" y="3175511"/>
            <a:ext cx="2888444" cy="1928781"/>
          </a:xfrm>
          <a:prstGeom prst="rect">
            <a:avLst/>
          </a:prstGeom>
        </p:spPr>
      </p:pic>
      <p:pic>
        <p:nvPicPr>
          <p:cNvPr descr="Uma imagem contendo Interface gráfica do usuário&#10;&#10;Descrição gerada automaticamente" id="3" name="Imagem 2">
            <a:extLst>
              <a:ext uri="{FF2B5EF4-FFF2-40B4-BE49-F238E27FC236}">
                <a16:creationId xmlns:a16="http://schemas.microsoft.com/office/drawing/2014/main" id="{6179E40F-4355-18F8-22C3-3FAD7ED1DC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" l="134" r="407" t="107"/>
          <a:stretch/>
        </p:blipFill>
        <p:spPr>
          <a:xfrm>
            <a:off x="9026593" y="2887095"/>
            <a:ext cx="1642754" cy="2554522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9834FA3-DBAC-FF60-BC9E-7C03516AAAD7}"/>
              </a:ext>
            </a:extLst>
          </p:cNvPr>
          <p:cNvCxnSpPr>
            <a:cxnSpLocks/>
            <a:stCxn id="15" idx="0"/>
          </p:cNvCxnSpPr>
          <p:nvPr/>
        </p:nvCxnSpPr>
        <p:spPr>
          <a:xfrm flipH="1">
            <a:off x="7835465" y="2933956"/>
            <a:ext cx="6751" cy="2310926"/>
          </a:xfrm>
          <a:prstGeom prst="line">
            <a:avLst/>
          </a:prstGeom>
          <a:ln>
            <a:solidFill>
              <a:srgbClr val="235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68E21D3-F65E-F08F-538D-4DE93F679AEE}"/>
              </a:ext>
            </a:extLst>
          </p:cNvPr>
          <p:cNvCxnSpPr>
            <a:cxnSpLocks/>
            <a:stCxn id="15" idx="3"/>
            <a:endCxn id="15" idx="1"/>
          </p:cNvCxnSpPr>
          <p:nvPr/>
        </p:nvCxnSpPr>
        <p:spPr>
          <a:xfrm flipH="1">
            <a:off x="6666842" y="4082187"/>
            <a:ext cx="2350748" cy="0"/>
          </a:xfrm>
          <a:prstGeom prst="line">
            <a:avLst/>
          </a:prstGeom>
          <a:ln>
            <a:solidFill>
              <a:srgbClr val="235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omem de terno e gravata&#10;&#10;Descrição gerada automaticamente" id="32" name="Imagem 31">
            <a:extLst>
              <a:ext uri="{FF2B5EF4-FFF2-40B4-BE49-F238E27FC236}">
                <a16:creationId xmlns:a16="http://schemas.microsoft.com/office/drawing/2014/main" id="{44C4DE29-A759-B86B-77F2-E01AD6A56401}"/>
              </a:ext>
            </a:extLst>
          </p:cNvPr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32" y="2932386"/>
            <a:ext cx="1125124" cy="1154792"/>
          </a:xfrm>
          <a:prstGeom prst="rect">
            <a:avLst/>
          </a:prstGeom>
        </p:spPr>
      </p:pic>
      <p:pic>
        <p:nvPicPr>
          <p:cNvPr descr="Mulher em pé posando para foto&#10;&#10;Descrição gerada automaticamente" id="34" name="Imagem 33">
            <a:extLst>
              <a:ext uri="{FF2B5EF4-FFF2-40B4-BE49-F238E27FC236}">
                <a16:creationId xmlns:a16="http://schemas.microsoft.com/office/drawing/2014/main" id="{9A0D9D96-8ACD-7683-C9DF-B7EF7FD75E9B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" t="162"/>
          <a:stretch/>
        </p:blipFill>
        <p:spPr>
          <a:xfrm>
            <a:off x="7792209" y="3997489"/>
            <a:ext cx="1208509" cy="12473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2079F3-7643-C2B8-4264-E7D7EBA86A68}"/>
              </a:ext>
            </a:extLst>
          </p:cNvPr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94"/>
          <a:stretch/>
        </p:blipFill>
        <p:spPr>
          <a:xfrm>
            <a:off x="4155188" y="3002680"/>
            <a:ext cx="2426780" cy="2210669"/>
          </a:xfrm>
          <a:prstGeom prst="rect">
            <a:avLst/>
          </a:prstGeom>
          <a:ln w="28575">
            <a:solidFill>
              <a:srgbClr val="F3F2F1"/>
            </a:solidFill>
          </a:ln>
        </p:spPr>
      </p:pic>
    </p:spTree>
    <p:extLst>
      <p:ext uri="{BB962C8B-B14F-4D97-AF65-F5344CB8AC3E}">
        <p14:creationId xmlns:p14="http://schemas.microsoft.com/office/powerpoint/2010/main" val="3308212212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343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2_Tema do Office</vt:lpstr>
      <vt:lpstr>7_Office Theme</vt:lpstr>
      <vt:lpstr>8_Office Theme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Breviliere Ferracina</dc:creator>
  <cp:lastModifiedBy>Tatiana Querino Martins Fontes</cp:lastModifiedBy>
  <cp:revision>41</cp:revision>
  <dcterms:created xsi:type="dcterms:W3CDTF">2020-08-06T02:30:41Z</dcterms:created>
  <dcterms:modified xsi:type="dcterms:W3CDTF">2023-06-29T14:55:09Z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1169329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