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</p:sldMasterIdLst>
  <p:notesMasterIdLst>
    <p:notesMasterId r:id="rId17"/>
  </p:notesMasterIdLst>
  <p:sldIdLst>
    <p:sldId id="2140755498" r:id="rId4"/>
    <p:sldId id="1026" r:id="rId5"/>
    <p:sldId id="2140755505" r:id="rId6"/>
    <p:sldId id="2140755499" r:id="rId7"/>
    <p:sldId id="2140755503" r:id="rId8"/>
    <p:sldId id="2140755491" r:id="rId9"/>
    <p:sldId id="2140755493" r:id="rId10"/>
    <p:sldId id="2140755546" r:id="rId11"/>
    <p:sldId id="3027" r:id="rId12"/>
    <p:sldId id="2140755504" r:id="rId13"/>
    <p:sldId id="2140755485" r:id="rId14"/>
    <p:sldId id="1025" r:id="rId15"/>
    <p:sldId id="214075549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CB4FF"/>
    <a:srgbClr val="46FFF8"/>
    <a:srgbClr val="E18DF2"/>
    <a:srgbClr val="FC0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709A-8A37-451C-8C7C-0781B45B4015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9B0F-C3A6-477D-93BE-12DA7530E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Sempre foi um diferencial da Herbalife </a:t>
            </a:r>
            <a:r>
              <a:rPr lang="pt-BR" dirty="0" err="1"/>
              <a:t>Nutrition</a:t>
            </a:r>
            <a:r>
              <a:rPr lang="pt-BR" dirty="0"/>
              <a:t> frente à outras empresas</a:t>
            </a:r>
          </a:p>
          <a:p>
            <a:r>
              <a:rPr lang="pt-BR" dirty="0"/>
              <a:t>Investimentos em desenvolvimento e capacitação </a:t>
            </a:r>
          </a:p>
          <a:p>
            <a:r>
              <a:rPr lang="pt-BR" dirty="0"/>
              <a:t>Cultura de mentalidade forte</a:t>
            </a:r>
          </a:p>
          <a:p>
            <a:r>
              <a:rPr lang="pt-BR" dirty="0"/>
              <a:t>Consultor sempre preparado para lidar com desafios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4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9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5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5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2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5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1546-9FFE-44B9-98DA-C7A4033E8C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9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6C849-7D59-4E98-9885-593558C1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A84317-3341-492B-8D80-A7EE3EA70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0AAC6-687D-4C27-9563-6A97F531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D954F5-2390-4981-983C-1192AEEE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BEA9B9-36F0-462B-8958-9B1F5B0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0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399A0-8D0E-44A6-B50C-7EF8667E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A16CFD-60E4-409E-BB4A-D7BCAB8A2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C45B7-BA22-44DF-965B-A4943E9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53549D-8C63-4E59-BB88-93DFFE25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10BA5-C556-411F-9211-515BE9A2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7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7875E3-A2D7-4295-80D2-F835D3E9D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6292F2-0904-4128-BCEB-6F4234B3B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FCD8C0-ABD4-4C2B-8A85-5308EA9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7C96E2-EDF1-4731-9F06-A5DBE5F6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F0C7BA-2ACF-481F-B8E9-353A9774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450D4E-919F-DE4E-8339-6E952AF16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15" y="6222493"/>
            <a:ext cx="1589837" cy="3238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A32F3A-210C-2C45-9899-BA576FE3B13A}"/>
              </a:ext>
            </a:extLst>
          </p:cNvPr>
          <p:cNvCxnSpPr>
            <a:cxnSpLocks/>
          </p:cNvCxnSpPr>
          <p:nvPr userDrawn="1"/>
        </p:nvCxnSpPr>
        <p:spPr>
          <a:xfrm>
            <a:off x="9650148" y="6175044"/>
            <a:ext cx="0" cy="390144"/>
          </a:xfrm>
          <a:prstGeom prst="line">
            <a:avLst/>
          </a:prstGeom>
          <a:noFill/>
          <a:ln w="12700" cap="flat">
            <a:solidFill>
              <a:srgbClr val="78BE2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812DF0-03AA-E545-830C-208D89C7EC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355" y="952500"/>
            <a:ext cx="10431097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733" b="1" i="0">
                <a:solidFill>
                  <a:schemeClr val="bg2">
                    <a:lumMod val="10000"/>
                  </a:schemeClr>
                </a:solidFill>
              </a:defRPr>
            </a:lvl1pPr>
            <a:lvl2pPr marL="317476" indent="0">
              <a:buNone/>
              <a:defRPr/>
            </a:lvl2pPr>
            <a:lvl4pPr marL="952429" indent="0">
              <a:buNone/>
              <a:defRPr/>
            </a:lvl4pPr>
            <a:lvl5pPr marL="1269905" indent="0">
              <a:buNone/>
              <a:defRPr sz="3733" b="1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37A250-9C20-7D4D-8B53-980110A116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519" y="2305053"/>
            <a:ext cx="10430933" cy="552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8C304D-DB29-C744-8646-728E72234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6519" y="3098802"/>
            <a:ext cx="4972655" cy="2705393"/>
          </a:xfrm>
          <a:prstGeom prst="rect">
            <a:avLst/>
          </a:prstGeom>
        </p:spPr>
        <p:txBody>
          <a:bodyPr/>
          <a:lstStyle>
            <a:lvl1pPr marL="195565" marR="0" indent="-195565" algn="l" defTabSz="41272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b="0" i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133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133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133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73655" marR="0" lvl="0" indent="-73655" algn="l" defTabSz="41272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lang="en-US" dirty="0"/>
          </a:p>
        </p:txBody>
      </p:sp>
      <p:sp>
        <p:nvSpPr>
          <p:cNvPr id="19" name="Footer Placeholder 14">
            <a:extLst>
              <a:ext uri="{FF2B5EF4-FFF2-40B4-BE49-F238E27FC236}">
                <a16:creationId xmlns:a16="http://schemas.microsoft.com/office/drawing/2014/main" id="{E3A4CF48-478E-F84B-B183-6C9F6C8E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6421978-4E73-EF4A-A8CB-319BAA08E6C0}"/>
              </a:ext>
            </a:extLst>
          </p:cNvPr>
          <p:cNvSpPr/>
          <p:nvPr userDrawn="1"/>
        </p:nvSpPr>
        <p:spPr>
          <a:xfrm>
            <a:off x="11454916" y="6222494"/>
            <a:ext cx="391567" cy="23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l">
              <a:defRPr sz="2400"/>
            </a:pPr>
            <a:fld id="{86CB4B4D-7CA3-9044-876B-883B54F8677D}" type="slidenum">
              <a:rPr sz="12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r>
              <a:rPr sz="1200" b="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￼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F3D4349-A22C-134D-B8EE-AD14FF5927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6631" y="3098802"/>
            <a:ext cx="5083629" cy="2705393"/>
          </a:xfrm>
          <a:prstGeom prst="rect">
            <a:avLst/>
          </a:prstGeom>
        </p:spPr>
        <p:txBody>
          <a:bodyPr/>
          <a:lstStyle>
            <a:lvl1pPr marL="195565" marR="0" indent="-195565" algn="l" defTabSz="41272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b="0" i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133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133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133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73655" marR="0" lvl="0" indent="-73655" algn="l" defTabSz="41272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3C745-F601-1346-ABDF-02B3DEB50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9F5953-D1D2-8E40-9F30-29190AE04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42534"/>
            <a:ext cx="4371109" cy="19392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617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8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20C32-FCE1-4CB0-ABBD-24061C79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9C825-E7E5-40F8-90D3-E3362724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C68DB-DEAA-45ED-8B39-89B98872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20FE0-9E3F-4286-95C3-C0430D12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FDD16-AD86-4F56-BC0E-D2139D37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61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4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8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2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4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EB334-A1D1-4736-8706-9D5BDC75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45D3BA-88CE-4C32-8499-80E27784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2F510-B1DD-4034-819A-71343827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C0BC3-FA64-478C-952B-B6EDF18D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39C84-BF7C-48D0-81BF-93BC9789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23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3C745-F601-1346-ABDF-02B3DEB50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27884" y="6222495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9F5953-D1D2-8E40-9F30-29190AE04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42534"/>
            <a:ext cx="4371109" cy="19392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98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6C849-7D59-4E98-9885-593558C1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A84317-3341-492B-8D80-A7EE3EA70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0AAC6-687D-4C27-9563-6A97F531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D954F5-2390-4981-983C-1192AEEE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BEA9B9-36F0-462B-8958-9B1F5B0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6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20C32-FCE1-4CB0-ABBD-24061C79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9C825-E7E5-40F8-90D3-E3362724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C68DB-DEAA-45ED-8B39-89B98872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20FE0-9E3F-4286-95C3-C0430D12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FDD16-AD86-4F56-BC0E-D2139D37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10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EB334-A1D1-4736-8706-9D5BDC75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45D3BA-88CE-4C32-8499-80E27784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2F510-B1DD-4034-819A-71343827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C0BC3-FA64-478C-952B-B6EDF18D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39C84-BF7C-48D0-81BF-93BC9789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9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0933D-370D-47AE-B553-9844F4E8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15ACA-E850-4485-8A34-FBDBDC4B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2A1177-A1CF-4E2E-B52A-036BEABD7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504CD8-C947-4F22-AE8D-491FCCCE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341DC3-95EE-447F-AE93-95B32B5E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276175-A109-4FE7-993D-C4FD963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401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D549A-9CD0-4AE7-BB7A-62FD4068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13DAF4-4E91-4FE5-8DD7-ADD8C62F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114124-79C9-4ABF-82A4-540BBA8A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A04870-4B29-4C8F-82CE-CFD2B9F15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8D9F02-0697-46B5-BB1D-B59EBD6EC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9F6A32-9E57-47BC-A121-DC399281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D179D9-FF75-4351-8DA8-A904D63F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04F4D7-1A3D-4BBD-A958-95E1DB65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317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53ACA-BB12-4F1F-90E5-1E29BA76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9D89CA-7469-424B-AD2C-424B9840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CF7043-858C-4DD0-88DF-07D61BFB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6DC66D-E13C-4A7B-B104-787F392A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598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4B2840-AD0B-4709-910D-2D8782EE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5FBE3-D922-442E-BADA-61357819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8743A-C28C-4C9A-8C7F-688C3061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41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01AF1-4221-483E-B3B7-1D35C12F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30458-5139-4412-8582-809BBD1E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F72648-2752-43C7-BBB4-890E368F7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FFD862-1DAC-477B-A251-8C682F97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FC8619-EFF6-4279-996B-B78A4655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805E6-C2AC-48CA-B891-5374D125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966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307FA-0549-4C40-8ACA-D45EBA5E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49D08E-EEE5-4FC1-8BBC-7FDBF2221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35101-D118-4524-9794-44369064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2F2A70-4639-485E-9CFC-75D0A315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057F9-418B-4552-8DE6-A8B96BF6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396D2A-AE6F-4196-9F5D-95B6F02A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0933D-370D-47AE-B553-9844F4E8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15ACA-E850-4485-8A34-FBDBDC4B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2A1177-A1CF-4E2E-B52A-036BEABD7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504CD8-C947-4F22-AE8D-491FCCCE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341DC3-95EE-447F-AE93-95B32B5E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276175-A109-4FE7-993D-C4FD963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72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399A0-8D0E-44A6-B50C-7EF8667E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A16CFD-60E4-409E-BB4A-D7BCAB8A2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C45B7-BA22-44DF-965B-A4943E9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53549D-8C63-4E59-BB88-93DFFE25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10BA5-C556-411F-9211-515BE9A2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028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7875E3-A2D7-4295-80D2-F835D3E9D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6292F2-0904-4128-BCEB-6F4234B3B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FCD8C0-ABD4-4C2B-8A85-5308EA9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7C96E2-EDF1-4731-9F06-A5DBE5F6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F0C7BA-2ACF-481F-B8E9-353A9774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227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450D4E-919F-DE4E-8339-6E952AF16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16" y="6222493"/>
            <a:ext cx="1589837" cy="3238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A32F3A-210C-2C45-9899-BA576FE3B13A}"/>
              </a:ext>
            </a:extLst>
          </p:cNvPr>
          <p:cNvCxnSpPr>
            <a:cxnSpLocks/>
          </p:cNvCxnSpPr>
          <p:nvPr userDrawn="1"/>
        </p:nvCxnSpPr>
        <p:spPr>
          <a:xfrm>
            <a:off x="9650148" y="6175044"/>
            <a:ext cx="0" cy="390144"/>
          </a:xfrm>
          <a:prstGeom prst="line">
            <a:avLst/>
          </a:prstGeom>
          <a:noFill/>
          <a:ln w="12700" cap="flat">
            <a:solidFill>
              <a:srgbClr val="78BE2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812DF0-03AA-E545-830C-208D89C7EC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356" y="952500"/>
            <a:ext cx="10431097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733" b="1" i="0">
                <a:solidFill>
                  <a:schemeClr val="bg2">
                    <a:lumMod val="10000"/>
                  </a:schemeClr>
                </a:solidFill>
              </a:defRPr>
            </a:lvl1pPr>
            <a:lvl2pPr marL="317460" indent="0">
              <a:buNone/>
              <a:defRPr/>
            </a:lvl2pPr>
            <a:lvl4pPr marL="952382" indent="0">
              <a:buNone/>
              <a:defRPr/>
            </a:lvl4pPr>
            <a:lvl5pPr marL="1269842" indent="0">
              <a:buNone/>
              <a:defRPr sz="3733" b="1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37A250-9C20-7D4D-8B53-980110A116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520" y="2305054"/>
            <a:ext cx="10430933" cy="552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8C304D-DB29-C744-8646-728E72234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6520" y="3098803"/>
            <a:ext cx="4972655" cy="2705393"/>
          </a:xfrm>
          <a:prstGeom prst="rect">
            <a:avLst/>
          </a:prstGeom>
        </p:spPr>
        <p:txBody>
          <a:bodyPr/>
          <a:lstStyle>
            <a:lvl1pPr marL="195555" marR="0" indent="-195555" algn="l" defTabSz="4127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b="0" i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133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133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133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73652" marR="0" lvl="0" indent="-73652" algn="l" defTabSz="41270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lang="en-US" dirty="0"/>
          </a:p>
        </p:txBody>
      </p:sp>
      <p:sp>
        <p:nvSpPr>
          <p:cNvPr id="19" name="Footer Placeholder 14">
            <a:extLst>
              <a:ext uri="{FF2B5EF4-FFF2-40B4-BE49-F238E27FC236}">
                <a16:creationId xmlns:a16="http://schemas.microsoft.com/office/drawing/2014/main" id="{E3A4CF48-478E-F84B-B183-6C9F6C8E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7884" y="6222496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6421978-4E73-EF4A-A8CB-319BAA08E6C0}"/>
              </a:ext>
            </a:extLst>
          </p:cNvPr>
          <p:cNvSpPr/>
          <p:nvPr userDrawn="1"/>
        </p:nvSpPr>
        <p:spPr>
          <a:xfrm>
            <a:off x="11454917" y="6222495"/>
            <a:ext cx="391567" cy="23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98" tIns="25398" rIns="25398" bIns="25398" anchor="ctr">
            <a:spAutoFit/>
          </a:bodyPr>
          <a:lstStyle/>
          <a:p>
            <a:pPr algn="l">
              <a:defRPr sz="2400"/>
            </a:pPr>
            <a:fld id="{86CB4B4D-7CA3-9044-876B-883B54F8677D}" type="slidenum">
              <a:rPr sz="12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r>
              <a:rPr sz="1200" b="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￼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F3D4349-A22C-134D-B8EE-AD14FF5927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6632" y="3098803"/>
            <a:ext cx="5083629" cy="2705393"/>
          </a:xfrm>
          <a:prstGeom prst="rect">
            <a:avLst/>
          </a:prstGeom>
        </p:spPr>
        <p:txBody>
          <a:bodyPr/>
          <a:lstStyle>
            <a:lvl1pPr marL="195555" marR="0" indent="-195555" algn="l" defTabSz="4127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b="0" i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133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133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133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73652" marR="0" lvl="0" indent="-73652" algn="l" defTabSz="41270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3C745-F601-1346-ABDF-02B3DEB50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27884" y="6222496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9F5953-D1D2-8E40-9F30-29190AE04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942534"/>
            <a:ext cx="4371109" cy="19392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10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D549A-9CD0-4AE7-BB7A-62FD4068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13DAF4-4E91-4FE5-8DD7-ADD8C62F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114124-79C9-4ABF-82A4-540BBA8A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A04870-4B29-4C8F-82CE-CFD2B9F15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8D9F02-0697-46B5-BB1D-B59EBD6EC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9F6A32-9E57-47BC-A121-DC399281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D179D9-FF75-4351-8DA8-A904D63F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04F4D7-1A3D-4BBD-A958-95E1DB65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53ACA-BB12-4F1F-90E5-1E29BA76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9D89CA-7469-424B-AD2C-424B9840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CF7043-858C-4DD0-88DF-07D61BFB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6DC66D-E13C-4A7B-B104-787F392A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5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4B2840-AD0B-4709-910D-2D8782EE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5FBE3-D922-442E-BADA-61357819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8743A-C28C-4C9A-8C7F-688C3061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01AF1-4221-483E-B3B7-1D35C12F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30458-5139-4412-8582-809BBD1E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F72648-2752-43C7-BBB4-890E368F7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FFD862-1DAC-477B-A251-8C682F97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FC8619-EFF6-4279-996B-B78A4655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805E6-C2AC-48CA-B891-5374D125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97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307FA-0549-4C40-8ACA-D45EBA5E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49D08E-EEE5-4FC1-8BBC-7FDBF2221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35101-D118-4524-9794-44369064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2F2A70-4639-485E-9CFC-75D0A315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057F9-418B-4552-8DE6-A8B96BF6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396D2A-AE6F-4196-9F5D-95B6F02A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04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E20CC0-F2D9-461F-A36D-0819F732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4AC79-9BD0-4C20-B619-0A87EADC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E73BD-A07E-433E-ACAE-8AAE8F02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75DFB3-EE15-40D5-8E77-BFB37698A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80F13-F084-43F4-8FEA-1078BE6A9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4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0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E20CC0-F2D9-461F-A36D-0819F732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4AC79-9BD0-4C20-B619-0A87EADC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E73BD-A07E-433E-ACAE-8AAE8F02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8DFE-20EE-4579-87C1-3461E9DE9AC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75DFB3-EE15-40D5-8E77-BFB37698A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80F13-F084-43F4-8FEA-1078BE6A9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00F1-AB95-4C68-BD0E-F678E8991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8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AE2D9A34-9B16-469D-815B-D3841269FA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031"/>
            <a:ext cx="12190476" cy="68571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363FA00-F6E8-489E-86D4-0846C2561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05" r="34126"/>
          <a:stretch/>
        </p:blipFill>
        <p:spPr>
          <a:xfrm>
            <a:off x="397" y="4233046"/>
            <a:ext cx="8030308" cy="262592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4C1C9479-6144-451C-930C-623A88EAC4E9}"/>
              </a:ext>
            </a:extLst>
          </p:cNvPr>
          <p:cNvSpPr/>
          <p:nvPr/>
        </p:nvSpPr>
        <p:spPr>
          <a:xfrm>
            <a:off x="6429773" y="284584"/>
            <a:ext cx="5467350" cy="628883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B9132A4-E07C-4655-8577-84E0D81DBD41}"/>
              </a:ext>
            </a:extLst>
          </p:cNvPr>
          <p:cNvCxnSpPr>
            <a:cxnSpLocks/>
          </p:cNvCxnSpPr>
          <p:nvPr/>
        </p:nvCxnSpPr>
        <p:spPr>
          <a:xfrm>
            <a:off x="2495947" y="3381375"/>
            <a:ext cx="3933826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8F985AAE-75BD-4A05-BB93-7A813A4C4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67"/>
          <a:stretch/>
        </p:blipFill>
        <p:spPr>
          <a:xfrm>
            <a:off x="5908828" y="1824"/>
            <a:ext cx="6282044" cy="6857142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1CCE2CA-8B93-455D-A753-BEA2640C1FC1}"/>
              </a:ext>
            </a:extLst>
          </p:cNvPr>
          <p:cNvGrpSpPr/>
          <p:nvPr/>
        </p:nvGrpSpPr>
        <p:grpSpPr>
          <a:xfrm>
            <a:off x="785843" y="3692770"/>
            <a:ext cx="6787662" cy="2051539"/>
            <a:chOff x="1570892" y="7385539"/>
            <a:chExt cx="13575324" cy="4103078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4ED45365-012A-4B47-A686-1C6AE5C87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43" t="53826" r="37877" b="16255"/>
            <a:stretch/>
          </p:blipFill>
          <p:spPr>
            <a:xfrm>
              <a:off x="1570892" y="7385539"/>
              <a:ext cx="13575324" cy="4103078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5EB5E35-313F-46C7-B3AA-0F1941455096}"/>
                </a:ext>
              </a:extLst>
            </p:cNvPr>
            <p:cNvSpPr txBox="1"/>
            <p:nvPr/>
          </p:nvSpPr>
          <p:spPr>
            <a:xfrm>
              <a:off x="2206720" y="7980265"/>
              <a:ext cx="12303668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TRANSFORME HABILIDADES 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PREPARE-SE PARA CRESCER AINDA MAIS EM 2023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3111CAE5-27F9-D71C-505B-080FD47B23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9" t="10599" r="3269" b="42007"/>
          <a:stretch/>
        </p:blipFill>
        <p:spPr>
          <a:xfrm>
            <a:off x="161966" y="671085"/>
            <a:ext cx="5568462" cy="227633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2556752-FD28-A39F-D45D-6D464F6E3E03}"/>
              </a:ext>
            </a:extLst>
          </p:cNvPr>
          <p:cNvGrpSpPr/>
          <p:nvPr/>
        </p:nvGrpSpPr>
        <p:grpSpPr>
          <a:xfrm>
            <a:off x="161966" y="671085"/>
            <a:ext cx="5568462" cy="2276333"/>
            <a:chOff x="161966" y="671085"/>
            <a:chExt cx="5568462" cy="227633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EFF257B-3A71-9977-A012-7D0EE14D9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69" t="10599" r="3269" b="42007"/>
            <a:stretch/>
          </p:blipFill>
          <p:spPr>
            <a:xfrm>
              <a:off x="161966" y="671085"/>
              <a:ext cx="5568462" cy="2276333"/>
            </a:xfrm>
            <a:prstGeom prst="rect">
              <a:avLst/>
            </a:prstGeom>
          </p:spPr>
        </p:pic>
        <p:pic>
          <p:nvPicPr>
            <p:cNvPr id="9" name="Picture 2" descr="Logo&#10;&#10;Description automatically generated">
              <a:extLst>
                <a:ext uri="{FF2B5EF4-FFF2-40B4-BE49-F238E27FC236}">
                  <a16:creationId xmlns:a16="http://schemas.microsoft.com/office/drawing/2014/main" id="{76F87BF6-4433-72EB-BD7A-B46E4B2CD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590" y="1207362"/>
              <a:ext cx="1271250" cy="351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1566ADBF-6248-415E-A9CC-F1A7346CD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1DC6870-EBCB-47A0-BCEF-C1AD3C94B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474" r="49232"/>
          <a:stretch/>
        </p:blipFill>
        <p:spPr>
          <a:xfrm>
            <a:off x="398" y="5246403"/>
            <a:ext cx="11341518" cy="1613235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02831A07-01FC-4E9E-B0F1-0FAD727DF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9" b="90110"/>
          <a:stretch/>
        </p:blipFill>
        <p:spPr>
          <a:xfrm>
            <a:off x="-145518" y="1168292"/>
            <a:ext cx="4280171" cy="963039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64CF33-1972-427E-9A64-5BF4746B8718}"/>
              </a:ext>
            </a:extLst>
          </p:cNvPr>
          <p:cNvSpPr txBox="1"/>
          <p:nvPr/>
        </p:nvSpPr>
        <p:spPr>
          <a:xfrm>
            <a:off x="353898" y="1319232"/>
            <a:ext cx="3271137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PREMIAÇÃO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D522A-FC69-6BFB-1228-EA1B14BBB457}"/>
              </a:ext>
            </a:extLst>
          </p:cNvPr>
          <p:cNvGrpSpPr/>
          <p:nvPr/>
        </p:nvGrpSpPr>
        <p:grpSpPr>
          <a:xfrm>
            <a:off x="3346386" y="2394918"/>
            <a:ext cx="2610820" cy="2917574"/>
            <a:chOff x="3346386" y="2394918"/>
            <a:chExt cx="2610820" cy="2917574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5630AA36-FCFE-44C7-AE4C-97524E47DFDF}"/>
                </a:ext>
              </a:extLst>
            </p:cNvPr>
            <p:cNvGrpSpPr/>
            <p:nvPr/>
          </p:nvGrpSpPr>
          <p:grpSpPr>
            <a:xfrm>
              <a:off x="3671979" y="2548603"/>
              <a:ext cx="1948754" cy="977387"/>
              <a:chOff x="7371689" y="5533292"/>
              <a:chExt cx="3897507" cy="1954774"/>
            </a:xfrm>
          </p:grpSpPr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4918DBC8-F4F7-4479-B85B-F28EC0966970}"/>
                  </a:ext>
                </a:extLst>
              </p:cNvPr>
              <p:cNvSpPr txBox="1"/>
              <p:nvPr/>
            </p:nvSpPr>
            <p:spPr>
              <a:xfrm>
                <a:off x="7371689" y="6072294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78D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JUNHO</a:t>
                </a:r>
              </a:p>
            </p:txBody>
          </p: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124FAF82-2657-4C81-8E68-D6EA30AD2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8770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31135FB-012E-4F0C-B1C8-5034272E5425}"/>
                </a:ext>
              </a:extLst>
            </p:cNvPr>
            <p:cNvSpPr/>
            <p:nvPr/>
          </p:nvSpPr>
          <p:spPr>
            <a:xfrm>
              <a:off x="3346386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AED7B-649F-8B12-1A7F-127DC484F2E0}"/>
              </a:ext>
            </a:extLst>
          </p:cNvPr>
          <p:cNvGrpSpPr/>
          <p:nvPr/>
        </p:nvGrpSpPr>
        <p:grpSpPr>
          <a:xfrm>
            <a:off x="6093541" y="2394918"/>
            <a:ext cx="2610820" cy="2917574"/>
            <a:chOff x="6093541" y="2394918"/>
            <a:chExt cx="2610820" cy="2917574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A82BC63-1C83-428A-A2FC-D1B0C49A5361}"/>
                </a:ext>
              </a:extLst>
            </p:cNvPr>
            <p:cNvSpPr/>
            <p:nvPr/>
          </p:nvSpPr>
          <p:spPr>
            <a:xfrm>
              <a:off x="6093541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C7D6C040-A0E0-4041-8B63-DE4F00D048A7}"/>
                </a:ext>
              </a:extLst>
            </p:cNvPr>
            <p:cNvGrpSpPr/>
            <p:nvPr/>
          </p:nvGrpSpPr>
          <p:grpSpPr>
            <a:xfrm>
              <a:off x="6449201" y="2537451"/>
              <a:ext cx="1948754" cy="977387"/>
              <a:chOff x="12988718" y="5533292"/>
              <a:chExt cx="3897507" cy="1954774"/>
            </a:xfrm>
          </p:grpSpPr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4A085DB-AF2B-432C-A4B6-13F6F77D714F}"/>
                  </a:ext>
                </a:extLst>
              </p:cNvPr>
              <p:cNvSpPr txBox="1"/>
              <p:nvPr/>
            </p:nvSpPr>
            <p:spPr>
              <a:xfrm>
                <a:off x="12988718" y="6072294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3º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5F09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JULHO</a:t>
                </a:r>
              </a:p>
            </p:txBody>
          </p: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DDA99D90-DD41-4660-8704-C8ACE2910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13081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44" name="Imagem 43">
            <a:extLst>
              <a:ext uri="{FF2B5EF4-FFF2-40B4-BE49-F238E27FC236}">
                <a16:creationId xmlns:a16="http://schemas.microsoft.com/office/drawing/2014/main" id="{F046682E-1AD0-4AA8-9A7D-99FF56E80F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3" b="65671"/>
          <a:stretch/>
        </p:blipFill>
        <p:spPr>
          <a:xfrm>
            <a:off x="3930321" y="69"/>
            <a:ext cx="8935268" cy="21952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30B110F-1FD8-42CD-ECBE-4C136BE52D92}"/>
              </a:ext>
            </a:extLst>
          </p:cNvPr>
          <p:cNvGrpSpPr/>
          <p:nvPr/>
        </p:nvGrpSpPr>
        <p:grpSpPr>
          <a:xfrm>
            <a:off x="8840697" y="2394918"/>
            <a:ext cx="2610820" cy="2917574"/>
            <a:chOff x="8840697" y="2394918"/>
            <a:chExt cx="2610820" cy="291757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05ACDFD-9924-4E3E-96B0-8C762027714C}"/>
                </a:ext>
              </a:extLst>
            </p:cNvPr>
            <p:cNvSpPr/>
            <p:nvPr/>
          </p:nvSpPr>
          <p:spPr>
            <a:xfrm>
              <a:off x="8840697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BD0A0CA0-1ECA-A544-327C-10A8D47B0BF6}"/>
                </a:ext>
              </a:extLst>
            </p:cNvPr>
            <p:cNvGrpSpPr/>
            <p:nvPr/>
          </p:nvGrpSpPr>
          <p:grpSpPr>
            <a:xfrm>
              <a:off x="9171730" y="2528634"/>
              <a:ext cx="1948754" cy="977387"/>
              <a:chOff x="12988718" y="5533292"/>
              <a:chExt cx="3897507" cy="1954774"/>
            </a:xfrm>
          </p:grpSpPr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B474888-8F70-E4B9-E457-B6452E80C2FB}"/>
                  </a:ext>
                </a:extLst>
              </p:cNvPr>
              <p:cNvSpPr txBox="1"/>
              <p:nvPr/>
            </p:nvSpPr>
            <p:spPr>
              <a:xfrm>
                <a:off x="12988718" y="6072294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4º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AGOSTO</a:t>
                </a:r>
              </a:p>
            </p:txBody>
          </p:sp>
          <p:cxnSp>
            <p:nvCxnSpPr>
              <p:cNvPr id="5" name="Conector reto 4">
                <a:extLst>
                  <a:ext uri="{FF2B5EF4-FFF2-40B4-BE49-F238E27FC236}">
                    <a16:creationId xmlns:a16="http://schemas.microsoft.com/office/drawing/2014/main" id="{BC2EB321-770A-7004-CC3F-82EF3972F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13081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208C3D-0919-3ECE-52A6-BF1BC87CBDB2}"/>
              </a:ext>
            </a:extLst>
          </p:cNvPr>
          <p:cNvSpPr txBox="1"/>
          <p:nvPr/>
        </p:nvSpPr>
        <p:spPr>
          <a:xfrm>
            <a:off x="1283855" y="5689312"/>
            <a:ext cx="9615053" cy="98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QUALIFIQUE-SE NOS 4 MESES E DESTRAVE TODOS OS MÓDULOS!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86B44F-9C88-D3A2-DF77-0B90F051BFA0}"/>
              </a:ext>
            </a:extLst>
          </p:cNvPr>
          <p:cNvGrpSpPr/>
          <p:nvPr/>
        </p:nvGrpSpPr>
        <p:grpSpPr>
          <a:xfrm>
            <a:off x="599230" y="2394918"/>
            <a:ext cx="2610820" cy="2917574"/>
            <a:chOff x="599230" y="2394918"/>
            <a:chExt cx="2610820" cy="2917574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F552DD4-92D9-4568-AB0C-DDAE465660B8}"/>
                </a:ext>
              </a:extLst>
            </p:cNvPr>
            <p:cNvSpPr/>
            <p:nvPr/>
          </p:nvSpPr>
          <p:spPr>
            <a:xfrm>
              <a:off x="599230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9E82585-A9FB-4A93-BD6D-5F1786B4B99D}"/>
                </a:ext>
              </a:extLst>
            </p:cNvPr>
            <p:cNvSpPr txBox="1"/>
            <p:nvPr/>
          </p:nvSpPr>
          <p:spPr>
            <a:xfrm>
              <a:off x="944916" y="3642073"/>
              <a:ext cx="2016123" cy="1348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DFFF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OS 7 HÁBITOS DAS PESSOAS ALTAMENTE EFICAZES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C9C23-6306-4C64-AEAD-90A77B58BF7F}"/>
                </a:ext>
              </a:extLst>
            </p:cNvPr>
            <p:cNvSpPr txBox="1"/>
            <p:nvPr/>
          </p:nvSpPr>
          <p:spPr>
            <a:xfrm>
              <a:off x="978600" y="2861653"/>
              <a:ext cx="19487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1º MÓDULO</a:t>
              </a:r>
              <a:b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MAIO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2B02037-D1DC-D7F6-5D1C-6582C24350D0}"/>
                </a:ext>
              </a:extLst>
            </p:cNvPr>
            <p:cNvCxnSpPr>
              <a:cxnSpLocks/>
            </p:cNvCxnSpPr>
            <p:nvPr/>
          </p:nvCxnSpPr>
          <p:spPr>
            <a:xfrm>
              <a:off x="1748363" y="2553551"/>
              <a:ext cx="37513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4617D6C-DD9E-3D38-9E0E-F39D825D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21" y="3728045"/>
            <a:ext cx="1213059" cy="12130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4C5FB1-7C9B-1DFC-E80E-13A9770D2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51" y="3728045"/>
            <a:ext cx="1213059" cy="12130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6874C0-5810-758F-AC33-A40FD97BF36E}"/>
              </a:ext>
            </a:extLst>
          </p:cNvPr>
          <p:cNvSpPr txBox="1"/>
          <p:nvPr/>
        </p:nvSpPr>
        <p:spPr>
          <a:xfrm>
            <a:off x="3631949" y="3642073"/>
            <a:ext cx="2016123" cy="1348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DFFF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VELOCIDADE DA CONFIANÇA</a:t>
            </a:r>
          </a:p>
        </p:txBody>
      </p:sp>
    </p:spTree>
    <p:extLst>
      <p:ext uri="{BB962C8B-B14F-4D97-AF65-F5344CB8AC3E}">
        <p14:creationId xmlns:p14="http://schemas.microsoft.com/office/powerpoint/2010/main" val="5018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06029 -3.7037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1566ADBF-6248-415E-A9CC-F1A7346CD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CD4737-E480-4310-B58D-A7329AC6FE4C}"/>
              </a:ext>
            </a:extLst>
          </p:cNvPr>
          <p:cNvSpPr/>
          <p:nvPr/>
        </p:nvSpPr>
        <p:spPr>
          <a:xfrm>
            <a:off x="2094271" y="2460018"/>
            <a:ext cx="3170903" cy="489397"/>
          </a:xfrm>
          <a:prstGeom prst="rect">
            <a:avLst/>
          </a:prstGeom>
          <a:solidFill>
            <a:srgbClr val="4C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208C3D-0919-3ECE-52A6-BF1BC87CBDB2}"/>
              </a:ext>
            </a:extLst>
          </p:cNvPr>
          <p:cNvSpPr txBox="1"/>
          <p:nvPr/>
        </p:nvSpPr>
        <p:spPr>
          <a:xfrm>
            <a:off x="859255" y="2061110"/>
            <a:ext cx="11047823" cy="98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TODO SUPERVISOR QUE SE QUALIFICAR AOS 4 MÓDULOS GANHARÁ: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4EF57B-91F8-CA01-9A0E-C341208C5DA6}"/>
              </a:ext>
            </a:extLst>
          </p:cNvPr>
          <p:cNvSpPr txBox="1"/>
          <p:nvPr/>
        </p:nvSpPr>
        <p:spPr>
          <a:xfrm>
            <a:off x="7277349" y="5011132"/>
            <a:ext cx="4629729" cy="1576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CERTIFICADOS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prstClr val="white"/>
                </a:solidFill>
                <a:latin typeface="Arial Black" panose="020B0A04020102020204" pitchFamily="34" charset="0"/>
              </a:rPr>
              <a:t>FRANKLIN COVEY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&amp;</a:t>
            </a: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HERBALIFE  +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CERTIFICADO EXCLUSIVO IMPRESSO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A0D430-73BF-ED6C-EF48-1C047DE255C3}"/>
              </a:ext>
            </a:extLst>
          </p:cNvPr>
          <p:cNvSpPr txBox="1"/>
          <p:nvPr/>
        </p:nvSpPr>
        <p:spPr>
          <a:xfrm>
            <a:off x="7262515" y="3670470"/>
            <a:ext cx="4393303" cy="98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EXPERIÊNCIA DE GRADUAÇÃO NA EXTRAVAGANZA 2023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FDBBDEB-B545-F4CB-9BF7-AE2D13B29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9" b="90110"/>
          <a:stretch/>
        </p:blipFill>
        <p:spPr>
          <a:xfrm>
            <a:off x="634181" y="3519163"/>
            <a:ext cx="6292648" cy="4506271"/>
          </a:xfrm>
          <a:prstGeom prst="rect">
            <a:avLst/>
          </a:prstGeom>
        </p:spPr>
      </p:pic>
      <p:pic>
        <p:nvPicPr>
          <p:cNvPr id="12" name="Imagem 11" descr="Uma imagem contendo pessoa, segurando, mulher, mão&#10;&#10;Descrição gerada automaticamente">
            <a:extLst>
              <a:ext uri="{FF2B5EF4-FFF2-40B4-BE49-F238E27FC236}">
                <a16:creationId xmlns:a16="http://schemas.microsoft.com/office/drawing/2014/main" id="{BDF33D02-3608-E99A-91AE-20CF9FC8F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/>
          <a:stretch/>
        </p:blipFill>
        <p:spPr>
          <a:xfrm>
            <a:off x="757393" y="3428999"/>
            <a:ext cx="6169435" cy="33368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6B72AB-782C-82C9-5992-0652184AB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3" t="53826" r="37877" b="16255"/>
          <a:stretch/>
        </p:blipFill>
        <p:spPr>
          <a:xfrm>
            <a:off x="-398206" y="-190020"/>
            <a:ext cx="13022825" cy="2051539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64CF33-1972-427E-9A64-5BF4746B8718}"/>
              </a:ext>
            </a:extLst>
          </p:cNvPr>
          <p:cNvSpPr txBox="1"/>
          <p:nvPr/>
        </p:nvSpPr>
        <p:spPr>
          <a:xfrm>
            <a:off x="859256" y="531987"/>
            <a:ext cx="10330520" cy="69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QUALIFICAÇÃO ESPECIAL</a:t>
            </a:r>
          </a:p>
        </p:txBody>
      </p:sp>
    </p:spTree>
    <p:extLst>
      <p:ext uri="{BB962C8B-B14F-4D97-AF65-F5344CB8AC3E}">
        <p14:creationId xmlns:p14="http://schemas.microsoft.com/office/powerpoint/2010/main" val="11890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6029 -2.22222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06028 2.96296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BB034F9B-A78E-4E78-BAF4-BF721C41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" y="-1462"/>
            <a:ext cx="12190476" cy="685714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FE6FA23A-E53F-4072-BA7F-AB38AFA7E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83" b="55067"/>
          <a:stretch/>
        </p:blipFill>
        <p:spPr>
          <a:xfrm>
            <a:off x="2244" y="2319"/>
            <a:ext cx="1574586" cy="30811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48CF417-D9A0-487F-AF4F-D821C39F2E4C}"/>
              </a:ext>
            </a:extLst>
          </p:cNvPr>
          <p:cNvSpPr txBox="1"/>
          <p:nvPr/>
        </p:nvSpPr>
        <p:spPr>
          <a:xfrm>
            <a:off x="4789684" y="1177877"/>
            <a:ext cx="7328251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lnSpc>
                <a:spcPct val="80000"/>
              </a:lnSpc>
            </a:pPr>
            <a:r>
              <a:rPr lang="pt-BR" sz="3600" kern="0" dirty="0">
                <a:solidFill>
                  <a:srgbClr val="FFB25D"/>
                </a:solidFill>
                <a:latin typeface="Arial Black" panose="020B0A04020102020204" pitchFamily="34" charset="0"/>
              </a:rPr>
              <a:t>QUALIFICAÇÃO EXCLUSIVA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DCD17-6B66-4EC7-A0D0-8D659572C0C5}"/>
              </a:ext>
            </a:extLst>
          </p:cNvPr>
          <p:cNvSpPr txBox="1"/>
          <p:nvPr/>
        </p:nvSpPr>
        <p:spPr>
          <a:xfrm>
            <a:off x="4829481" y="1756848"/>
            <a:ext cx="7160269" cy="93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lnSpc>
                <a:spcPct val="80000"/>
              </a:lnSpc>
            </a:pPr>
            <a:r>
              <a:rPr lang="pt-BR" sz="4400" kern="0" dirty="0">
                <a:solidFill>
                  <a:srgbClr val="FF75A0"/>
                </a:solidFill>
                <a:latin typeface="Arial Black" panose="020B0A04020102020204" pitchFamily="34" charset="0"/>
              </a:rPr>
              <a:t>PARA CONSULTORES</a:t>
            </a:r>
          </a:p>
          <a:p>
            <a:pPr defTabSz="228600">
              <a:lnSpc>
                <a:spcPct val="80000"/>
              </a:lnSpc>
            </a:pPr>
            <a:r>
              <a:rPr lang="pt-BR" sz="2400" kern="0" dirty="0">
                <a:solidFill>
                  <a:srgbClr val="FF75A0"/>
                </a:solidFill>
                <a:latin typeface="Arial Black" panose="020B0A04020102020204" pitchFamily="34" charset="0"/>
              </a:rPr>
              <a:t>(não supervisores)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AAFB3851-6713-4E06-B352-9F1040A545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b="90110"/>
          <a:stretch/>
        </p:blipFill>
        <p:spPr>
          <a:xfrm>
            <a:off x="-243280" y="2318"/>
            <a:ext cx="12436000" cy="1012749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3F1CBFDD-F627-4872-9940-BE01B01675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6" r="60728"/>
          <a:stretch/>
        </p:blipFill>
        <p:spPr>
          <a:xfrm>
            <a:off x="2243" y="1701209"/>
            <a:ext cx="4787442" cy="5158252"/>
          </a:xfrm>
          <a:prstGeom prst="rect">
            <a:avLst/>
          </a:prstGeom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61168909-C781-A83E-AFCF-9FAEEBB062C5}"/>
              </a:ext>
            </a:extLst>
          </p:cNvPr>
          <p:cNvGrpSpPr/>
          <p:nvPr/>
        </p:nvGrpSpPr>
        <p:grpSpPr>
          <a:xfrm>
            <a:off x="6157520" y="3262985"/>
            <a:ext cx="4605556" cy="2550586"/>
            <a:chOff x="599230" y="2394918"/>
            <a:chExt cx="2610820" cy="2917574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10F42C4-42A5-3F1B-93BB-A251CE8A1963}"/>
                </a:ext>
              </a:extLst>
            </p:cNvPr>
            <p:cNvSpPr/>
            <p:nvPr/>
          </p:nvSpPr>
          <p:spPr>
            <a:xfrm>
              <a:off x="599230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122F50D9-707E-F128-5BDB-81F4107C9C6F}"/>
                </a:ext>
              </a:extLst>
            </p:cNvPr>
            <p:cNvSpPr txBox="1"/>
            <p:nvPr/>
          </p:nvSpPr>
          <p:spPr>
            <a:xfrm>
              <a:off x="897418" y="3852289"/>
              <a:ext cx="2016123" cy="958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Alcance 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1.000 </a:t>
              </a:r>
              <a:r>
                <a:rPr lang="pt-BR" sz="19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Pontos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9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(PPV + Volume de Cliente Premium)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em Junho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7D923FB-3266-FE27-D4F2-23B2B1958FE5}"/>
                </a:ext>
              </a:extLst>
            </p:cNvPr>
            <p:cNvSpPr txBox="1"/>
            <p:nvPr/>
          </p:nvSpPr>
          <p:spPr>
            <a:xfrm>
              <a:off x="931104" y="2704609"/>
              <a:ext cx="1948754" cy="84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b="1" kern="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2</a:t>
              </a: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º MÓDULO</a:t>
              </a:r>
              <a:b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JUNHO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BCCB9E-F975-213A-D643-10C90F56596C}"/>
              </a:ext>
            </a:extLst>
          </p:cNvPr>
          <p:cNvSpPr txBox="1"/>
          <p:nvPr/>
        </p:nvSpPr>
        <p:spPr>
          <a:xfrm>
            <a:off x="4688195" y="6507040"/>
            <a:ext cx="7301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* PPV + </a:t>
            </a:r>
            <a:r>
              <a:rPr lang="pt-BR" sz="1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Volume de Cliente Premium. Para qualificar, é necessário ter mínimo de 50% do volume de qualificação colocado no Brasil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425740-BF7A-7F67-87E2-09E52FDAD46B}"/>
              </a:ext>
            </a:extLst>
          </p:cNvPr>
          <p:cNvSpPr txBox="1"/>
          <p:nvPr/>
        </p:nvSpPr>
        <p:spPr>
          <a:xfrm>
            <a:off x="789537" y="117901"/>
            <a:ext cx="10330520" cy="69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NOVIDADE</a:t>
            </a:r>
          </a:p>
        </p:txBody>
      </p:sp>
    </p:spTree>
    <p:extLst>
      <p:ext uri="{BB962C8B-B14F-4D97-AF65-F5344CB8AC3E}">
        <p14:creationId xmlns:p14="http://schemas.microsoft.com/office/powerpoint/2010/main" val="42403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7487E-6 3.14815E-6 L 0.04434 3.14815E-6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7487E-6 3.14815E-6 L 0.04434 3.14815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6029 -2.22222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2523E99-CDA3-4381-81BB-51E8C3646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" y="858"/>
            <a:ext cx="12190476" cy="6857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A28273-CE01-4B1A-9545-3D3BD0CBB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3799" y="2454402"/>
            <a:ext cx="4269160" cy="5032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B732AB-1E37-4CB0-A2E6-201C689EF95A}"/>
              </a:ext>
            </a:extLst>
          </p:cNvPr>
          <p:cNvSpPr txBox="1"/>
          <p:nvPr/>
        </p:nvSpPr>
        <p:spPr>
          <a:xfrm>
            <a:off x="-355899" y="2488692"/>
            <a:ext cx="3899976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TRANSFORME </a:t>
            </a: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SUA MENTE...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46650C7-F3D4-4CA6-9CE8-A4E4CF289A60}"/>
              </a:ext>
            </a:extLst>
          </p:cNvPr>
          <p:cNvCxnSpPr>
            <a:cxnSpLocks/>
          </p:cNvCxnSpPr>
          <p:nvPr/>
        </p:nvCxnSpPr>
        <p:spPr>
          <a:xfrm>
            <a:off x="3799" y="2981325"/>
            <a:ext cx="4580028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BC2E654-D2A2-407A-BB29-8A268FEB4734}"/>
              </a:ext>
            </a:extLst>
          </p:cNvPr>
          <p:cNvCxnSpPr>
            <a:cxnSpLocks/>
          </p:cNvCxnSpPr>
          <p:nvPr/>
        </p:nvCxnSpPr>
        <p:spPr>
          <a:xfrm>
            <a:off x="8622167" y="2981325"/>
            <a:ext cx="3569437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F19A3E-DDF0-466E-8EC0-53D5E7E0E588}"/>
              </a:ext>
            </a:extLst>
          </p:cNvPr>
          <p:cNvSpPr txBox="1"/>
          <p:nvPr/>
        </p:nvSpPr>
        <p:spPr>
          <a:xfrm>
            <a:off x="8819536" y="3140261"/>
            <a:ext cx="3501183" cy="98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FF75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 MUDE SUA</a:t>
            </a:r>
            <a:r>
              <a:rPr kumimoji="0" lang="pt-BR" sz="3600" b="0" i="0" u="none" strike="noStrike" kern="0" cap="none" spc="0" normalizeH="0" noProof="0" dirty="0">
                <a:ln>
                  <a:noFill/>
                </a:ln>
                <a:solidFill>
                  <a:srgbClr val="FF75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REALIDADE!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rgbClr val="FF75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526A2F-C151-4D1B-96AF-2CE2BC25AA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22" t="8803" r="29275" b="8519"/>
          <a:stretch/>
        </p:blipFill>
        <p:spPr>
          <a:xfrm>
            <a:off x="3722353" y="605790"/>
            <a:ext cx="5059421" cy="566928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1D78223-33DA-C09A-DF36-06DCBE510D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9" t="10599" r="3269" b="42007"/>
          <a:stretch/>
        </p:blipFill>
        <p:spPr>
          <a:xfrm>
            <a:off x="-355899" y="5445450"/>
            <a:ext cx="3313660" cy="1354592"/>
          </a:xfrm>
          <a:prstGeom prst="rect">
            <a:avLst/>
          </a:prstGeom>
        </p:spPr>
      </p:pic>
      <p:pic>
        <p:nvPicPr>
          <p:cNvPr id="13" name="Picture 2" descr="Logo&#10;&#10;Description automatically generated">
            <a:extLst>
              <a:ext uri="{FF2B5EF4-FFF2-40B4-BE49-F238E27FC236}">
                <a16:creationId xmlns:a16="http://schemas.microsoft.com/office/drawing/2014/main" id="{78E605A1-8E1B-07AA-E6C0-D9491B221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1" y="5773751"/>
            <a:ext cx="756491" cy="2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1.11111E-6 L 0.0444 -1.11111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BB034F9B-A78E-4E78-BAF4-BF721C41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FE6FA23A-E53F-4072-BA7F-AB38AFA7E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83" b="55067"/>
          <a:stretch/>
        </p:blipFill>
        <p:spPr>
          <a:xfrm>
            <a:off x="2244" y="2319"/>
            <a:ext cx="1574586" cy="30811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54DA38-130E-4365-B614-0AC48DB7B711}"/>
              </a:ext>
            </a:extLst>
          </p:cNvPr>
          <p:cNvSpPr txBox="1"/>
          <p:nvPr/>
        </p:nvSpPr>
        <p:spPr>
          <a:xfrm>
            <a:off x="1618739" y="983143"/>
            <a:ext cx="7661412" cy="59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FORÇA 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8CF417-D9A0-487F-AF4F-D821C39F2E4C}"/>
              </a:ext>
            </a:extLst>
          </p:cNvPr>
          <p:cNvSpPr txBox="1"/>
          <p:nvPr/>
        </p:nvSpPr>
        <p:spPr>
          <a:xfrm>
            <a:off x="5178685" y="1498823"/>
            <a:ext cx="6148842" cy="81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750" b="0" i="0" u="none" strike="noStrike" kern="0" cap="none" spc="0" normalizeH="0" baseline="0" noProof="0" dirty="0">
                <a:ln>
                  <a:noFill/>
                </a:ln>
                <a:solidFill>
                  <a:srgbClr val="FFB25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MENTALIDADE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DCD17-6B66-4EC7-A0D0-8D659572C0C5}"/>
              </a:ext>
            </a:extLst>
          </p:cNvPr>
          <p:cNvSpPr txBox="1"/>
          <p:nvPr/>
        </p:nvSpPr>
        <p:spPr>
          <a:xfrm>
            <a:off x="5178685" y="2184773"/>
            <a:ext cx="7063826" cy="596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FF75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ESTÁ EM NOSSO DNA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AAFB3851-6713-4E06-B352-9F1040A545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b="90110"/>
          <a:stretch/>
        </p:blipFill>
        <p:spPr>
          <a:xfrm>
            <a:off x="1286937" y="2319"/>
            <a:ext cx="10905782" cy="678188"/>
          </a:xfrm>
          <a:prstGeom prst="rect">
            <a:avLst/>
          </a:prstGeom>
        </p:spPr>
      </p:pic>
      <p:pic>
        <p:nvPicPr>
          <p:cNvPr id="1026" name="Picture 2" descr="The Bowdoin Review | The Wild Life and Death of Mark Hughes">
            <a:extLst>
              <a:ext uri="{FF2B5EF4-FFF2-40B4-BE49-F238E27FC236}">
                <a16:creationId xmlns:a16="http://schemas.microsoft.com/office/drawing/2014/main" id="{53F8C1AC-15FB-41C7-BBAE-5627F848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1" y="1957843"/>
            <a:ext cx="4833188" cy="36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405536F-2841-4508-9EC0-74166805ED19}"/>
              </a:ext>
            </a:extLst>
          </p:cNvPr>
          <p:cNvSpPr/>
          <p:nvPr/>
        </p:nvSpPr>
        <p:spPr>
          <a:xfrm>
            <a:off x="503317" y="1720484"/>
            <a:ext cx="4503530" cy="43145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Jim Rohn - Pensador">
            <a:extLst>
              <a:ext uri="{FF2B5EF4-FFF2-40B4-BE49-F238E27FC236}">
                <a16:creationId xmlns:a16="http://schemas.microsoft.com/office/drawing/2014/main" id="{DC5387ED-F7A1-49EA-ADC5-E530F536D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7499" b="26085"/>
          <a:stretch/>
        </p:blipFill>
        <p:spPr bwMode="auto">
          <a:xfrm>
            <a:off x="7658497" y="2832747"/>
            <a:ext cx="3553510" cy="40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FEA5F2E-376A-4B49-A969-4B3EA2911F27}"/>
              </a:ext>
            </a:extLst>
          </p:cNvPr>
          <p:cNvSpPr/>
          <p:nvPr/>
        </p:nvSpPr>
        <p:spPr>
          <a:xfrm>
            <a:off x="7533987" y="2735405"/>
            <a:ext cx="3553511" cy="45226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9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7487E-6 3.14815E-6 L 0.04434 3.14815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7487E-6 3.14815E-6 L 0.04434 3.14815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2523E99-CDA3-4381-81BB-51E8C3646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" y="858"/>
            <a:ext cx="12190476" cy="6857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A28273-CE01-4B1A-9545-3D3BD0CBB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3799" y="2454402"/>
            <a:ext cx="6701642" cy="5032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B732AB-1E37-4CB0-A2E6-201C689EF95A}"/>
              </a:ext>
            </a:extLst>
          </p:cNvPr>
          <p:cNvSpPr txBox="1"/>
          <p:nvPr/>
        </p:nvSpPr>
        <p:spPr>
          <a:xfrm>
            <a:off x="194707" y="2032683"/>
            <a:ext cx="630584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QUE HABILIDADES VOCÊ </a:t>
            </a: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PRECISA DESTRAVAR 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PARA SE TORNAR O LÍDER QUE SEMPRE QUIS SER?</a:t>
            </a:r>
            <a:endParaRPr kumimoji="0" lang="pt-BR" sz="3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46650C7-F3D4-4CA6-9CE8-A4E4CF289A60}"/>
              </a:ext>
            </a:extLst>
          </p:cNvPr>
          <p:cNvCxnSpPr>
            <a:cxnSpLocks/>
          </p:cNvCxnSpPr>
          <p:nvPr/>
        </p:nvCxnSpPr>
        <p:spPr>
          <a:xfrm flipV="1">
            <a:off x="3799" y="2957616"/>
            <a:ext cx="6806576" cy="23709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BC2E654-D2A2-407A-BB29-8A268FEB4734}"/>
              </a:ext>
            </a:extLst>
          </p:cNvPr>
          <p:cNvCxnSpPr>
            <a:cxnSpLocks/>
          </p:cNvCxnSpPr>
          <p:nvPr/>
        </p:nvCxnSpPr>
        <p:spPr>
          <a:xfrm>
            <a:off x="8622167" y="2981325"/>
            <a:ext cx="3569437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A526A2F-C151-4D1B-96AF-2CE2BC25AA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22" t="8803" r="29275" b="8519"/>
          <a:stretch/>
        </p:blipFill>
        <p:spPr>
          <a:xfrm>
            <a:off x="6705441" y="605790"/>
            <a:ext cx="5059421" cy="566928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88F283-CEB1-237F-3A5E-020B22D5D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563" y="4534949"/>
            <a:ext cx="3689145" cy="31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2523E99-CDA3-4381-81BB-51E8C3646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" y="858"/>
            <a:ext cx="12190476" cy="6857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A28273-CE01-4B1A-9545-3D3BD0CBB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5273238" y="987878"/>
            <a:ext cx="6701642" cy="5032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B732AB-1E37-4CB0-A2E6-201C689EF95A}"/>
              </a:ext>
            </a:extLst>
          </p:cNvPr>
          <p:cNvSpPr txBox="1"/>
          <p:nvPr/>
        </p:nvSpPr>
        <p:spPr>
          <a:xfrm>
            <a:off x="5533897" y="983266"/>
            <a:ext cx="6305846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DISCIPLINA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BC2E654-D2A2-407A-BB29-8A268FEB4734}"/>
              </a:ext>
            </a:extLst>
          </p:cNvPr>
          <p:cNvCxnSpPr>
            <a:cxnSpLocks/>
          </p:cNvCxnSpPr>
          <p:nvPr/>
        </p:nvCxnSpPr>
        <p:spPr>
          <a:xfrm>
            <a:off x="8622167" y="2981325"/>
            <a:ext cx="3569437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E556791-DDFD-F095-75C5-D4A5742C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8368145" y="3848554"/>
            <a:ext cx="3824998" cy="5032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A9F972-38C0-5A99-6B80-6A147F5270D5}"/>
              </a:ext>
            </a:extLst>
          </p:cNvPr>
          <p:cNvSpPr txBox="1"/>
          <p:nvPr/>
        </p:nvSpPr>
        <p:spPr>
          <a:xfrm>
            <a:off x="8757304" y="3843942"/>
            <a:ext cx="3217576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EFICÁCIA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1F250E4-8042-585E-048A-267A23ED7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0" y="4910736"/>
            <a:ext cx="4322618" cy="50321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7B0599-B2E1-D929-EE54-0B48E7995EC1}"/>
              </a:ext>
            </a:extLst>
          </p:cNvPr>
          <p:cNvSpPr txBox="1"/>
          <p:nvPr/>
        </p:nvSpPr>
        <p:spPr>
          <a:xfrm>
            <a:off x="389159" y="4906124"/>
            <a:ext cx="3217576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CONFIANÇA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7F57FE-3285-7C18-6B16-1B487AE211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0" b="92662"/>
          <a:stretch/>
        </p:blipFill>
        <p:spPr>
          <a:xfrm>
            <a:off x="1" y="2592409"/>
            <a:ext cx="3608390" cy="50321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816657-3B41-F180-53DF-A8935FC15B9C}"/>
              </a:ext>
            </a:extLst>
          </p:cNvPr>
          <p:cNvSpPr txBox="1"/>
          <p:nvPr/>
        </p:nvSpPr>
        <p:spPr>
          <a:xfrm>
            <a:off x="75546" y="2587797"/>
            <a:ext cx="3218808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INOVAÇÃO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88F283-CEB1-237F-3A5E-020B22D5D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81" y="709480"/>
            <a:ext cx="6305846" cy="5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B81C3468-A219-4AA3-8306-9DEFDA25C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603CB85-19B6-435D-ACB2-6297DC071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77" t="76999" r="4695"/>
          <a:stretch/>
        </p:blipFill>
        <p:spPr>
          <a:xfrm>
            <a:off x="9224501" y="5108531"/>
            <a:ext cx="2966372" cy="1750328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F922956A-F8BF-40DF-88D5-EA503977838E}"/>
              </a:ext>
            </a:extLst>
          </p:cNvPr>
          <p:cNvSpPr txBox="1">
            <a:spLocks/>
          </p:cNvSpPr>
          <p:nvPr/>
        </p:nvSpPr>
        <p:spPr>
          <a:xfrm>
            <a:off x="1068710" y="3600426"/>
            <a:ext cx="10430254" cy="5813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667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634984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2pPr>
            <a:lvl3pPr marL="952476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3pPr>
            <a:lvl4pPr marL="1269968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4pPr>
            <a:lvl5pPr marL="1587460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5pPr>
            <a:lvl6pPr marL="1904952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444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937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429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41274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5C297B-9572-4187-935F-FAD6D23F9539}"/>
              </a:ext>
            </a:extLst>
          </p:cNvPr>
          <p:cNvSpPr txBox="1"/>
          <p:nvPr/>
        </p:nvSpPr>
        <p:spPr>
          <a:xfrm>
            <a:off x="4340606" y="773560"/>
            <a:ext cx="7912321" cy="46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50" b="0" i="0" u="none" strike="noStrike" kern="0" cap="none" spc="0" normalizeH="0" baseline="0" noProof="0" dirty="0">
                <a:ln>
                  <a:noFill/>
                </a:ln>
                <a:solidFill>
                  <a:srgbClr val="75F0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FORTALEÇA SUA ATITUDE 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AD30A4-FF89-413C-AE6A-D6053C8EA7EB}"/>
              </a:ext>
            </a:extLst>
          </p:cNvPr>
          <p:cNvSpPr txBox="1"/>
          <p:nvPr/>
        </p:nvSpPr>
        <p:spPr>
          <a:xfrm>
            <a:off x="4340606" y="256216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LEADER MINDSET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13FB1B-A1E2-44AC-87CF-D6B446841202}"/>
              </a:ext>
            </a:extLst>
          </p:cNvPr>
          <p:cNvSpPr txBox="1"/>
          <p:nvPr/>
        </p:nvSpPr>
        <p:spPr>
          <a:xfrm>
            <a:off x="4328883" y="1214491"/>
            <a:ext cx="7912321" cy="121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0" i="0" u="none" strike="noStrike" kern="0" cap="none" spc="0" normalizeH="0" baseline="0" noProof="0" dirty="0">
                <a:ln>
                  <a:noFill/>
                </a:ln>
                <a:solidFill>
                  <a:srgbClr val="11C0F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IMPULSIONE SEUS RESULTADOS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F4240FD-0DDF-48C4-B13D-5C599ED5401F}"/>
              </a:ext>
            </a:extLst>
          </p:cNvPr>
          <p:cNvSpPr/>
          <p:nvPr/>
        </p:nvSpPr>
        <p:spPr>
          <a:xfrm>
            <a:off x="448267" y="2677886"/>
            <a:ext cx="11355355" cy="37251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3754C7C-3D66-4ED5-943F-46F93EEFC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231" b="13756"/>
          <a:stretch/>
        </p:blipFill>
        <p:spPr>
          <a:xfrm>
            <a:off x="398" y="1716"/>
            <a:ext cx="4238491" cy="591389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05D7E1-9E5A-4430-B41D-3081F3508395}"/>
              </a:ext>
            </a:extLst>
          </p:cNvPr>
          <p:cNvSpPr txBox="1"/>
          <p:nvPr/>
        </p:nvSpPr>
        <p:spPr>
          <a:xfrm>
            <a:off x="4630440" y="2461579"/>
            <a:ext cx="5263384" cy="83099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A78D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UM PROGRAMA COMPLETO PARA VOCÊ QUE DESEJA: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F3590-A1A7-7381-F122-F57AAE4224F6}"/>
              </a:ext>
            </a:extLst>
          </p:cNvPr>
          <p:cNvSpPr txBox="1">
            <a:spLocks/>
          </p:cNvSpPr>
          <p:nvPr/>
        </p:nvSpPr>
        <p:spPr>
          <a:xfrm>
            <a:off x="4143190" y="3281983"/>
            <a:ext cx="6875792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expressar com confiança e clareza, projetar uma imagem segura, usar bem a voz,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deixar sua marca em público ou no ambiente digital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Uma série de 4 treinamentos práticos para se liderar de verdade, focado em resultados.</a:t>
            </a:r>
          </a:p>
        </p:txBody>
      </p:sp>
    </p:spTree>
    <p:extLst>
      <p:ext uri="{BB962C8B-B14F-4D97-AF65-F5344CB8AC3E}">
        <p14:creationId xmlns:p14="http://schemas.microsoft.com/office/powerpoint/2010/main" val="5911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3" grpId="1"/>
      <p:bldP spid="24" grpId="0" animBg="1"/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ABAD047-F90B-4EB5-9158-3166056D31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2C683DF7-90F4-44C2-ADA0-198B18A4C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690" b="65112"/>
          <a:stretch/>
        </p:blipFill>
        <p:spPr>
          <a:xfrm>
            <a:off x="2922253" y="194267"/>
            <a:ext cx="4198930" cy="3255663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9A19700F-C8C4-4983-93F2-E3DA6D60C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112" r="74959"/>
          <a:stretch/>
        </p:blipFill>
        <p:spPr>
          <a:xfrm>
            <a:off x="-936585" y="3212023"/>
            <a:ext cx="4502385" cy="352849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F2416E-6817-1430-D5AD-96656F624297}"/>
              </a:ext>
            </a:extLst>
          </p:cNvPr>
          <p:cNvGrpSpPr/>
          <p:nvPr/>
        </p:nvGrpSpPr>
        <p:grpSpPr>
          <a:xfrm>
            <a:off x="6420181" y="207448"/>
            <a:ext cx="5817775" cy="6533066"/>
            <a:chOff x="6420181" y="207448"/>
            <a:chExt cx="5817775" cy="6533066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A6B4601-1288-8A63-3D28-A363551D853C}"/>
                </a:ext>
              </a:extLst>
            </p:cNvPr>
            <p:cNvSpPr txBox="1"/>
            <p:nvPr/>
          </p:nvSpPr>
          <p:spPr>
            <a:xfrm>
              <a:off x="6420181" y="207448"/>
              <a:ext cx="581777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Parceria: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FranklinCovey</a:t>
              </a:r>
              <a:endPara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660573C5-C03D-2247-82E9-C2DA235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7355" y="3365939"/>
              <a:ext cx="2149729" cy="337457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D6815FD-E798-2E79-5A1D-C279A16C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3041" y="1317418"/>
              <a:ext cx="1330564" cy="1928966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B401F68-F7F1-F341-4307-B363F0D9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5198" y="1317418"/>
              <a:ext cx="1316593" cy="1928966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0EF8795-8BFD-6C37-7285-7B518E12273E}"/>
                </a:ext>
              </a:extLst>
            </p:cNvPr>
            <p:cNvSpPr txBox="1"/>
            <p:nvPr/>
          </p:nvSpPr>
          <p:spPr>
            <a:xfrm>
              <a:off x="8951820" y="4356354"/>
              <a:ext cx="280710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 </a:t>
              </a:r>
              <a:r>
                <a:rPr kumimoji="0" lang="pt-B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Seller</a:t>
              </a:r>
              <a:endPara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milhões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exemplares!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0D8EEE1-2E2C-7D63-832A-7A647A1DCFB7}"/>
              </a:ext>
            </a:extLst>
          </p:cNvPr>
          <p:cNvSpPr txBox="1"/>
          <p:nvPr/>
        </p:nvSpPr>
        <p:spPr>
          <a:xfrm>
            <a:off x="261369" y="5487270"/>
            <a:ext cx="619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LIDERANÇA, PRODUTIVIDADE, EXECUÇÃO, CONFIANÇA, VENDAS E EDUCAÇÃO CORPORATIVA</a:t>
            </a:r>
          </a:p>
        </p:txBody>
      </p:sp>
      <p:pic>
        <p:nvPicPr>
          <p:cNvPr id="3" name="Imagem 55">
            <a:extLst>
              <a:ext uri="{FF2B5EF4-FFF2-40B4-BE49-F238E27FC236}">
                <a16:creationId xmlns:a16="http://schemas.microsoft.com/office/drawing/2014/main" id="{2351B6BB-4C78-FE49-9803-5B48FD3350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r="50048" b="90110"/>
          <a:stretch/>
        </p:blipFill>
        <p:spPr>
          <a:xfrm rot="16200000">
            <a:off x="2187369" y="451841"/>
            <a:ext cx="2447804" cy="2392324"/>
          </a:xfrm>
          <a:prstGeom prst="rect">
            <a:avLst/>
          </a:prstGeom>
        </p:spPr>
      </p:pic>
      <p:pic>
        <p:nvPicPr>
          <p:cNvPr id="4" name="Imagem 55">
            <a:extLst>
              <a:ext uri="{FF2B5EF4-FFF2-40B4-BE49-F238E27FC236}">
                <a16:creationId xmlns:a16="http://schemas.microsoft.com/office/drawing/2014/main" id="{E22D04FB-7FBA-7F8C-EC52-67220F1EBD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7" r="28015" b="90110"/>
          <a:stretch/>
        </p:blipFill>
        <p:spPr>
          <a:xfrm rot="16200000">
            <a:off x="2178638" y="2974146"/>
            <a:ext cx="2447804" cy="2392324"/>
          </a:xfrm>
          <a:prstGeom prst="rect">
            <a:avLst/>
          </a:prstGeom>
        </p:spPr>
      </p:pic>
      <p:pic>
        <p:nvPicPr>
          <p:cNvPr id="8" name="Imagem 55">
            <a:extLst>
              <a:ext uri="{FF2B5EF4-FFF2-40B4-BE49-F238E27FC236}">
                <a16:creationId xmlns:a16="http://schemas.microsoft.com/office/drawing/2014/main" id="{689028F3-1E6D-EE26-8CF3-A9A15986E7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1" b="90110"/>
          <a:stretch/>
        </p:blipFill>
        <p:spPr>
          <a:xfrm rot="16200000">
            <a:off x="3970007" y="2983426"/>
            <a:ext cx="2447804" cy="2392324"/>
          </a:xfrm>
          <a:prstGeom prst="rect">
            <a:avLst/>
          </a:prstGeom>
        </p:spPr>
      </p:pic>
      <p:pic>
        <p:nvPicPr>
          <p:cNvPr id="9" name="Imagem 55">
            <a:extLst>
              <a:ext uri="{FF2B5EF4-FFF2-40B4-BE49-F238E27FC236}">
                <a16:creationId xmlns:a16="http://schemas.microsoft.com/office/drawing/2014/main" id="{F513154C-26C6-6FC8-6E80-0D615521E9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65881" b="90110"/>
          <a:stretch/>
        </p:blipFill>
        <p:spPr>
          <a:xfrm rot="16200000">
            <a:off x="308306" y="539209"/>
            <a:ext cx="2622540" cy="2392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00BFCA-749E-2F2F-F47C-52DAD3E34A57}"/>
              </a:ext>
            </a:extLst>
          </p:cNvPr>
          <p:cNvSpPr txBox="1"/>
          <p:nvPr/>
        </p:nvSpPr>
        <p:spPr>
          <a:xfrm>
            <a:off x="559208" y="1639485"/>
            <a:ext cx="1457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+150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Países com atuação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82BF3-9761-B07B-92C9-2F4B3A7679F7}"/>
              </a:ext>
            </a:extLst>
          </p:cNvPr>
          <p:cNvSpPr txBox="1"/>
          <p:nvPr/>
        </p:nvSpPr>
        <p:spPr>
          <a:xfrm>
            <a:off x="2324100" y="1660492"/>
            <a:ext cx="1457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+100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Turmas formadas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78047-46EA-3A5C-2B0D-C1C5E9DCF34B}"/>
              </a:ext>
            </a:extLst>
          </p:cNvPr>
          <p:cNvSpPr txBox="1"/>
          <p:nvPr/>
        </p:nvSpPr>
        <p:spPr>
          <a:xfrm>
            <a:off x="2159294" y="4360692"/>
            <a:ext cx="179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+1 Bilhão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Investidos em Conteúdos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BC8C96-3422-E9B7-3E2B-CA6125D2789B}"/>
              </a:ext>
            </a:extLst>
          </p:cNvPr>
          <p:cNvSpPr txBox="1"/>
          <p:nvPr/>
        </p:nvSpPr>
        <p:spPr>
          <a:xfrm>
            <a:off x="4107064" y="4288217"/>
            <a:ext cx="1457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+30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Anos de experiência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0ADD1A-00C2-5B2E-44B0-5F43C5B41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8" y="503051"/>
            <a:ext cx="1337070" cy="1337070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50813CFC-21C6-3139-403C-10BA5191E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44" y="3059113"/>
            <a:ext cx="1200329" cy="1200329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5B66893-1322-E1F0-F0AA-1F1CB8E396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69" y="3092467"/>
            <a:ext cx="1178081" cy="1178081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04EABDF-B77C-C859-30D3-A899E5C7C0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11" y="588306"/>
            <a:ext cx="1189177" cy="11891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530AB8-380A-5704-7993-69A7E64B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68" y="1336468"/>
            <a:ext cx="1333802" cy="18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B81C3468-A219-4AA3-8306-9DEFDA25C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603CB85-19B6-435D-ACB2-6297DC071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77" t="76999" r="4695"/>
          <a:stretch/>
        </p:blipFill>
        <p:spPr>
          <a:xfrm>
            <a:off x="9224501" y="5108531"/>
            <a:ext cx="2966372" cy="1750328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F922956A-F8BF-40DF-88D5-EA503977838E}"/>
              </a:ext>
            </a:extLst>
          </p:cNvPr>
          <p:cNvSpPr txBox="1">
            <a:spLocks/>
          </p:cNvSpPr>
          <p:nvPr/>
        </p:nvSpPr>
        <p:spPr>
          <a:xfrm>
            <a:off x="1068710" y="3600426"/>
            <a:ext cx="10430254" cy="5813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667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634984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2pPr>
            <a:lvl3pPr marL="952476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3pPr>
            <a:lvl4pPr marL="1269968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4pPr>
            <a:lvl5pPr marL="1587460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5pPr>
            <a:lvl6pPr marL="1904952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444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937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429" marR="0" indent="-317492" algn="l" defTabSz="412740" latinLnBrk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412740" rtl="0" eaLnBrk="1" fontAlgn="auto" latinLnBrk="0" hangingPunct="1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5C297B-9572-4187-935F-FAD6D23F9539}"/>
              </a:ext>
            </a:extLst>
          </p:cNvPr>
          <p:cNvSpPr txBox="1"/>
          <p:nvPr/>
        </p:nvSpPr>
        <p:spPr>
          <a:xfrm>
            <a:off x="4340606" y="773560"/>
            <a:ext cx="7912321" cy="46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50" b="0" i="0" u="none" strike="noStrike" kern="0" cap="none" spc="0" normalizeH="0" baseline="0" noProof="0" dirty="0">
                <a:ln>
                  <a:noFill/>
                </a:ln>
                <a:solidFill>
                  <a:srgbClr val="75F0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FORTALEÇA SUA ATITUDE 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AD30A4-FF89-413C-AE6A-D6053C8EA7EB}"/>
              </a:ext>
            </a:extLst>
          </p:cNvPr>
          <p:cNvSpPr txBox="1"/>
          <p:nvPr/>
        </p:nvSpPr>
        <p:spPr>
          <a:xfrm>
            <a:off x="4340606" y="256216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LEADER MINDSET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13FB1B-A1E2-44AC-87CF-D6B446841202}"/>
              </a:ext>
            </a:extLst>
          </p:cNvPr>
          <p:cNvSpPr txBox="1"/>
          <p:nvPr/>
        </p:nvSpPr>
        <p:spPr>
          <a:xfrm>
            <a:off x="4328883" y="1214491"/>
            <a:ext cx="7912321" cy="121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0" i="0" u="none" strike="noStrike" kern="0" cap="none" spc="0" normalizeH="0" baseline="0" noProof="0" dirty="0">
                <a:ln>
                  <a:noFill/>
                </a:ln>
                <a:solidFill>
                  <a:srgbClr val="11C0F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IMPULSIONE SEUS RESULTADOS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68A0443-D16C-4549-83A6-478BEB4A0319}"/>
              </a:ext>
            </a:extLst>
          </p:cNvPr>
          <p:cNvSpPr txBox="1"/>
          <p:nvPr/>
        </p:nvSpPr>
        <p:spPr>
          <a:xfrm>
            <a:off x="4435122" y="3474944"/>
            <a:ext cx="715651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Encontros online e ao vivo, com duração de aproximadamente 1h30/2h, incluindo sessão de perguntas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9AA11CC-59B9-411D-9AA7-526E6C79C9C3}"/>
              </a:ext>
            </a:extLst>
          </p:cNvPr>
          <p:cNvSpPr txBox="1"/>
          <p:nvPr/>
        </p:nvSpPr>
        <p:spPr>
          <a:xfrm>
            <a:off x="4468648" y="5181844"/>
            <a:ext cx="64559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Mentalidade blindada para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superar qualquer desafio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F4240FD-0DDF-48C4-B13D-5C599ED5401F}"/>
              </a:ext>
            </a:extLst>
          </p:cNvPr>
          <p:cNvSpPr/>
          <p:nvPr/>
        </p:nvSpPr>
        <p:spPr>
          <a:xfrm>
            <a:off x="448267" y="2677886"/>
            <a:ext cx="11355355" cy="37251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3754C7C-3D66-4ED5-943F-46F93EEFC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231" b="13756"/>
          <a:stretch/>
        </p:blipFill>
        <p:spPr>
          <a:xfrm>
            <a:off x="398" y="1716"/>
            <a:ext cx="4238491" cy="591389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05D7E1-9E5A-4430-B41D-3081F3508395}"/>
              </a:ext>
            </a:extLst>
          </p:cNvPr>
          <p:cNvSpPr txBox="1"/>
          <p:nvPr/>
        </p:nvSpPr>
        <p:spPr>
          <a:xfrm>
            <a:off x="4630440" y="2461579"/>
            <a:ext cx="5263384" cy="46166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A78D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UM PROGRAMA COMPLETO PARA VOCÊ</a:t>
            </a:r>
          </a:p>
        </p:txBody>
      </p:sp>
      <p:grpSp>
        <p:nvGrpSpPr>
          <p:cNvPr id="38" name="Gráfico 36">
            <a:extLst>
              <a:ext uri="{FF2B5EF4-FFF2-40B4-BE49-F238E27FC236}">
                <a16:creationId xmlns:a16="http://schemas.microsoft.com/office/drawing/2014/main" id="{16F0473C-A4C6-4BCE-81A8-326F4572A74A}"/>
              </a:ext>
            </a:extLst>
          </p:cNvPr>
          <p:cNvGrpSpPr/>
          <p:nvPr/>
        </p:nvGrpSpPr>
        <p:grpSpPr>
          <a:xfrm>
            <a:off x="4535324" y="3016882"/>
            <a:ext cx="460395" cy="416098"/>
            <a:chOff x="11943556" y="6491287"/>
            <a:chExt cx="495300" cy="4953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957BFBE4-FBB6-4879-9D25-97DDAE715DF3}"/>
                </a:ext>
              </a:extLst>
            </p:cNvPr>
            <p:cNvSpPr/>
            <p:nvPr/>
          </p:nvSpPr>
          <p:spPr>
            <a:xfrm>
              <a:off x="11943556" y="6491287"/>
              <a:ext cx="495300" cy="495317"/>
            </a:xfrm>
            <a:custGeom>
              <a:avLst/>
              <a:gdLst>
                <a:gd name="connsiteX0" fmla="*/ 485775 w 495300"/>
                <a:gd name="connsiteY0" fmla="*/ 0 h 495317"/>
                <a:gd name="connsiteX1" fmla="*/ 9525 w 495300"/>
                <a:gd name="connsiteY1" fmla="*/ 0 h 495317"/>
                <a:gd name="connsiteX2" fmla="*/ 0 w 495300"/>
                <a:gd name="connsiteY2" fmla="*/ 9525 h 495317"/>
                <a:gd name="connsiteX3" fmla="*/ 0 w 495300"/>
                <a:gd name="connsiteY3" fmla="*/ 66675 h 495317"/>
                <a:gd name="connsiteX4" fmla="*/ 9525 w 495300"/>
                <a:gd name="connsiteY4" fmla="*/ 76200 h 495317"/>
                <a:gd name="connsiteX5" fmla="*/ 23813 w 495300"/>
                <a:gd name="connsiteY5" fmla="*/ 76200 h 495317"/>
                <a:gd name="connsiteX6" fmla="*/ 23813 w 495300"/>
                <a:gd name="connsiteY6" fmla="*/ 361950 h 495317"/>
                <a:gd name="connsiteX7" fmla="*/ 33338 w 495300"/>
                <a:gd name="connsiteY7" fmla="*/ 371475 h 495317"/>
                <a:gd name="connsiteX8" fmla="*/ 223838 w 495300"/>
                <a:gd name="connsiteY8" fmla="*/ 371475 h 495317"/>
                <a:gd name="connsiteX9" fmla="*/ 93917 w 495300"/>
                <a:gd name="connsiteY9" fmla="*/ 478441 h 495317"/>
                <a:gd name="connsiteX10" fmla="*/ 92663 w 495300"/>
                <a:gd name="connsiteY10" fmla="*/ 491853 h 495317"/>
                <a:gd name="connsiteX11" fmla="*/ 92678 w 495300"/>
                <a:gd name="connsiteY11" fmla="*/ 491871 h 495317"/>
                <a:gd name="connsiteX12" fmla="*/ 106090 w 495300"/>
                <a:gd name="connsiteY12" fmla="*/ 493124 h 495317"/>
                <a:gd name="connsiteX13" fmla="*/ 106108 w 495300"/>
                <a:gd name="connsiteY13" fmla="*/ 493109 h 495317"/>
                <a:gd name="connsiteX14" fmla="*/ 238125 w 495300"/>
                <a:gd name="connsiteY14" fmla="*/ 384524 h 495317"/>
                <a:gd name="connsiteX15" fmla="*/ 238125 w 495300"/>
                <a:gd name="connsiteY15" fmla="*/ 485775 h 495317"/>
                <a:gd name="connsiteX16" fmla="*/ 247650 w 495300"/>
                <a:gd name="connsiteY16" fmla="*/ 495300 h 495317"/>
                <a:gd name="connsiteX17" fmla="*/ 257175 w 495300"/>
                <a:gd name="connsiteY17" fmla="*/ 485775 h 495317"/>
                <a:gd name="connsiteX18" fmla="*/ 257175 w 495300"/>
                <a:gd name="connsiteY18" fmla="*/ 384524 h 495317"/>
                <a:gd name="connsiteX19" fmla="*/ 389192 w 495300"/>
                <a:gd name="connsiteY19" fmla="*/ 493109 h 495317"/>
                <a:gd name="connsiteX20" fmla="*/ 402607 w 495300"/>
                <a:gd name="connsiteY20" fmla="*/ 491889 h 495317"/>
                <a:gd name="connsiteX21" fmla="*/ 402622 w 495300"/>
                <a:gd name="connsiteY21" fmla="*/ 491871 h 495317"/>
                <a:gd name="connsiteX22" fmla="*/ 401402 w 495300"/>
                <a:gd name="connsiteY22" fmla="*/ 478456 h 495317"/>
                <a:gd name="connsiteX23" fmla="*/ 401384 w 495300"/>
                <a:gd name="connsiteY23" fmla="*/ 478441 h 495317"/>
                <a:gd name="connsiteX24" fmla="*/ 271367 w 495300"/>
                <a:gd name="connsiteY24" fmla="*/ 371475 h 495317"/>
                <a:gd name="connsiteX25" fmla="*/ 461867 w 495300"/>
                <a:gd name="connsiteY25" fmla="*/ 371475 h 495317"/>
                <a:gd name="connsiteX26" fmla="*/ 471392 w 495300"/>
                <a:gd name="connsiteY26" fmla="*/ 361950 h 495317"/>
                <a:gd name="connsiteX27" fmla="*/ 471392 w 495300"/>
                <a:gd name="connsiteY27" fmla="*/ 76200 h 495317"/>
                <a:gd name="connsiteX28" fmla="*/ 485775 w 495300"/>
                <a:gd name="connsiteY28" fmla="*/ 76200 h 495317"/>
                <a:gd name="connsiteX29" fmla="*/ 495300 w 495300"/>
                <a:gd name="connsiteY29" fmla="*/ 66675 h 495317"/>
                <a:gd name="connsiteX30" fmla="*/ 495300 w 495300"/>
                <a:gd name="connsiteY30" fmla="*/ 9525 h 495317"/>
                <a:gd name="connsiteX31" fmla="*/ 485775 w 495300"/>
                <a:gd name="connsiteY31" fmla="*/ 0 h 495317"/>
                <a:gd name="connsiteX32" fmla="*/ 452438 w 495300"/>
                <a:gd name="connsiteY32" fmla="*/ 352425 h 495317"/>
                <a:gd name="connsiteX33" fmla="*/ 42863 w 495300"/>
                <a:gd name="connsiteY33" fmla="*/ 352425 h 495317"/>
                <a:gd name="connsiteX34" fmla="*/ 42863 w 495300"/>
                <a:gd name="connsiteY34" fmla="*/ 76200 h 495317"/>
                <a:gd name="connsiteX35" fmla="*/ 452438 w 495300"/>
                <a:gd name="connsiteY35" fmla="*/ 76200 h 495317"/>
                <a:gd name="connsiteX36" fmla="*/ 476250 w 495300"/>
                <a:gd name="connsiteY36" fmla="*/ 57150 h 495317"/>
                <a:gd name="connsiteX37" fmla="*/ 19050 w 495300"/>
                <a:gd name="connsiteY37" fmla="*/ 57150 h 495317"/>
                <a:gd name="connsiteX38" fmla="*/ 19050 w 495300"/>
                <a:gd name="connsiteY38" fmla="*/ 19050 h 495317"/>
                <a:gd name="connsiteX39" fmla="*/ 476250 w 495300"/>
                <a:gd name="connsiteY39" fmla="*/ 19050 h 49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95300" h="495317">
                  <a:moveTo>
                    <a:pt x="485775" y="0"/>
                  </a:move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lnTo>
                    <a:pt x="0" y="66675"/>
                  </a:lnTo>
                  <a:cubicBezTo>
                    <a:pt x="0" y="71936"/>
                    <a:pt x="4264" y="76200"/>
                    <a:pt x="9525" y="76200"/>
                  </a:cubicBezTo>
                  <a:lnTo>
                    <a:pt x="23813" y="76200"/>
                  </a:lnTo>
                  <a:lnTo>
                    <a:pt x="23813" y="361950"/>
                  </a:lnTo>
                  <a:cubicBezTo>
                    <a:pt x="23813" y="367211"/>
                    <a:pt x="28077" y="371475"/>
                    <a:pt x="33338" y="371475"/>
                  </a:cubicBezTo>
                  <a:lnTo>
                    <a:pt x="223838" y="371475"/>
                  </a:lnTo>
                  <a:lnTo>
                    <a:pt x="93917" y="478441"/>
                  </a:lnTo>
                  <a:cubicBezTo>
                    <a:pt x="89866" y="481798"/>
                    <a:pt x="89305" y="487803"/>
                    <a:pt x="92663" y="491853"/>
                  </a:cubicBezTo>
                  <a:cubicBezTo>
                    <a:pt x="92668" y="491859"/>
                    <a:pt x="92673" y="491865"/>
                    <a:pt x="92678" y="491871"/>
                  </a:cubicBezTo>
                  <a:cubicBezTo>
                    <a:pt x="96036" y="495921"/>
                    <a:pt x="102040" y="496482"/>
                    <a:pt x="106090" y="493124"/>
                  </a:cubicBezTo>
                  <a:cubicBezTo>
                    <a:pt x="106096" y="493120"/>
                    <a:pt x="106103" y="493114"/>
                    <a:pt x="106108" y="493109"/>
                  </a:cubicBezTo>
                  <a:lnTo>
                    <a:pt x="238125" y="384524"/>
                  </a:lnTo>
                  <a:lnTo>
                    <a:pt x="238125" y="485775"/>
                  </a:lnTo>
                  <a:cubicBezTo>
                    <a:pt x="238125" y="491036"/>
                    <a:pt x="242389" y="495300"/>
                    <a:pt x="247650" y="495300"/>
                  </a:cubicBezTo>
                  <a:cubicBezTo>
                    <a:pt x="252911" y="495300"/>
                    <a:pt x="257175" y="491036"/>
                    <a:pt x="257175" y="485775"/>
                  </a:cubicBezTo>
                  <a:lnTo>
                    <a:pt x="257175" y="384524"/>
                  </a:lnTo>
                  <a:lnTo>
                    <a:pt x="389192" y="493109"/>
                  </a:lnTo>
                  <a:cubicBezTo>
                    <a:pt x="393233" y="496477"/>
                    <a:pt x="399239" y="495931"/>
                    <a:pt x="402607" y="491889"/>
                  </a:cubicBezTo>
                  <a:cubicBezTo>
                    <a:pt x="402611" y="491883"/>
                    <a:pt x="402617" y="491877"/>
                    <a:pt x="402622" y="491871"/>
                  </a:cubicBezTo>
                  <a:cubicBezTo>
                    <a:pt x="405990" y="487830"/>
                    <a:pt x="405443" y="481824"/>
                    <a:pt x="401402" y="478456"/>
                  </a:cubicBezTo>
                  <a:cubicBezTo>
                    <a:pt x="401396" y="478451"/>
                    <a:pt x="401389" y="478446"/>
                    <a:pt x="401384" y="478441"/>
                  </a:cubicBezTo>
                  <a:lnTo>
                    <a:pt x="271367" y="371475"/>
                  </a:lnTo>
                  <a:lnTo>
                    <a:pt x="461867" y="371475"/>
                  </a:lnTo>
                  <a:cubicBezTo>
                    <a:pt x="467128" y="371475"/>
                    <a:pt x="471392" y="367211"/>
                    <a:pt x="471392" y="361950"/>
                  </a:cubicBezTo>
                  <a:lnTo>
                    <a:pt x="471392" y="76200"/>
                  </a:lnTo>
                  <a:lnTo>
                    <a:pt x="485775" y="76200"/>
                  </a:lnTo>
                  <a:cubicBezTo>
                    <a:pt x="491036" y="76200"/>
                    <a:pt x="495300" y="71936"/>
                    <a:pt x="495300" y="66675"/>
                  </a:cubicBezTo>
                  <a:lnTo>
                    <a:pt x="495300" y="9525"/>
                  </a:lnTo>
                  <a:cubicBezTo>
                    <a:pt x="495300" y="4264"/>
                    <a:pt x="491036" y="0"/>
                    <a:pt x="485775" y="0"/>
                  </a:cubicBezTo>
                  <a:close/>
                  <a:moveTo>
                    <a:pt x="452438" y="352425"/>
                  </a:moveTo>
                  <a:lnTo>
                    <a:pt x="42863" y="352425"/>
                  </a:lnTo>
                  <a:lnTo>
                    <a:pt x="42863" y="76200"/>
                  </a:lnTo>
                  <a:lnTo>
                    <a:pt x="452438" y="76200"/>
                  </a:lnTo>
                  <a:close/>
                  <a:moveTo>
                    <a:pt x="476250" y="57150"/>
                  </a:moveTo>
                  <a:lnTo>
                    <a:pt x="19050" y="57150"/>
                  </a:lnTo>
                  <a:lnTo>
                    <a:pt x="19050" y="19050"/>
                  </a:lnTo>
                  <a:lnTo>
                    <a:pt x="4762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6E13B76E-7ED8-4B69-9EC2-D70B4F0D0070}"/>
                </a:ext>
              </a:extLst>
            </p:cNvPr>
            <p:cNvSpPr/>
            <p:nvPr/>
          </p:nvSpPr>
          <p:spPr>
            <a:xfrm>
              <a:off x="12086431" y="6634162"/>
              <a:ext cx="209550" cy="19050"/>
            </a:xfrm>
            <a:custGeom>
              <a:avLst/>
              <a:gdLst>
                <a:gd name="connsiteX0" fmla="*/ 200025 w 209550"/>
                <a:gd name="connsiteY0" fmla="*/ 19050 h 19050"/>
                <a:gd name="connsiteX1" fmla="*/ 9525 w 209550"/>
                <a:gd name="connsiteY1" fmla="*/ 19050 h 19050"/>
                <a:gd name="connsiteX2" fmla="*/ 0 w 209550"/>
                <a:gd name="connsiteY2" fmla="*/ 9525 h 19050"/>
                <a:gd name="connsiteX3" fmla="*/ 9525 w 209550"/>
                <a:gd name="connsiteY3" fmla="*/ 0 h 19050"/>
                <a:gd name="connsiteX4" fmla="*/ 200025 w 209550"/>
                <a:gd name="connsiteY4" fmla="*/ 0 h 19050"/>
                <a:gd name="connsiteX5" fmla="*/ 209550 w 209550"/>
                <a:gd name="connsiteY5" fmla="*/ 9525 h 19050"/>
                <a:gd name="connsiteX6" fmla="*/ 200025 w 20955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19050">
                  <a:moveTo>
                    <a:pt x="200025" y="19050"/>
                  </a:moveTo>
                  <a:lnTo>
                    <a:pt x="9525" y="19050"/>
                  </a:ln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lnTo>
                    <a:pt x="200025" y="0"/>
                  </a:lnTo>
                  <a:cubicBezTo>
                    <a:pt x="205286" y="0"/>
                    <a:pt x="209550" y="4264"/>
                    <a:pt x="209550" y="9525"/>
                  </a:cubicBezTo>
                  <a:cubicBezTo>
                    <a:pt x="209550" y="14786"/>
                    <a:pt x="205286" y="19050"/>
                    <a:pt x="2000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600EE351-0160-4695-813C-F9DE5D0A5C5D}"/>
                </a:ext>
              </a:extLst>
            </p:cNvPr>
            <p:cNvSpPr/>
            <p:nvPr/>
          </p:nvSpPr>
          <p:spPr>
            <a:xfrm>
              <a:off x="12086431" y="6691312"/>
              <a:ext cx="209550" cy="19050"/>
            </a:xfrm>
            <a:custGeom>
              <a:avLst/>
              <a:gdLst>
                <a:gd name="connsiteX0" fmla="*/ 200025 w 209550"/>
                <a:gd name="connsiteY0" fmla="*/ 19050 h 19050"/>
                <a:gd name="connsiteX1" fmla="*/ 9525 w 209550"/>
                <a:gd name="connsiteY1" fmla="*/ 19050 h 19050"/>
                <a:gd name="connsiteX2" fmla="*/ 0 w 209550"/>
                <a:gd name="connsiteY2" fmla="*/ 9525 h 19050"/>
                <a:gd name="connsiteX3" fmla="*/ 9525 w 209550"/>
                <a:gd name="connsiteY3" fmla="*/ 0 h 19050"/>
                <a:gd name="connsiteX4" fmla="*/ 200025 w 209550"/>
                <a:gd name="connsiteY4" fmla="*/ 0 h 19050"/>
                <a:gd name="connsiteX5" fmla="*/ 209550 w 209550"/>
                <a:gd name="connsiteY5" fmla="*/ 9525 h 19050"/>
                <a:gd name="connsiteX6" fmla="*/ 200025 w 20955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19050">
                  <a:moveTo>
                    <a:pt x="200025" y="19050"/>
                  </a:moveTo>
                  <a:lnTo>
                    <a:pt x="9525" y="19050"/>
                  </a:ln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lnTo>
                    <a:pt x="200025" y="0"/>
                  </a:lnTo>
                  <a:cubicBezTo>
                    <a:pt x="205286" y="0"/>
                    <a:pt x="209550" y="4264"/>
                    <a:pt x="209550" y="9525"/>
                  </a:cubicBezTo>
                  <a:cubicBezTo>
                    <a:pt x="209550" y="14786"/>
                    <a:pt x="205286" y="19050"/>
                    <a:pt x="2000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1641B937-8313-4F2A-8364-03A9FA3B5BBF}"/>
                </a:ext>
              </a:extLst>
            </p:cNvPr>
            <p:cNvSpPr/>
            <p:nvPr/>
          </p:nvSpPr>
          <p:spPr>
            <a:xfrm>
              <a:off x="12086431" y="6748462"/>
              <a:ext cx="209550" cy="19050"/>
            </a:xfrm>
            <a:custGeom>
              <a:avLst/>
              <a:gdLst>
                <a:gd name="connsiteX0" fmla="*/ 200025 w 209550"/>
                <a:gd name="connsiteY0" fmla="*/ 19050 h 19050"/>
                <a:gd name="connsiteX1" fmla="*/ 9525 w 209550"/>
                <a:gd name="connsiteY1" fmla="*/ 19050 h 19050"/>
                <a:gd name="connsiteX2" fmla="*/ 0 w 209550"/>
                <a:gd name="connsiteY2" fmla="*/ 9525 h 19050"/>
                <a:gd name="connsiteX3" fmla="*/ 9525 w 209550"/>
                <a:gd name="connsiteY3" fmla="*/ 0 h 19050"/>
                <a:gd name="connsiteX4" fmla="*/ 200025 w 209550"/>
                <a:gd name="connsiteY4" fmla="*/ 0 h 19050"/>
                <a:gd name="connsiteX5" fmla="*/ 209550 w 209550"/>
                <a:gd name="connsiteY5" fmla="*/ 9525 h 19050"/>
                <a:gd name="connsiteX6" fmla="*/ 200025 w 20955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19050">
                  <a:moveTo>
                    <a:pt x="200025" y="19050"/>
                  </a:moveTo>
                  <a:lnTo>
                    <a:pt x="9525" y="19050"/>
                  </a:ln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lnTo>
                    <a:pt x="200025" y="0"/>
                  </a:lnTo>
                  <a:cubicBezTo>
                    <a:pt x="205286" y="0"/>
                    <a:pt x="209550" y="4264"/>
                    <a:pt x="209550" y="9525"/>
                  </a:cubicBezTo>
                  <a:cubicBezTo>
                    <a:pt x="209550" y="14786"/>
                    <a:pt x="205286" y="19050"/>
                    <a:pt x="2000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áfico 59">
            <a:extLst>
              <a:ext uri="{FF2B5EF4-FFF2-40B4-BE49-F238E27FC236}">
                <a16:creationId xmlns:a16="http://schemas.microsoft.com/office/drawing/2014/main" id="{1805500E-C223-44E3-8B01-BF99F1591AC5}"/>
              </a:ext>
            </a:extLst>
          </p:cNvPr>
          <p:cNvGrpSpPr/>
          <p:nvPr/>
        </p:nvGrpSpPr>
        <p:grpSpPr>
          <a:xfrm>
            <a:off x="4516273" y="4597046"/>
            <a:ext cx="539054" cy="539012"/>
            <a:chOff x="11886382" y="6553200"/>
            <a:chExt cx="609647" cy="60960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62" name="Gráfico 59">
              <a:extLst>
                <a:ext uri="{FF2B5EF4-FFF2-40B4-BE49-F238E27FC236}">
                  <a16:creationId xmlns:a16="http://schemas.microsoft.com/office/drawing/2014/main" id="{1805500E-C223-44E3-8B01-BF99F1591AC5}"/>
                </a:ext>
              </a:extLst>
            </p:cNvPr>
            <p:cNvGrpSpPr/>
            <p:nvPr/>
          </p:nvGrpSpPr>
          <p:grpSpPr>
            <a:xfrm>
              <a:off x="11886382" y="6613207"/>
              <a:ext cx="609647" cy="549592"/>
              <a:chOff x="11886382" y="6613207"/>
              <a:chExt cx="609647" cy="549592"/>
            </a:xfrm>
            <a:grpFill/>
          </p:grpSpPr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FFEB7978-DE88-4A76-8FDC-AAF07DFC245C}"/>
                  </a:ext>
                </a:extLst>
              </p:cNvPr>
              <p:cNvSpPr/>
              <p:nvPr/>
            </p:nvSpPr>
            <p:spPr>
              <a:xfrm>
                <a:off x="12162631" y="6705600"/>
                <a:ext cx="323850" cy="457200"/>
              </a:xfrm>
              <a:custGeom>
                <a:avLst/>
                <a:gdLst>
                  <a:gd name="connsiteX0" fmla="*/ 19050 w 323850"/>
                  <a:gd name="connsiteY0" fmla="*/ 457200 h 457200"/>
                  <a:gd name="connsiteX1" fmla="*/ 0 w 323850"/>
                  <a:gd name="connsiteY1" fmla="*/ 457200 h 457200"/>
                  <a:gd name="connsiteX2" fmla="*/ 0 w 323850"/>
                  <a:gd name="connsiteY2" fmla="*/ 9525 h 457200"/>
                  <a:gd name="connsiteX3" fmla="*/ 9525 w 323850"/>
                  <a:gd name="connsiteY3" fmla="*/ 0 h 457200"/>
                  <a:gd name="connsiteX4" fmla="*/ 323850 w 323850"/>
                  <a:gd name="connsiteY4" fmla="*/ 0 h 457200"/>
                  <a:gd name="connsiteX5" fmla="*/ 323850 w 323850"/>
                  <a:gd name="connsiteY5" fmla="*/ 19050 h 457200"/>
                  <a:gd name="connsiteX6" fmla="*/ 19050 w 323850"/>
                  <a:gd name="connsiteY6" fmla="*/ 19050 h 457200"/>
                  <a:gd name="connsiteX7" fmla="*/ 19050 w 323850"/>
                  <a:gd name="connsiteY7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457200">
                    <a:moveTo>
                      <a:pt x="19050" y="457200"/>
                    </a:moveTo>
                    <a:lnTo>
                      <a:pt x="0" y="457200"/>
                    </a:ln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323850" y="0"/>
                    </a:lnTo>
                    <a:lnTo>
                      <a:pt x="323850" y="19050"/>
                    </a:lnTo>
                    <a:lnTo>
                      <a:pt x="19050" y="19050"/>
                    </a:lnTo>
                    <a:lnTo>
                      <a:pt x="19050" y="457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ACEB943A-D666-4034-BAD7-EA5ACB317378}"/>
                  </a:ext>
                </a:extLst>
              </p:cNvPr>
              <p:cNvSpPr/>
              <p:nvPr/>
            </p:nvSpPr>
            <p:spPr>
              <a:xfrm>
                <a:off x="12124531" y="6686550"/>
                <a:ext cx="19050" cy="476250"/>
              </a:xfrm>
              <a:custGeom>
                <a:avLst/>
                <a:gdLst>
                  <a:gd name="connsiteX0" fmla="*/ 0 w 19050"/>
                  <a:gd name="connsiteY0" fmla="*/ 0 h 476250"/>
                  <a:gd name="connsiteX1" fmla="*/ 19050 w 19050"/>
                  <a:gd name="connsiteY1" fmla="*/ 0 h 476250"/>
                  <a:gd name="connsiteX2" fmla="*/ 19050 w 19050"/>
                  <a:gd name="connsiteY2" fmla="*/ 476250 h 476250"/>
                  <a:gd name="connsiteX3" fmla="*/ 0 w 19050"/>
                  <a:gd name="connsiteY3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762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76250"/>
                    </a:lnTo>
                    <a:lnTo>
                      <a:pt x="0" y="4762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1B7122E2-134E-42D4-AE92-883F99251509}"/>
                  </a:ext>
                </a:extLst>
              </p:cNvPr>
              <p:cNvSpPr/>
              <p:nvPr/>
            </p:nvSpPr>
            <p:spPr>
              <a:xfrm>
                <a:off x="12238831" y="6762750"/>
                <a:ext cx="66675" cy="142875"/>
              </a:xfrm>
              <a:custGeom>
                <a:avLst/>
                <a:gdLst>
                  <a:gd name="connsiteX0" fmla="*/ 19050 w 66675"/>
                  <a:gd name="connsiteY0" fmla="*/ 142875 h 142875"/>
                  <a:gd name="connsiteX1" fmla="*/ 0 w 66675"/>
                  <a:gd name="connsiteY1" fmla="*/ 142875 h 142875"/>
                  <a:gd name="connsiteX2" fmla="*/ 0 w 66675"/>
                  <a:gd name="connsiteY2" fmla="*/ 9525 h 142875"/>
                  <a:gd name="connsiteX3" fmla="*/ 9525 w 66675"/>
                  <a:gd name="connsiteY3" fmla="*/ 0 h 142875"/>
                  <a:gd name="connsiteX4" fmla="*/ 66675 w 66675"/>
                  <a:gd name="connsiteY4" fmla="*/ 0 h 142875"/>
                  <a:gd name="connsiteX5" fmla="*/ 66675 w 66675"/>
                  <a:gd name="connsiteY5" fmla="*/ 19050 h 142875"/>
                  <a:gd name="connsiteX6" fmla="*/ 19050 w 66675"/>
                  <a:gd name="connsiteY6" fmla="*/ 19050 h 142875"/>
                  <a:gd name="connsiteX7" fmla="*/ 19050 w 66675"/>
                  <a:gd name="connsiteY7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142875">
                    <a:moveTo>
                      <a:pt x="19050" y="142875"/>
                    </a:moveTo>
                    <a:lnTo>
                      <a:pt x="0" y="142875"/>
                    </a:ln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66675" y="0"/>
                    </a:lnTo>
                    <a:lnTo>
                      <a:pt x="66675" y="19050"/>
                    </a:lnTo>
                    <a:lnTo>
                      <a:pt x="19050" y="19050"/>
                    </a:lnTo>
                    <a:lnTo>
                      <a:pt x="19050" y="1428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A380093B-C569-4FFD-BB29-B5C1888A39F6}"/>
                  </a:ext>
                </a:extLst>
              </p:cNvPr>
              <p:cNvSpPr/>
              <p:nvPr/>
            </p:nvSpPr>
            <p:spPr>
              <a:xfrm>
                <a:off x="11895931" y="6648450"/>
                <a:ext cx="323850" cy="38100"/>
              </a:xfrm>
              <a:custGeom>
                <a:avLst/>
                <a:gdLst>
                  <a:gd name="connsiteX0" fmla="*/ 323850 w 323850"/>
                  <a:gd name="connsiteY0" fmla="*/ 38100 h 38100"/>
                  <a:gd name="connsiteX1" fmla="*/ 304800 w 323850"/>
                  <a:gd name="connsiteY1" fmla="*/ 38100 h 38100"/>
                  <a:gd name="connsiteX2" fmla="*/ 304800 w 323850"/>
                  <a:gd name="connsiteY2" fmla="*/ 19050 h 38100"/>
                  <a:gd name="connsiteX3" fmla="*/ 0 w 323850"/>
                  <a:gd name="connsiteY3" fmla="*/ 19050 h 38100"/>
                  <a:gd name="connsiteX4" fmla="*/ 0 w 323850"/>
                  <a:gd name="connsiteY4" fmla="*/ 0 h 38100"/>
                  <a:gd name="connsiteX5" fmla="*/ 314325 w 323850"/>
                  <a:gd name="connsiteY5" fmla="*/ 0 h 38100"/>
                  <a:gd name="connsiteX6" fmla="*/ 323850 w 323850"/>
                  <a:gd name="connsiteY6" fmla="*/ 9525 h 38100"/>
                  <a:gd name="connsiteX7" fmla="*/ 323850 w 323850"/>
                  <a:gd name="connsiteY7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" h="38100">
                    <a:moveTo>
                      <a:pt x="323850" y="38100"/>
                    </a:moveTo>
                    <a:lnTo>
                      <a:pt x="304800" y="38100"/>
                    </a:lnTo>
                    <a:lnTo>
                      <a:pt x="304800" y="19050"/>
                    </a:lnTo>
                    <a:lnTo>
                      <a:pt x="0" y="19050"/>
                    </a:lnTo>
                    <a:lnTo>
                      <a:pt x="0" y="0"/>
                    </a:lnTo>
                    <a:lnTo>
                      <a:pt x="314325" y="0"/>
                    </a:lnTo>
                    <a:cubicBezTo>
                      <a:pt x="319564" y="0"/>
                      <a:pt x="323850" y="4286"/>
                      <a:pt x="323850" y="9525"/>
                    </a:cubicBezTo>
                    <a:lnTo>
                      <a:pt x="32385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51F0EA8-2708-4EAA-A73C-E53CEB0F7162}"/>
                  </a:ext>
                </a:extLst>
              </p:cNvPr>
              <p:cNvSpPr/>
              <p:nvPr/>
            </p:nvSpPr>
            <p:spPr>
              <a:xfrm>
                <a:off x="12200731" y="6743700"/>
                <a:ext cx="19050" cy="304800"/>
              </a:xfrm>
              <a:custGeom>
                <a:avLst/>
                <a:gdLst>
                  <a:gd name="connsiteX0" fmla="*/ 0 w 19050"/>
                  <a:gd name="connsiteY0" fmla="*/ 0 h 304800"/>
                  <a:gd name="connsiteX1" fmla="*/ 19050 w 19050"/>
                  <a:gd name="connsiteY1" fmla="*/ 0 h 304800"/>
                  <a:gd name="connsiteX2" fmla="*/ 19050 w 19050"/>
                  <a:gd name="connsiteY2" fmla="*/ 304800 h 304800"/>
                  <a:gd name="connsiteX3" fmla="*/ 0 w 1905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048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EFC509F8-79A9-4567-98C7-EC3D8A0EBEAF}"/>
                  </a:ext>
                </a:extLst>
              </p:cNvPr>
              <p:cNvSpPr/>
              <p:nvPr/>
            </p:nvSpPr>
            <p:spPr>
              <a:xfrm>
                <a:off x="11924506" y="6724650"/>
                <a:ext cx="180975" cy="247650"/>
              </a:xfrm>
              <a:custGeom>
                <a:avLst/>
                <a:gdLst>
                  <a:gd name="connsiteX0" fmla="*/ 180975 w 180975"/>
                  <a:gd name="connsiteY0" fmla="*/ 247650 h 247650"/>
                  <a:gd name="connsiteX1" fmla="*/ 161925 w 180975"/>
                  <a:gd name="connsiteY1" fmla="*/ 247650 h 247650"/>
                  <a:gd name="connsiteX2" fmla="*/ 161925 w 180975"/>
                  <a:gd name="connsiteY2" fmla="*/ 19050 h 247650"/>
                  <a:gd name="connsiteX3" fmla="*/ 0 w 180975"/>
                  <a:gd name="connsiteY3" fmla="*/ 19050 h 247650"/>
                  <a:gd name="connsiteX4" fmla="*/ 0 w 180975"/>
                  <a:gd name="connsiteY4" fmla="*/ 0 h 247650"/>
                  <a:gd name="connsiteX5" fmla="*/ 171450 w 180975"/>
                  <a:gd name="connsiteY5" fmla="*/ 0 h 247650"/>
                  <a:gd name="connsiteX6" fmla="*/ 180975 w 180975"/>
                  <a:gd name="connsiteY6" fmla="*/ 9525 h 247650"/>
                  <a:gd name="connsiteX7" fmla="*/ 180975 w 180975"/>
                  <a:gd name="connsiteY7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47650">
                    <a:moveTo>
                      <a:pt x="180975" y="247650"/>
                    </a:moveTo>
                    <a:lnTo>
                      <a:pt x="161925" y="247650"/>
                    </a:lnTo>
                    <a:lnTo>
                      <a:pt x="161925" y="19050"/>
                    </a:lnTo>
                    <a:lnTo>
                      <a:pt x="0" y="19050"/>
                    </a:lnTo>
                    <a:lnTo>
                      <a:pt x="0" y="0"/>
                    </a:lnTo>
                    <a:lnTo>
                      <a:pt x="171450" y="0"/>
                    </a:lnTo>
                    <a:cubicBezTo>
                      <a:pt x="176689" y="0"/>
                      <a:pt x="180975" y="4286"/>
                      <a:pt x="180975" y="9525"/>
                    </a:cubicBezTo>
                    <a:lnTo>
                      <a:pt x="180975" y="2476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F5B27352-3457-44D2-B0C2-EE13B84824FC}"/>
                  </a:ext>
                </a:extLst>
              </p:cNvPr>
              <p:cNvSpPr/>
              <p:nvPr/>
            </p:nvSpPr>
            <p:spPr>
              <a:xfrm>
                <a:off x="12238831" y="66484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DC5EE15B-05D0-42CA-887F-BA8E1C166A4F}"/>
                  </a:ext>
                </a:extLst>
              </p:cNvPr>
              <p:cNvSpPr/>
              <p:nvPr/>
            </p:nvSpPr>
            <p:spPr>
              <a:xfrm>
                <a:off x="12276931" y="66484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E2A6C402-F77A-4999-B48B-96763CAC5350}"/>
                  </a:ext>
                </a:extLst>
              </p:cNvPr>
              <p:cNvSpPr/>
              <p:nvPr/>
            </p:nvSpPr>
            <p:spPr>
              <a:xfrm>
                <a:off x="12324556" y="67627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F507A672-E586-460F-A291-C9BE0D403761}"/>
                  </a:ext>
                </a:extLst>
              </p:cNvPr>
              <p:cNvSpPr/>
              <p:nvPr/>
            </p:nvSpPr>
            <p:spPr>
              <a:xfrm>
                <a:off x="12441713" y="6670357"/>
                <a:ext cx="54316" cy="89630"/>
              </a:xfrm>
              <a:custGeom>
                <a:avLst/>
                <a:gdLst>
                  <a:gd name="connsiteX0" fmla="*/ 13430 w 54316"/>
                  <a:gd name="connsiteY0" fmla="*/ 89630 h 89630"/>
                  <a:gd name="connsiteX1" fmla="*/ 0 w 54316"/>
                  <a:gd name="connsiteY1" fmla="*/ 76200 h 89630"/>
                  <a:gd name="connsiteX2" fmla="*/ 31337 w 54316"/>
                  <a:gd name="connsiteY2" fmla="*/ 44768 h 89630"/>
                  <a:gd name="connsiteX3" fmla="*/ 0 w 54316"/>
                  <a:gd name="connsiteY3" fmla="*/ 13430 h 89630"/>
                  <a:gd name="connsiteX4" fmla="*/ 13430 w 54316"/>
                  <a:gd name="connsiteY4" fmla="*/ 0 h 89630"/>
                  <a:gd name="connsiteX5" fmla="*/ 51530 w 54316"/>
                  <a:gd name="connsiteY5" fmla="*/ 38100 h 89630"/>
                  <a:gd name="connsiteX6" fmla="*/ 51530 w 54316"/>
                  <a:gd name="connsiteY6" fmla="*/ 51530 h 89630"/>
                  <a:gd name="connsiteX7" fmla="*/ 13430 w 54316"/>
                  <a:gd name="connsiteY7" fmla="*/ 89630 h 8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16" h="89630">
                    <a:moveTo>
                      <a:pt x="13430" y="89630"/>
                    </a:moveTo>
                    <a:lnTo>
                      <a:pt x="0" y="76200"/>
                    </a:lnTo>
                    <a:lnTo>
                      <a:pt x="31337" y="44768"/>
                    </a:lnTo>
                    <a:lnTo>
                      <a:pt x="0" y="13430"/>
                    </a:lnTo>
                    <a:lnTo>
                      <a:pt x="13430" y="0"/>
                    </a:lnTo>
                    <a:lnTo>
                      <a:pt x="51530" y="38100"/>
                    </a:lnTo>
                    <a:cubicBezTo>
                      <a:pt x="55245" y="41815"/>
                      <a:pt x="55245" y="47815"/>
                      <a:pt x="51530" y="51530"/>
                    </a:cubicBezTo>
                    <a:lnTo>
                      <a:pt x="13430" y="89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02273F45-643A-46E2-BFFD-9E69D30D04A6}"/>
                  </a:ext>
                </a:extLst>
              </p:cNvPr>
              <p:cNvSpPr/>
              <p:nvPr/>
            </p:nvSpPr>
            <p:spPr>
              <a:xfrm>
                <a:off x="11886382" y="6613207"/>
                <a:ext cx="54316" cy="89630"/>
              </a:xfrm>
              <a:custGeom>
                <a:avLst/>
                <a:gdLst>
                  <a:gd name="connsiteX0" fmla="*/ 40886 w 54316"/>
                  <a:gd name="connsiteY0" fmla="*/ 89630 h 89630"/>
                  <a:gd name="connsiteX1" fmla="*/ 2786 w 54316"/>
                  <a:gd name="connsiteY1" fmla="*/ 51530 h 89630"/>
                  <a:gd name="connsiteX2" fmla="*/ 2786 w 54316"/>
                  <a:gd name="connsiteY2" fmla="*/ 38100 h 89630"/>
                  <a:gd name="connsiteX3" fmla="*/ 40886 w 54316"/>
                  <a:gd name="connsiteY3" fmla="*/ 0 h 89630"/>
                  <a:gd name="connsiteX4" fmla="*/ 54316 w 54316"/>
                  <a:gd name="connsiteY4" fmla="*/ 13430 h 89630"/>
                  <a:gd name="connsiteX5" fmla="*/ 22979 w 54316"/>
                  <a:gd name="connsiteY5" fmla="*/ 44768 h 89630"/>
                  <a:gd name="connsiteX6" fmla="*/ 54316 w 54316"/>
                  <a:gd name="connsiteY6" fmla="*/ 76105 h 89630"/>
                  <a:gd name="connsiteX7" fmla="*/ 40886 w 54316"/>
                  <a:gd name="connsiteY7" fmla="*/ 89630 h 8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16" h="89630">
                    <a:moveTo>
                      <a:pt x="40886" y="89630"/>
                    </a:moveTo>
                    <a:lnTo>
                      <a:pt x="2786" y="51530"/>
                    </a:lnTo>
                    <a:cubicBezTo>
                      <a:pt x="-929" y="47815"/>
                      <a:pt x="-929" y="41815"/>
                      <a:pt x="2786" y="38100"/>
                    </a:cubicBezTo>
                    <a:lnTo>
                      <a:pt x="40886" y="0"/>
                    </a:lnTo>
                    <a:lnTo>
                      <a:pt x="54316" y="13430"/>
                    </a:lnTo>
                    <a:lnTo>
                      <a:pt x="22979" y="44768"/>
                    </a:lnTo>
                    <a:lnTo>
                      <a:pt x="54316" y="76105"/>
                    </a:lnTo>
                    <a:lnTo>
                      <a:pt x="40886" y="896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3AE2F503-4C95-4AC9-9A89-0FC47D2760F4}"/>
                  </a:ext>
                </a:extLst>
              </p:cNvPr>
              <p:cNvSpPr/>
              <p:nvPr/>
            </p:nvSpPr>
            <p:spPr>
              <a:xfrm>
                <a:off x="12086431" y="66865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CEB26B04-542C-4A04-9EA5-F70E29ECE652}"/>
                  </a:ext>
                </a:extLst>
              </p:cNvPr>
              <p:cNvSpPr/>
              <p:nvPr/>
            </p:nvSpPr>
            <p:spPr>
              <a:xfrm>
                <a:off x="12048331" y="66865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07511ABA-F041-4CEF-9618-F48F3CCF8A77}"/>
                </a:ext>
              </a:extLst>
            </p:cNvPr>
            <p:cNvSpPr/>
            <p:nvPr/>
          </p:nvSpPr>
          <p:spPr>
            <a:xfrm>
              <a:off x="11972131" y="6553200"/>
              <a:ext cx="476250" cy="609600"/>
            </a:xfrm>
            <a:custGeom>
              <a:avLst/>
              <a:gdLst>
                <a:gd name="connsiteX0" fmla="*/ 304800 w 476250"/>
                <a:gd name="connsiteY0" fmla="*/ 609600 h 609600"/>
                <a:gd name="connsiteX1" fmla="*/ 285750 w 476250"/>
                <a:gd name="connsiteY1" fmla="*/ 609600 h 609600"/>
                <a:gd name="connsiteX2" fmla="*/ 285750 w 476250"/>
                <a:gd name="connsiteY2" fmla="*/ 495300 h 609600"/>
                <a:gd name="connsiteX3" fmla="*/ 295275 w 476250"/>
                <a:gd name="connsiteY3" fmla="*/ 485775 h 609600"/>
                <a:gd name="connsiteX4" fmla="*/ 352425 w 476250"/>
                <a:gd name="connsiteY4" fmla="*/ 485775 h 609600"/>
                <a:gd name="connsiteX5" fmla="*/ 400050 w 476250"/>
                <a:gd name="connsiteY5" fmla="*/ 438150 h 609600"/>
                <a:gd name="connsiteX6" fmla="*/ 400050 w 476250"/>
                <a:gd name="connsiteY6" fmla="*/ 352425 h 609600"/>
                <a:gd name="connsiteX7" fmla="*/ 409575 w 476250"/>
                <a:gd name="connsiteY7" fmla="*/ 342900 h 609600"/>
                <a:gd name="connsiteX8" fmla="*/ 457200 w 476250"/>
                <a:gd name="connsiteY8" fmla="*/ 342900 h 609600"/>
                <a:gd name="connsiteX9" fmla="*/ 457200 w 476250"/>
                <a:gd name="connsiteY9" fmla="*/ 335471 h 609600"/>
                <a:gd name="connsiteX10" fmla="*/ 400907 w 476250"/>
                <a:gd name="connsiteY10" fmla="*/ 213551 h 609600"/>
                <a:gd name="connsiteX11" fmla="*/ 400050 w 476250"/>
                <a:gd name="connsiteY11" fmla="*/ 209550 h 609600"/>
                <a:gd name="connsiteX12" fmla="*/ 209550 w 476250"/>
                <a:gd name="connsiteY12" fmla="*/ 19050 h 609600"/>
                <a:gd name="connsiteX13" fmla="*/ 19050 w 476250"/>
                <a:gd name="connsiteY13" fmla="*/ 209550 h 609600"/>
                <a:gd name="connsiteX14" fmla="*/ 53626 w 476250"/>
                <a:gd name="connsiteY14" fmla="*/ 359950 h 609600"/>
                <a:gd name="connsiteX15" fmla="*/ 85725 w 476250"/>
                <a:gd name="connsiteY15" fmla="*/ 495300 h 609600"/>
                <a:gd name="connsiteX16" fmla="*/ 85725 w 476250"/>
                <a:gd name="connsiteY16" fmla="*/ 609600 h 609600"/>
                <a:gd name="connsiteX17" fmla="*/ 66675 w 476250"/>
                <a:gd name="connsiteY17" fmla="*/ 609600 h 609600"/>
                <a:gd name="connsiteX18" fmla="*/ 66675 w 476250"/>
                <a:gd name="connsiteY18" fmla="*/ 495300 h 609600"/>
                <a:gd name="connsiteX19" fmla="*/ 35719 w 476250"/>
                <a:gd name="connsiteY19" fmla="*/ 366427 h 609600"/>
                <a:gd name="connsiteX20" fmla="*/ 0 w 476250"/>
                <a:gd name="connsiteY20" fmla="*/ 209550 h 609600"/>
                <a:gd name="connsiteX21" fmla="*/ 209550 w 476250"/>
                <a:gd name="connsiteY21" fmla="*/ 0 h 609600"/>
                <a:gd name="connsiteX22" fmla="*/ 419100 w 476250"/>
                <a:gd name="connsiteY22" fmla="*/ 207455 h 609600"/>
                <a:gd name="connsiteX23" fmla="*/ 475393 w 476250"/>
                <a:gd name="connsiteY23" fmla="*/ 329375 h 609600"/>
                <a:gd name="connsiteX24" fmla="*/ 476250 w 476250"/>
                <a:gd name="connsiteY24" fmla="*/ 333375 h 609600"/>
                <a:gd name="connsiteX25" fmla="*/ 476250 w 476250"/>
                <a:gd name="connsiteY25" fmla="*/ 352425 h 609600"/>
                <a:gd name="connsiteX26" fmla="*/ 466725 w 476250"/>
                <a:gd name="connsiteY26" fmla="*/ 361950 h 609600"/>
                <a:gd name="connsiteX27" fmla="*/ 419100 w 476250"/>
                <a:gd name="connsiteY27" fmla="*/ 361950 h 609600"/>
                <a:gd name="connsiteX28" fmla="*/ 419100 w 476250"/>
                <a:gd name="connsiteY28" fmla="*/ 438150 h 609600"/>
                <a:gd name="connsiteX29" fmla="*/ 352425 w 476250"/>
                <a:gd name="connsiteY29" fmla="*/ 504825 h 609600"/>
                <a:gd name="connsiteX30" fmla="*/ 304800 w 476250"/>
                <a:gd name="connsiteY30" fmla="*/ 504825 h 609600"/>
                <a:gd name="connsiteX31" fmla="*/ 304800 w 476250"/>
                <a:gd name="connsiteY31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6250" h="609600">
                  <a:moveTo>
                    <a:pt x="304800" y="609600"/>
                  </a:moveTo>
                  <a:lnTo>
                    <a:pt x="285750" y="609600"/>
                  </a:lnTo>
                  <a:lnTo>
                    <a:pt x="285750" y="495300"/>
                  </a:lnTo>
                  <a:cubicBezTo>
                    <a:pt x="285750" y="490061"/>
                    <a:pt x="290036" y="485775"/>
                    <a:pt x="295275" y="485775"/>
                  </a:cubicBezTo>
                  <a:lnTo>
                    <a:pt x="352425" y="485775"/>
                  </a:lnTo>
                  <a:cubicBezTo>
                    <a:pt x="378714" y="485775"/>
                    <a:pt x="400050" y="464439"/>
                    <a:pt x="400050" y="438150"/>
                  </a:cubicBezTo>
                  <a:lnTo>
                    <a:pt x="400050" y="352425"/>
                  </a:lnTo>
                  <a:cubicBezTo>
                    <a:pt x="400050" y="347186"/>
                    <a:pt x="404336" y="342900"/>
                    <a:pt x="409575" y="342900"/>
                  </a:cubicBezTo>
                  <a:lnTo>
                    <a:pt x="457200" y="342900"/>
                  </a:lnTo>
                  <a:lnTo>
                    <a:pt x="457200" y="335471"/>
                  </a:lnTo>
                  <a:lnTo>
                    <a:pt x="400907" y="213551"/>
                  </a:lnTo>
                  <a:cubicBezTo>
                    <a:pt x="400336" y="212312"/>
                    <a:pt x="400050" y="210884"/>
                    <a:pt x="400050" y="209550"/>
                  </a:cubicBezTo>
                  <a:cubicBezTo>
                    <a:pt x="400050" y="104489"/>
                    <a:pt x="314611" y="19050"/>
                    <a:pt x="209550" y="19050"/>
                  </a:cubicBezTo>
                  <a:cubicBezTo>
                    <a:pt x="104489" y="19050"/>
                    <a:pt x="19050" y="104489"/>
                    <a:pt x="19050" y="209550"/>
                  </a:cubicBezTo>
                  <a:cubicBezTo>
                    <a:pt x="19050" y="265176"/>
                    <a:pt x="36671" y="313373"/>
                    <a:pt x="53626" y="359950"/>
                  </a:cubicBezTo>
                  <a:cubicBezTo>
                    <a:pt x="70104" y="405098"/>
                    <a:pt x="85725" y="447770"/>
                    <a:pt x="85725" y="495300"/>
                  </a:cubicBezTo>
                  <a:lnTo>
                    <a:pt x="85725" y="609600"/>
                  </a:lnTo>
                  <a:lnTo>
                    <a:pt x="66675" y="609600"/>
                  </a:lnTo>
                  <a:lnTo>
                    <a:pt x="66675" y="495300"/>
                  </a:lnTo>
                  <a:cubicBezTo>
                    <a:pt x="66675" y="451104"/>
                    <a:pt x="51626" y="409956"/>
                    <a:pt x="35719" y="366427"/>
                  </a:cubicBezTo>
                  <a:cubicBezTo>
                    <a:pt x="18193" y="318325"/>
                    <a:pt x="0" y="268510"/>
                    <a:pt x="0" y="209550"/>
                  </a:cubicBezTo>
                  <a:cubicBezTo>
                    <a:pt x="0" y="94012"/>
                    <a:pt x="94012" y="0"/>
                    <a:pt x="209550" y="0"/>
                  </a:cubicBezTo>
                  <a:cubicBezTo>
                    <a:pt x="324422" y="0"/>
                    <a:pt x="417957" y="92869"/>
                    <a:pt x="419100" y="207455"/>
                  </a:cubicBezTo>
                  <a:lnTo>
                    <a:pt x="475393" y="329375"/>
                  </a:lnTo>
                  <a:cubicBezTo>
                    <a:pt x="475964" y="330613"/>
                    <a:pt x="476250" y="332042"/>
                    <a:pt x="476250" y="333375"/>
                  </a:cubicBezTo>
                  <a:lnTo>
                    <a:pt x="476250" y="352425"/>
                  </a:lnTo>
                  <a:cubicBezTo>
                    <a:pt x="476250" y="357664"/>
                    <a:pt x="471964" y="361950"/>
                    <a:pt x="466725" y="361950"/>
                  </a:cubicBezTo>
                  <a:lnTo>
                    <a:pt x="419100" y="361950"/>
                  </a:lnTo>
                  <a:lnTo>
                    <a:pt x="419100" y="438150"/>
                  </a:lnTo>
                  <a:cubicBezTo>
                    <a:pt x="419100" y="474917"/>
                    <a:pt x="389192" y="504825"/>
                    <a:pt x="352425" y="504825"/>
                  </a:cubicBezTo>
                  <a:lnTo>
                    <a:pt x="304800" y="504825"/>
                  </a:lnTo>
                  <a:lnTo>
                    <a:pt x="304800" y="609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068A1899-5B4E-4D3C-9A0E-5DBF3D8EB11E}"/>
                </a:ext>
              </a:extLst>
            </p:cNvPr>
            <p:cNvSpPr/>
            <p:nvPr/>
          </p:nvSpPr>
          <p:spPr>
            <a:xfrm>
              <a:off x="12238831" y="7038975"/>
              <a:ext cx="28575" cy="19050"/>
            </a:xfrm>
            <a:custGeom>
              <a:avLst/>
              <a:gdLst>
                <a:gd name="connsiteX0" fmla="*/ 0 w 28575"/>
                <a:gd name="connsiteY0" fmla="*/ 0 h 19050"/>
                <a:gd name="connsiteX1" fmla="*/ 28575 w 28575"/>
                <a:gd name="connsiteY1" fmla="*/ 0 h 19050"/>
                <a:gd name="connsiteX2" fmla="*/ 28575 w 28575"/>
                <a:gd name="connsiteY2" fmla="*/ 19050 h 19050"/>
                <a:gd name="connsiteX3" fmla="*/ 0 w 285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9050">
                  <a:moveTo>
                    <a:pt x="0" y="0"/>
                  </a:moveTo>
                  <a:lnTo>
                    <a:pt x="28575" y="0"/>
                  </a:lnTo>
                  <a:lnTo>
                    <a:pt x="285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3" grpId="1"/>
      <p:bldP spid="20" grpId="0"/>
      <p:bldP spid="23" grpId="0"/>
      <p:bldP spid="2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1566ADBF-6248-415E-A9CC-F1A7346CD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3151"/>
            <a:ext cx="12189683" cy="6856697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02831A07-01FC-4E9E-B0F1-0FAD727DF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9" b="90110"/>
          <a:stretch/>
        </p:blipFill>
        <p:spPr>
          <a:xfrm>
            <a:off x="-145111" y="1168440"/>
            <a:ext cx="4279893" cy="962977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64CF33-1972-427E-9A64-5BF4746B8718}"/>
              </a:ext>
            </a:extLst>
          </p:cNvPr>
          <p:cNvSpPr txBox="1"/>
          <p:nvPr/>
        </p:nvSpPr>
        <p:spPr>
          <a:xfrm>
            <a:off x="221547" y="1319370"/>
            <a:ext cx="3270924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2º MÓDULO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F046682E-1AD0-4AA8-9A7D-99FF56E80F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3" b="65671"/>
          <a:stretch/>
        </p:blipFill>
        <p:spPr>
          <a:xfrm>
            <a:off x="3930462" y="293"/>
            <a:ext cx="8934687" cy="21951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86B44F-9C88-D3A2-DF77-0B90F051BFA0}"/>
              </a:ext>
            </a:extLst>
          </p:cNvPr>
          <p:cNvGrpSpPr/>
          <p:nvPr/>
        </p:nvGrpSpPr>
        <p:grpSpPr>
          <a:xfrm>
            <a:off x="599588" y="2131416"/>
            <a:ext cx="11250293" cy="4546266"/>
            <a:chOff x="599229" y="2394918"/>
            <a:chExt cx="11251025" cy="2917574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F552DD4-92D9-4568-AB0C-DDAE465660B8}"/>
                </a:ext>
              </a:extLst>
            </p:cNvPr>
            <p:cNvSpPr/>
            <p:nvPr/>
          </p:nvSpPr>
          <p:spPr>
            <a:xfrm>
              <a:off x="599229" y="2394918"/>
              <a:ext cx="11251025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9E82585-A9FB-4A93-BD6D-5F1786B4B99D}"/>
                </a:ext>
              </a:extLst>
            </p:cNvPr>
            <p:cNvSpPr txBox="1"/>
            <p:nvPr/>
          </p:nvSpPr>
          <p:spPr>
            <a:xfrm>
              <a:off x="773984" y="2936981"/>
              <a:ext cx="8465468" cy="1802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AULA AO VIVO + CERTIFICADO EXCLUSIVO E PERSONALIZADO! 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355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Confira o que vem por aí no LEADER MINDSET e veja o que a construção da confiança pode fazer pelo crescimento do seu negócio:</a:t>
              </a:r>
            </a:p>
            <a:p>
              <a:pPr marL="0" marR="0" lvl="0" indent="0" defTabSz="914355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marL="457200" marR="0" lvl="0" indent="-457200" defTabSz="91435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Criar relacionamentos mais fortes</a:t>
              </a:r>
            </a:p>
            <a:p>
              <a:pPr marL="457200" marR="0" lvl="0" indent="-457200" defTabSz="91435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Aumentar sua Influência</a:t>
              </a:r>
            </a:p>
            <a:p>
              <a:pPr marL="457200" marR="0" lvl="0" indent="-457200" defTabSz="91435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Aprimorar o desempenho da sua equipe</a:t>
              </a:r>
            </a:p>
            <a:p>
              <a:pPr marL="457200" marR="0" lvl="0" indent="-457200" defTabSz="91435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Fortalecer seu marketing pessoal</a:t>
              </a:r>
            </a:p>
            <a:p>
              <a:pPr marL="457200" marR="0" lvl="0" indent="-457200" defTabSz="91435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Resolver conflitos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C9C23-6306-4C64-AEAD-90A77B58BF7F}"/>
                </a:ext>
              </a:extLst>
            </p:cNvPr>
            <p:cNvSpPr txBox="1"/>
            <p:nvPr/>
          </p:nvSpPr>
          <p:spPr>
            <a:xfrm>
              <a:off x="773985" y="2436891"/>
              <a:ext cx="10818785" cy="414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VOCÊ FAZ NEGÓCIOS OU COMPRA PRODUTOS DE QUEM VOCÊ NÃO CONFIA?</a:t>
              </a:r>
            </a:p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Seus clientes também não.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20B33FF-749B-733A-8F12-25BBD46AE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49615">
            <a:off x="9215858" y="2689143"/>
            <a:ext cx="2235324" cy="326903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3439CE-3969-083A-F269-4C4F75F7E756}"/>
              </a:ext>
            </a:extLst>
          </p:cNvPr>
          <p:cNvSpPr txBox="1"/>
          <p:nvPr/>
        </p:nvSpPr>
        <p:spPr>
          <a:xfrm>
            <a:off x="781050" y="5911721"/>
            <a:ext cx="1016317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CONFIANÇA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é a NOVA MOEDA que impulsiona os negócios! </a:t>
            </a:r>
          </a:p>
          <a:p>
            <a:pPr marR="0" lvl="0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Descubra os ensinamentos de Stephen M.R. 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Covey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em mais um dos seus best-sellers “A Velocidade da Confiança”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1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1566ADBF-6248-415E-A9CC-F1A7346CD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" y="2927"/>
            <a:ext cx="12190476" cy="685714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1DC6870-EBCB-47A0-BCEF-C1AD3C94B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474" r="49232"/>
          <a:stretch/>
        </p:blipFill>
        <p:spPr>
          <a:xfrm>
            <a:off x="-1386349" y="5246403"/>
            <a:ext cx="13996220" cy="1613235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02831A07-01FC-4E9E-B0F1-0FAD727DF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9" b="90110"/>
          <a:stretch/>
        </p:blipFill>
        <p:spPr>
          <a:xfrm>
            <a:off x="-145518" y="1168292"/>
            <a:ext cx="4280171" cy="963039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64CF33-1972-427E-9A64-5BF4746B8718}"/>
              </a:ext>
            </a:extLst>
          </p:cNvPr>
          <p:cNvSpPr txBox="1"/>
          <p:nvPr/>
        </p:nvSpPr>
        <p:spPr>
          <a:xfrm>
            <a:off x="221164" y="1319232"/>
            <a:ext cx="3271137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 MÓDULOS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D522A-FC69-6BFB-1228-EA1B14BBB457}"/>
              </a:ext>
            </a:extLst>
          </p:cNvPr>
          <p:cNvGrpSpPr/>
          <p:nvPr/>
        </p:nvGrpSpPr>
        <p:grpSpPr>
          <a:xfrm>
            <a:off x="3346386" y="2394918"/>
            <a:ext cx="2610820" cy="2917574"/>
            <a:chOff x="3346386" y="2394918"/>
            <a:chExt cx="2610820" cy="2917574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5630AA36-FCFE-44C7-AE4C-97524E47DFDF}"/>
                </a:ext>
              </a:extLst>
            </p:cNvPr>
            <p:cNvGrpSpPr/>
            <p:nvPr/>
          </p:nvGrpSpPr>
          <p:grpSpPr>
            <a:xfrm>
              <a:off x="3705828" y="2548604"/>
              <a:ext cx="2016123" cy="1739428"/>
              <a:chOff x="7439387" y="5533292"/>
              <a:chExt cx="4032245" cy="3478855"/>
            </a:xfrm>
          </p:grpSpPr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D1B509C-2E87-4CED-8CD6-0DC02600C875}"/>
                  </a:ext>
                </a:extLst>
              </p:cNvPr>
              <p:cNvSpPr txBox="1"/>
              <p:nvPr/>
            </p:nvSpPr>
            <p:spPr>
              <a:xfrm>
                <a:off x="7439387" y="7336303"/>
                <a:ext cx="4032245" cy="1675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Faça </a:t>
                </a:r>
                <a:r>
                  <a:rPr kumimoji="0" lang="pt-B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1.500 de Pontos de Volume* </a:t>
                </a: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em Junho</a:t>
                </a: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4918DBC8-F4F7-4479-B85B-F28EC0966970}"/>
                  </a:ext>
                </a:extLst>
              </p:cNvPr>
              <p:cNvSpPr txBox="1"/>
              <p:nvPr/>
            </p:nvSpPr>
            <p:spPr>
              <a:xfrm>
                <a:off x="7506755" y="5798822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78D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JUNHO</a:t>
                </a:r>
              </a:p>
            </p:txBody>
          </p: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124FAF82-2657-4C81-8E68-D6EA30AD2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8770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4D5062-15C2-8021-2E62-780828D7BF55}"/>
                </a:ext>
              </a:extLst>
            </p:cNvPr>
            <p:cNvGrpSpPr/>
            <p:nvPr/>
          </p:nvGrpSpPr>
          <p:grpSpPr>
            <a:xfrm>
              <a:off x="3346386" y="2394918"/>
              <a:ext cx="2610820" cy="2917574"/>
              <a:chOff x="3346386" y="2394918"/>
              <a:chExt cx="2610820" cy="2917574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331135FB-012E-4F0C-B1C8-5034272E5425}"/>
                  </a:ext>
                </a:extLst>
              </p:cNvPr>
              <p:cNvSpPr/>
              <p:nvPr/>
            </p:nvSpPr>
            <p:spPr>
              <a:xfrm>
                <a:off x="3346386" y="2394918"/>
                <a:ext cx="2610820" cy="291757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BEB2B1DB-E671-42C7-8D37-36D5B896A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520" y="4442608"/>
                <a:ext cx="375139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71478361-9137-439B-83C0-2C8CA01FFA39}"/>
                  </a:ext>
                </a:extLst>
              </p:cNvPr>
              <p:cNvSpPr txBox="1"/>
              <p:nvPr/>
            </p:nvSpPr>
            <p:spPr>
              <a:xfrm>
                <a:off x="3575886" y="4546714"/>
                <a:ext cx="2206701" cy="641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Aberto ao Novo Supervisor Totalmente Qualificado de 1º de Junho**</a:t>
                </a:r>
                <a:endPara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AED7B-649F-8B12-1A7F-127DC484F2E0}"/>
              </a:ext>
            </a:extLst>
          </p:cNvPr>
          <p:cNvGrpSpPr/>
          <p:nvPr/>
        </p:nvGrpSpPr>
        <p:grpSpPr>
          <a:xfrm>
            <a:off x="6093541" y="2394918"/>
            <a:ext cx="2610820" cy="2917574"/>
            <a:chOff x="6093541" y="2394918"/>
            <a:chExt cx="2610820" cy="2917574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A82BC63-1C83-428A-A2FC-D1B0C49A5361}"/>
                </a:ext>
              </a:extLst>
            </p:cNvPr>
            <p:cNvSpPr/>
            <p:nvPr/>
          </p:nvSpPr>
          <p:spPr>
            <a:xfrm>
              <a:off x="6093541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C7D6C040-A0E0-4041-8B63-DE4F00D048A7}"/>
                </a:ext>
              </a:extLst>
            </p:cNvPr>
            <p:cNvGrpSpPr/>
            <p:nvPr/>
          </p:nvGrpSpPr>
          <p:grpSpPr>
            <a:xfrm>
              <a:off x="6415516" y="2537452"/>
              <a:ext cx="2016123" cy="1958518"/>
              <a:chOff x="12921348" y="5533292"/>
              <a:chExt cx="4032245" cy="3917035"/>
            </a:xfrm>
          </p:grpSpPr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8DF6B50-90ED-4197-A36C-5D1BB0C7F35F}"/>
                  </a:ext>
                </a:extLst>
              </p:cNvPr>
              <p:cNvSpPr txBox="1"/>
              <p:nvPr/>
            </p:nvSpPr>
            <p:spPr>
              <a:xfrm>
                <a:off x="12921348" y="7427622"/>
                <a:ext cx="4032245" cy="1675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Faça </a:t>
                </a:r>
                <a:r>
                  <a:rPr kumimoji="0" lang="pt-B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1.500 de Pontos de Volume* </a:t>
                </a: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em Julho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04A085DB-AF2B-432C-A4B6-13F6F77D714F}"/>
                  </a:ext>
                </a:extLst>
              </p:cNvPr>
              <p:cNvSpPr txBox="1"/>
              <p:nvPr/>
            </p:nvSpPr>
            <p:spPr>
              <a:xfrm>
                <a:off x="12988718" y="5815914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3º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5F09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JULHO</a:t>
                </a:r>
              </a:p>
            </p:txBody>
          </p: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DDA99D90-DD41-4660-8704-C8ACE2910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13081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64005374-EFBF-4FCE-8B5D-9A7774CCD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89636" y="9450327"/>
                <a:ext cx="75027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0691409A-C14A-4670-AF1D-A2B6BF318FD2}"/>
                </a:ext>
              </a:extLst>
            </p:cNvPr>
            <p:cNvSpPr txBox="1"/>
            <p:nvPr/>
          </p:nvSpPr>
          <p:spPr>
            <a:xfrm>
              <a:off x="6216204" y="4561643"/>
              <a:ext cx="2387281" cy="641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Aberto ao Novo Supervisor Totalmente Qualificado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1º de Julho**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" name="Imagem 43">
            <a:extLst>
              <a:ext uri="{FF2B5EF4-FFF2-40B4-BE49-F238E27FC236}">
                <a16:creationId xmlns:a16="http://schemas.microsoft.com/office/drawing/2014/main" id="{F046682E-1AD0-4AA8-9A7D-99FF56E80F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3" b="65671"/>
          <a:stretch/>
        </p:blipFill>
        <p:spPr>
          <a:xfrm>
            <a:off x="3930321" y="69"/>
            <a:ext cx="8935268" cy="21952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30B110F-1FD8-42CD-ECBE-4C136BE52D92}"/>
              </a:ext>
            </a:extLst>
          </p:cNvPr>
          <p:cNvGrpSpPr/>
          <p:nvPr/>
        </p:nvGrpSpPr>
        <p:grpSpPr>
          <a:xfrm>
            <a:off x="8840697" y="2394918"/>
            <a:ext cx="2610820" cy="2917574"/>
            <a:chOff x="8840697" y="2394918"/>
            <a:chExt cx="2610820" cy="291757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05ACDFD-9924-4E3E-96B0-8C762027714C}"/>
                </a:ext>
              </a:extLst>
            </p:cNvPr>
            <p:cNvSpPr/>
            <p:nvPr/>
          </p:nvSpPr>
          <p:spPr>
            <a:xfrm>
              <a:off x="8840697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BD0A0CA0-1ECA-A544-327C-10A8D47B0BF6}"/>
                </a:ext>
              </a:extLst>
            </p:cNvPr>
            <p:cNvGrpSpPr/>
            <p:nvPr/>
          </p:nvGrpSpPr>
          <p:grpSpPr>
            <a:xfrm>
              <a:off x="9138045" y="2528635"/>
              <a:ext cx="2016123" cy="1967064"/>
              <a:chOff x="12921348" y="5533292"/>
              <a:chExt cx="4032245" cy="3934127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7FF3062-A7E4-3FEE-3107-194AAC298320}"/>
                  </a:ext>
                </a:extLst>
              </p:cNvPr>
              <p:cNvSpPr txBox="1"/>
              <p:nvPr/>
            </p:nvSpPr>
            <p:spPr>
              <a:xfrm>
                <a:off x="12921348" y="7444714"/>
                <a:ext cx="4032245" cy="16758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Faça </a:t>
                </a:r>
                <a:r>
                  <a:rPr kumimoji="0" lang="pt-B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1.500 de Pontos de Volume* </a:t>
                </a:r>
                <a:r>
                  <a:rPr kumimoji="0" lang="pt-BR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em Agosto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B474888-8F70-E4B9-E457-B6452E80C2FB}"/>
                  </a:ext>
                </a:extLst>
              </p:cNvPr>
              <p:cNvSpPr txBox="1"/>
              <p:nvPr/>
            </p:nvSpPr>
            <p:spPr>
              <a:xfrm>
                <a:off x="12988718" y="5833006"/>
                <a:ext cx="3897507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4º MÓDULO</a:t>
                </a:r>
                <a:b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</a:br>
                <a:r>
                  <a:rPr kumimoji="0" lang="pt-B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AGOSTO</a:t>
                </a:r>
              </a:p>
            </p:txBody>
          </p:sp>
          <p:cxnSp>
            <p:nvCxnSpPr>
              <p:cNvPr id="5" name="Conector reto 4">
                <a:extLst>
                  <a:ext uri="{FF2B5EF4-FFF2-40B4-BE49-F238E27FC236}">
                    <a16:creationId xmlns:a16="http://schemas.microsoft.com/office/drawing/2014/main" id="{BC2EB321-770A-7004-CC3F-82EF3972F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13081" y="5533292"/>
                <a:ext cx="75027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Conector reto 6">
                <a:extLst>
                  <a:ext uri="{FF2B5EF4-FFF2-40B4-BE49-F238E27FC236}">
                    <a16:creationId xmlns:a16="http://schemas.microsoft.com/office/drawing/2014/main" id="{06140DE2-58D2-4FC0-7D02-D43C9B7C60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89636" y="9467419"/>
                <a:ext cx="75027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C0EFB73-2353-023B-4A7A-E6411AA06F5C}"/>
                </a:ext>
              </a:extLst>
            </p:cNvPr>
            <p:cNvSpPr txBox="1"/>
            <p:nvPr/>
          </p:nvSpPr>
          <p:spPr>
            <a:xfrm>
              <a:off x="9068431" y="4583695"/>
              <a:ext cx="2155349" cy="641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Aberto ao Novo Supervisor Totalmente Qualificado de 1º de Agosto**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208C3D-0919-3ECE-52A6-BF1BC87CBDB2}"/>
              </a:ext>
            </a:extLst>
          </p:cNvPr>
          <p:cNvSpPr txBox="1"/>
          <p:nvPr/>
        </p:nvSpPr>
        <p:spPr>
          <a:xfrm>
            <a:off x="2152324" y="5658477"/>
            <a:ext cx="8365663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QUALIFICAÇÃO BATEU, LEVOU!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86B44F-9C88-D3A2-DF77-0B90F051BFA0}"/>
              </a:ext>
            </a:extLst>
          </p:cNvPr>
          <p:cNvGrpSpPr/>
          <p:nvPr/>
        </p:nvGrpSpPr>
        <p:grpSpPr>
          <a:xfrm>
            <a:off x="599230" y="2394918"/>
            <a:ext cx="2610820" cy="2917574"/>
            <a:chOff x="599230" y="2394918"/>
            <a:chExt cx="2610820" cy="2917574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F552DD4-92D9-4568-AB0C-DDAE465660B8}"/>
                </a:ext>
              </a:extLst>
            </p:cNvPr>
            <p:cNvSpPr/>
            <p:nvPr/>
          </p:nvSpPr>
          <p:spPr>
            <a:xfrm>
              <a:off x="599230" y="2394918"/>
              <a:ext cx="2610820" cy="29175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9E82585-A9FB-4A93-BD6D-5F1786B4B99D}"/>
                </a:ext>
              </a:extLst>
            </p:cNvPr>
            <p:cNvSpPr txBox="1"/>
            <p:nvPr/>
          </p:nvSpPr>
          <p:spPr>
            <a:xfrm>
              <a:off x="944916" y="3488248"/>
              <a:ext cx="2016123" cy="837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1.500 de Pontos de Volume* em Maio 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4FC9C23-6306-4C64-AEAD-90A77B58BF7F}"/>
                </a:ext>
              </a:extLst>
            </p:cNvPr>
            <p:cNvSpPr txBox="1"/>
            <p:nvPr/>
          </p:nvSpPr>
          <p:spPr>
            <a:xfrm>
              <a:off x="978600" y="2707828"/>
              <a:ext cx="19487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1º MÓDULO</a:t>
              </a:r>
              <a:b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75A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MAIO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2B02037-D1DC-D7F6-5D1C-6582C24350D0}"/>
                </a:ext>
              </a:extLst>
            </p:cNvPr>
            <p:cNvCxnSpPr>
              <a:cxnSpLocks/>
            </p:cNvCxnSpPr>
            <p:nvPr/>
          </p:nvCxnSpPr>
          <p:spPr>
            <a:xfrm>
              <a:off x="1748363" y="2553551"/>
              <a:ext cx="37513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2192DB-34E2-518E-D93B-32404E891E03}"/>
              </a:ext>
            </a:extLst>
          </p:cNvPr>
          <p:cNvSpPr txBox="1"/>
          <p:nvPr/>
        </p:nvSpPr>
        <p:spPr>
          <a:xfrm>
            <a:off x="398206" y="6341809"/>
            <a:ext cx="11592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Aberta a todos Supervisores e acima</a:t>
            </a:r>
          </a:p>
          <a:p>
            <a:r>
              <a:rPr lang="pt-BR" sz="100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* Pontos de Volume Total – PPV + D</a:t>
            </a:r>
            <a:r>
              <a:rPr lang="pt-BR" sz="1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LV + Volume de Cliente Premium. Para qualificar, é necessário ter mínimo de 50% do volume de qualificação colocado no Brasil</a:t>
            </a:r>
            <a:br>
              <a:rPr lang="pt-BR" sz="1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</a:br>
            <a:r>
              <a:rPr lang="pt-BR" sz="10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**Data de qualificação do Novo Supervisor no sistema da Herbalife </a:t>
            </a:r>
            <a:r>
              <a:rPr lang="pt-BR" sz="1000" b="0" i="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Nutrition</a:t>
            </a:r>
            <a:endParaRPr lang="pt-BR" sz="10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23CB14-EBB4-D23F-27E0-9A6514C291A5}"/>
              </a:ext>
            </a:extLst>
          </p:cNvPr>
          <p:cNvSpPr txBox="1"/>
          <p:nvPr/>
        </p:nvSpPr>
        <p:spPr>
          <a:xfrm>
            <a:off x="-25624" y="2027722"/>
            <a:ext cx="12190475" cy="34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28600">
              <a:lnSpc>
                <a:spcPct val="80000"/>
              </a:lnSpc>
            </a:pPr>
            <a:r>
              <a:rPr lang="pt-BR" sz="2000" kern="0" dirty="0">
                <a:solidFill>
                  <a:srgbClr val="FF75A0"/>
                </a:solidFill>
                <a:latin typeface="Arial Black" panose="020B0A04020102020204" pitchFamily="34" charset="0"/>
              </a:rPr>
              <a:t>ABERTO A TODOS SUPERVISORES E ACIMA</a:t>
            </a:r>
            <a:endParaRPr lang="pt-BR" sz="1100" kern="0" dirty="0">
              <a:solidFill>
                <a:srgbClr val="FF75A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A9B8C0B-3D05-E16E-273E-2E4F683F90D3}"/>
              </a:ext>
            </a:extLst>
          </p:cNvPr>
          <p:cNvSpPr/>
          <p:nvPr/>
        </p:nvSpPr>
        <p:spPr>
          <a:xfrm>
            <a:off x="599230" y="2394918"/>
            <a:ext cx="2610820" cy="2917574"/>
          </a:xfrm>
          <a:prstGeom prst="rect">
            <a:avLst/>
          </a:prstGeom>
          <a:solidFill>
            <a:schemeClr val="bg2">
              <a:lumMod val="75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24507E-6 -2.96296E-6 L -0.06023 -2.96296E-6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06028 2.96296E-6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7487E-6 3.14815E-6 L 0.04434 3.14815E-6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10" grpId="0"/>
      <p:bldP spid="10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12700">
          <a:solidFill>
            <a:schemeClr val="bg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590</Words>
  <Application>Microsoft Office PowerPoint</Application>
  <PresentationFormat>Widescreen</PresentationFormat>
  <Paragraphs>107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8_Tema do Office</vt:lpstr>
      <vt:lpstr>1_Tema do Office</vt:lpstr>
      <vt:lpstr>9_Tema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Querino Martins Fontes</dc:creator>
  <cp:lastModifiedBy>Tatiana Querino Martins Fontes</cp:lastModifiedBy>
  <cp:revision>17</cp:revision>
  <dcterms:created xsi:type="dcterms:W3CDTF">2023-04-26T18:01:32Z</dcterms:created>
  <dcterms:modified xsi:type="dcterms:W3CDTF">2023-05-31T20:46:03Z</dcterms:modified>
</cp:coreProperties>
</file>