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679488" cy="24120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9" d="100"/>
          <a:sy n="19" d="100"/>
        </p:scale>
        <p:origin x="23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5962" y="3947496"/>
            <a:ext cx="11627565" cy="8397499"/>
          </a:xfrm>
        </p:spPr>
        <p:txBody>
          <a:bodyPr anchor="b"/>
          <a:lstStyle>
            <a:lvl1pPr algn="ctr">
              <a:defRPr sz="89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936" y="12668834"/>
            <a:ext cx="10259616" cy="5823530"/>
          </a:xfrm>
        </p:spPr>
        <p:txBody>
          <a:bodyPr/>
          <a:lstStyle>
            <a:lvl1pPr marL="0" indent="0" algn="ctr">
              <a:buNone/>
              <a:defRPr sz="3590"/>
            </a:lvl1pPr>
            <a:lvl2pPr marL="683971" indent="0" algn="ctr">
              <a:buNone/>
              <a:defRPr sz="2992"/>
            </a:lvl2pPr>
            <a:lvl3pPr marL="1367942" indent="0" algn="ctr">
              <a:buNone/>
              <a:defRPr sz="2693"/>
            </a:lvl3pPr>
            <a:lvl4pPr marL="2051914" indent="0" algn="ctr">
              <a:buNone/>
              <a:defRPr sz="2394"/>
            </a:lvl4pPr>
            <a:lvl5pPr marL="2735885" indent="0" algn="ctr">
              <a:buNone/>
              <a:defRPr sz="2394"/>
            </a:lvl5pPr>
            <a:lvl6pPr marL="3419856" indent="0" algn="ctr">
              <a:buNone/>
              <a:defRPr sz="2394"/>
            </a:lvl6pPr>
            <a:lvl7pPr marL="4103827" indent="0" algn="ctr">
              <a:buNone/>
              <a:defRPr sz="2394"/>
            </a:lvl7pPr>
            <a:lvl8pPr marL="4787798" indent="0" algn="ctr">
              <a:buNone/>
              <a:defRPr sz="2394"/>
            </a:lvl8pPr>
            <a:lvl9pPr marL="5471770" indent="0" algn="ctr">
              <a:buNone/>
              <a:defRPr sz="239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858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85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89384" y="1284192"/>
            <a:ext cx="2949640" cy="204409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0466" y="1284192"/>
            <a:ext cx="8677925" cy="2044098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36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82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341" y="6013375"/>
            <a:ext cx="11798558" cy="10033446"/>
          </a:xfrm>
        </p:spPr>
        <p:txBody>
          <a:bodyPr anchor="b"/>
          <a:lstStyle>
            <a:lvl1pPr>
              <a:defRPr sz="897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3341" y="16141742"/>
            <a:ext cx="11798558" cy="5276352"/>
          </a:xfrm>
        </p:spPr>
        <p:txBody>
          <a:bodyPr/>
          <a:lstStyle>
            <a:lvl1pPr marL="0" indent="0">
              <a:buNone/>
              <a:defRPr sz="3590">
                <a:solidFill>
                  <a:schemeClr val="tx1"/>
                </a:solidFill>
              </a:defRPr>
            </a:lvl1pPr>
            <a:lvl2pPr marL="683971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7942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1914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58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19856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3827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779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177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53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0465" y="6420960"/>
            <a:ext cx="5813782" cy="153042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5241" y="6420960"/>
            <a:ext cx="5813782" cy="153042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17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1284197"/>
            <a:ext cx="11798558" cy="4662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248" y="5912868"/>
            <a:ext cx="5787064" cy="2897805"/>
          </a:xfrm>
        </p:spPr>
        <p:txBody>
          <a:bodyPr anchor="b"/>
          <a:lstStyle>
            <a:lvl1pPr marL="0" indent="0">
              <a:buNone/>
              <a:defRPr sz="3590" b="1"/>
            </a:lvl1pPr>
            <a:lvl2pPr marL="683971" indent="0">
              <a:buNone/>
              <a:defRPr sz="2992" b="1"/>
            </a:lvl2pPr>
            <a:lvl3pPr marL="1367942" indent="0">
              <a:buNone/>
              <a:defRPr sz="2693" b="1"/>
            </a:lvl3pPr>
            <a:lvl4pPr marL="2051914" indent="0">
              <a:buNone/>
              <a:defRPr sz="2394" b="1"/>
            </a:lvl4pPr>
            <a:lvl5pPr marL="2735885" indent="0">
              <a:buNone/>
              <a:defRPr sz="2394" b="1"/>
            </a:lvl5pPr>
            <a:lvl6pPr marL="3419856" indent="0">
              <a:buNone/>
              <a:defRPr sz="2394" b="1"/>
            </a:lvl6pPr>
            <a:lvl7pPr marL="4103827" indent="0">
              <a:buNone/>
              <a:defRPr sz="2394" b="1"/>
            </a:lvl7pPr>
            <a:lvl8pPr marL="4787798" indent="0">
              <a:buNone/>
              <a:defRPr sz="2394" b="1"/>
            </a:lvl8pPr>
            <a:lvl9pPr marL="5471770" indent="0">
              <a:buNone/>
              <a:defRPr sz="239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248" y="8810673"/>
            <a:ext cx="5787064" cy="1295917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25242" y="5912868"/>
            <a:ext cx="5815564" cy="2897805"/>
          </a:xfrm>
        </p:spPr>
        <p:txBody>
          <a:bodyPr anchor="b"/>
          <a:lstStyle>
            <a:lvl1pPr marL="0" indent="0">
              <a:buNone/>
              <a:defRPr sz="3590" b="1"/>
            </a:lvl1pPr>
            <a:lvl2pPr marL="683971" indent="0">
              <a:buNone/>
              <a:defRPr sz="2992" b="1"/>
            </a:lvl2pPr>
            <a:lvl3pPr marL="1367942" indent="0">
              <a:buNone/>
              <a:defRPr sz="2693" b="1"/>
            </a:lvl3pPr>
            <a:lvl4pPr marL="2051914" indent="0">
              <a:buNone/>
              <a:defRPr sz="2394" b="1"/>
            </a:lvl4pPr>
            <a:lvl5pPr marL="2735885" indent="0">
              <a:buNone/>
              <a:defRPr sz="2394" b="1"/>
            </a:lvl5pPr>
            <a:lvl6pPr marL="3419856" indent="0">
              <a:buNone/>
              <a:defRPr sz="2394" b="1"/>
            </a:lvl6pPr>
            <a:lvl7pPr marL="4103827" indent="0">
              <a:buNone/>
              <a:defRPr sz="2394" b="1"/>
            </a:lvl7pPr>
            <a:lvl8pPr marL="4787798" indent="0">
              <a:buNone/>
              <a:defRPr sz="2394" b="1"/>
            </a:lvl8pPr>
            <a:lvl9pPr marL="5471770" indent="0">
              <a:buNone/>
              <a:defRPr sz="239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25242" y="8810673"/>
            <a:ext cx="5815564" cy="1295917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11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92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72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1608032"/>
            <a:ext cx="4411991" cy="5628111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5564" y="3472907"/>
            <a:ext cx="6925241" cy="17141171"/>
          </a:xfrm>
        </p:spPr>
        <p:txBody>
          <a:bodyPr/>
          <a:lstStyle>
            <a:lvl1pPr>
              <a:defRPr sz="4787"/>
            </a:lvl1pPr>
            <a:lvl2pPr>
              <a:defRPr sz="4189"/>
            </a:lvl2pPr>
            <a:lvl3pPr>
              <a:defRPr sz="3590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7236143"/>
            <a:ext cx="4411991" cy="13405849"/>
          </a:xfrm>
        </p:spPr>
        <p:txBody>
          <a:bodyPr/>
          <a:lstStyle>
            <a:lvl1pPr marL="0" indent="0">
              <a:buNone/>
              <a:defRPr sz="2394"/>
            </a:lvl1pPr>
            <a:lvl2pPr marL="683971" indent="0">
              <a:buNone/>
              <a:defRPr sz="2094"/>
            </a:lvl2pPr>
            <a:lvl3pPr marL="1367942" indent="0">
              <a:buNone/>
              <a:defRPr sz="1795"/>
            </a:lvl3pPr>
            <a:lvl4pPr marL="2051914" indent="0">
              <a:buNone/>
              <a:defRPr sz="1496"/>
            </a:lvl4pPr>
            <a:lvl5pPr marL="2735885" indent="0">
              <a:buNone/>
              <a:defRPr sz="1496"/>
            </a:lvl5pPr>
            <a:lvl6pPr marL="3419856" indent="0">
              <a:buNone/>
              <a:defRPr sz="1496"/>
            </a:lvl6pPr>
            <a:lvl7pPr marL="4103827" indent="0">
              <a:buNone/>
              <a:defRPr sz="1496"/>
            </a:lvl7pPr>
            <a:lvl8pPr marL="4787798" indent="0">
              <a:buNone/>
              <a:defRPr sz="1496"/>
            </a:lvl8pPr>
            <a:lvl9pPr marL="5471770" indent="0">
              <a:buNone/>
              <a:defRPr sz="149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79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247" y="1608032"/>
            <a:ext cx="4411991" cy="5628111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15564" y="3472907"/>
            <a:ext cx="6925241" cy="17141171"/>
          </a:xfrm>
        </p:spPr>
        <p:txBody>
          <a:bodyPr anchor="t"/>
          <a:lstStyle>
            <a:lvl1pPr marL="0" indent="0">
              <a:buNone/>
              <a:defRPr sz="4787"/>
            </a:lvl1pPr>
            <a:lvl2pPr marL="683971" indent="0">
              <a:buNone/>
              <a:defRPr sz="4189"/>
            </a:lvl2pPr>
            <a:lvl3pPr marL="1367942" indent="0">
              <a:buNone/>
              <a:defRPr sz="3590"/>
            </a:lvl3pPr>
            <a:lvl4pPr marL="2051914" indent="0">
              <a:buNone/>
              <a:defRPr sz="2992"/>
            </a:lvl4pPr>
            <a:lvl5pPr marL="2735885" indent="0">
              <a:buNone/>
              <a:defRPr sz="2992"/>
            </a:lvl5pPr>
            <a:lvl6pPr marL="3419856" indent="0">
              <a:buNone/>
              <a:defRPr sz="2992"/>
            </a:lvl6pPr>
            <a:lvl7pPr marL="4103827" indent="0">
              <a:buNone/>
              <a:defRPr sz="2992"/>
            </a:lvl7pPr>
            <a:lvl8pPr marL="4787798" indent="0">
              <a:buNone/>
              <a:defRPr sz="2992"/>
            </a:lvl8pPr>
            <a:lvl9pPr marL="5471770" indent="0">
              <a:buNone/>
              <a:defRPr sz="299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2247" y="7236143"/>
            <a:ext cx="4411991" cy="13405849"/>
          </a:xfrm>
        </p:spPr>
        <p:txBody>
          <a:bodyPr/>
          <a:lstStyle>
            <a:lvl1pPr marL="0" indent="0">
              <a:buNone/>
              <a:defRPr sz="2394"/>
            </a:lvl1pPr>
            <a:lvl2pPr marL="683971" indent="0">
              <a:buNone/>
              <a:defRPr sz="2094"/>
            </a:lvl2pPr>
            <a:lvl3pPr marL="1367942" indent="0">
              <a:buNone/>
              <a:defRPr sz="1795"/>
            </a:lvl3pPr>
            <a:lvl4pPr marL="2051914" indent="0">
              <a:buNone/>
              <a:defRPr sz="1496"/>
            </a:lvl4pPr>
            <a:lvl5pPr marL="2735885" indent="0">
              <a:buNone/>
              <a:defRPr sz="1496"/>
            </a:lvl5pPr>
            <a:lvl6pPr marL="3419856" indent="0">
              <a:buNone/>
              <a:defRPr sz="1496"/>
            </a:lvl6pPr>
            <a:lvl7pPr marL="4103827" indent="0">
              <a:buNone/>
              <a:defRPr sz="1496"/>
            </a:lvl7pPr>
            <a:lvl8pPr marL="4787798" indent="0">
              <a:buNone/>
              <a:defRPr sz="1496"/>
            </a:lvl8pPr>
            <a:lvl9pPr marL="5471770" indent="0">
              <a:buNone/>
              <a:defRPr sz="1496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133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0465" y="1284197"/>
            <a:ext cx="11798558" cy="4662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0465" y="6420960"/>
            <a:ext cx="11798558" cy="15304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465" y="22356112"/>
            <a:ext cx="3077885" cy="1284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84A5A-66D3-4814-999B-32C6FD884E94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31331" y="22356112"/>
            <a:ext cx="4616827" cy="1284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61138" y="22356112"/>
            <a:ext cx="3077885" cy="12841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342D-25AF-4217-B602-1B56AC4320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21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67942" rtl="0" eaLnBrk="1" latinLnBrk="0" hangingPunct="1">
        <a:lnSpc>
          <a:spcPct val="90000"/>
        </a:lnSpc>
        <a:spcBef>
          <a:spcPct val="0"/>
        </a:spcBef>
        <a:buNone/>
        <a:defRPr sz="65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986" indent="-341986" algn="l" defTabSz="1367942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5957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0" kern="1200">
          <a:solidFill>
            <a:schemeClr val="tx1"/>
          </a:solidFill>
          <a:latin typeface="+mn-lt"/>
          <a:ea typeface="+mn-ea"/>
          <a:cs typeface="+mn-cs"/>
        </a:defRPr>
      </a:lvl2pPr>
      <a:lvl3pPr marL="1709928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3899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7870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1842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5813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29784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3755" indent="-341986" algn="l" defTabSz="1367942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3971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7942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1914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5885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19856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3827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7798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1770" algn="l" defTabSz="1367942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m 19">
            <a:extLst>
              <a:ext uri="{FF2B5EF4-FFF2-40B4-BE49-F238E27FC236}">
                <a16:creationId xmlns:a16="http://schemas.microsoft.com/office/drawing/2014/main" id="{867FF261-056A-C6D4-ED76-2EBAAED1879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7" b="70506"/>
          <a:stretch/>
        </p:blipFill>
        <p:spPr>
          <a:xfrm>
            <a:off x="45688" y="-116695"/>
            <a:ext cx="13675360" cy="697903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E74DDCA5-23C6-6688-A907-64FEE14D2B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88"/>
          <a:stretch/>
        </p:blipFill>
        <p:spPr>
          <a:xfrm>
            <a:off x="0" y="15626112"/>
            <a:ext cx="13675360" cy="8463574"/>
          </a:xfrm>
          <a:prstGeom prst="rect">
            <a:avLst/>
          </a:prstGeom>
        </p:spPr>
      </p:pic>
      <p:pic>
        <p:nvPicPr>
          <p:cNvPr id="7" name="Imagem 6" descr="Fundo preto com letras brancas&#10;&#10;Descrição gerada automaticamente">
            <a:extLst>
              <a:ext uri="{FF2B5EF4-FFF2-40B4-BE49-F238E27FC236}">
                <a16:creationId xmlns:a16="http://schemas.microsoft.com/office/drawing/2014/main" id="{8045BF96-769B-EF16-303E-36813583B0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2" t="50000" r="77742" b="32258"/>
          <a:stretch/>
        </p:blipFill>
        <p:spPr>
          <a:xfrm>
            <a:off x="1888331" y="16407875"/>
            <a:ext cx="3849976" cy="1960638"/>
          </a:xfrm>
          <a:prstGeom prst="rect">
            <a:avLst/>
          </a:prstGeom>
        </p:spPr>
      </p:pic>
      <p:pic>
        <p:nvPicPr>
          <p:cNvPr id="8" name="Imagem 7" descr="Uma imagem contendo Gráfico&#10;&#10;Descrição gerada automaticamente">
            <a:extLst>
              <a:ext uri="{FF2B5EF4-FFF2-40B4-BE49-F238E27FC236}">
                <a16:creationId xmlns:a16="http://schemas.microsoft.com/office/drawing/2014/main" id="{29B627B8-783A-43AC-D332-450260C0204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782" t="50000" r="58629" b="33118"/>
          <a:stretch/>
        </p:blipFill>
        <p:spPr>
          <a:xfrm>
            <a:off x="8967450" y="16155216"/>
            <a:ext cx="2029752" cy="224416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1B239F4-5E46-780A-7CD0-9001EFFD15B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0838"/>
          <a:stretch/>
        </p:blipFill>
        <p:spPr>
          <a:xfrm>
            <a:off x="7712413" y="5576232"/>
            <a:ext cx="6030149" cy="1004988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7532E56-C63B-3749-B2E6-D17A524A9564}"/>
              </a:ext>
            </a:extLst>
          </p:cNvPr>
          <p:cNvSpPr txBox="1"/>
          <p:nvPr/>
        </p:nvSpPr>
        <p:spPr>
          <a:xfrm>
            <a:off x="994609" y="21688051"/>
            <a:ext cx="11686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INFORMAÇÕES:</a:t>
            </a:r>
          </a:p>
          <a:p>
            <a:pPr algn="ctr"/>
            <a:r>
              <a:rPr lang="pt-BR" sz="4800" b="1" dirty="0">
                <a:solidFill>
                  <a:srgbClr val="41A04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NUNO MIRANDA (91) 99144-7424</a:t>
            </a:r>
          </a:p>
        </p:txBody>
      </p:sp>
      <p:sp>
        <p:nvSpPr>
          <p:cNvPr id="11" name="Retângulo Arredondado 28">
            <a:extLst>
              <a:ext uri="{FF2B5EF4-FFF2-40B4-BE49-F238E27FC236}">
                <a16:creationId xmlns:a16="http://schemas.microsoft.com/office/drawing/2014/main" id="{5EF0E6EF-4F4C-F76E-2FFA-17F45A8EF0E9}"/>
              </a:ext>
            </a:extLst>
          </p:cNvPr>
          <p:cNvSpPr/>
          <p:nvPr/>
        </p:nvSpPr>
        <p:spPr>
          <a:xfrm>
            <a:off x="657950" y="9509760"/>
            <a:ext cx="6186301" cy="557998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0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68DA1B09-B458-4428-BE07-1417616E907B}"/>
              </a:ext>
            </a:extLst>
          </p:cNvPr>
          <p:cNvSpPr txBox="1"/>
          <p:nvPr/>
        </p:nvSpPr>
        <p:spPr>
          <a:xfrm>
            <a:off x="1056501" y="10258822"/>
            <a:ext cx="5725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353E4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CONVIDADO VIP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1896F3FC-621E-1012-45A2-F3B3052F8167}"/>
              </a:ext>
            </a:extLst>
          </p:cNvPr>
          <p:cNvSpPr txBox="1"/>
          <p:nvPr/>
        </p:nvSpPr>
        <p:spPr>
          <a:xfrm>
            <a:off x="1021418" y="10927467"/>
            <a:ext cx="56569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>
                <a:solidFill>
                  <a:srgbClr val="41A04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CLAUDINEI</a:t>
            </a:r>
          </a:p>
          <a:p>
            <a:r>
              <a:rPr lang="pt-BR" sz="6600" b="1" dirty="0">
                <a:solidFill>
                  <a:srgbClr val="41A045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LEITE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07B4686-F8DA-3E4A-47AC-E15F2086167C}"/>
              </a:ext>
            </a:extLst>
          </p:cNvPr>
          <p:cNvSpPr txBox="1"/>
          <p:nvPr/>
        </p:nvSpPr>
        <p:spPr>
          <a:xfrm>
            <a:off x="1056501" y="13496885"/>
            <a:ext cx="4699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55"/>
            <a:r>
              <a:rPr lang="pt-BR" sz="3200" dirty="0">
                <a:solidFill>
                  <a:srgbClr val="373F47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EQUIPE DE PRESIDENTES EXECUTIVOS SÊNIOR</a:t>
            </a:r>
            <a:endParaRPr lang="pt-BR" sz="3200" dirty="0">
              <a:solidFill>
                <a:srgbClr val="FC417A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551611F-9F90-1BEB-E52B-ECDB197BF9B7}"/>
              </a:ext>
            </a:extLst>
          </p:cNvPr>
          <p:cNvSpPr txBox="1"/>
          <p:nvPr/>
        </p:nvSpPr>
        <p:spPr>
          <a:xfrm>
            <a:off x="1721574" y="18387091"/>
            <a:ext cx="57251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13H00 - </a:t>
            </a:r>
            <a:r>
              <a:rPr lang="pt-BR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WORKSHOP DE SUPERVISORES</a:t>
            </a:r>
          </a:p>
          <a:p>
            <a:r>
              <a:rPr lang="pt-BR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14H00 - </a:t>
            </a:r>
            <a:r>
              <a:rPr lang="pt-BR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INÍCIO DO STS</a:t>
            </a:r>
          </a:p>
          <a:p>
            <a:r>
              <a:rPr lang="pt-BR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18h30 - </a:t>
            </a:r>
            <a:r>
              <a:rPr lang="pt-BR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TÉRMINO DO STS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151503C-AAEB-B646-F57C-25B20EBCDCA4}"/>
              </a:ext>
            </a:extLst>
          </p:cNvPr>
          <p:cNvSpPr txBox="1"/>
          <p:nvPr/>
        </p:nvSpPr>
        <p:spPr>
          <a:xfrm>
            <a:off x="6837680" y="18273533"/>
            <a:ext cx="58430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HOTEL IBIS STYLES HANGAR</a:t>
            </a:r>
          </a:p>
          <a:p>
            <a:pPr algn="ctr"/>
            <a:r>
              <a:rPr lang="pt-BR" sz="3200" dirty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AVENIDA DUQUE DE CAXIAS, 1538</a:t>
            </a:r>
            <a:br>
              <a:rPr lang="pt-BR" sz="3200" dirty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pt-BR" sz="3200" dirty="0">
                <a:solidFill>
                  <a:schemeClr val="bg2">
                    <a:lumMod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MARCO - BELÉM - PA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B6600A9-6538-EF63-F4A5-F6372AEA3AC5}"/>
              </a:ext>
            </a:extLst>
          </p:cNvPr>
          <p:cNvSpPr txBox="1"/>
          <p:nvPr/>
        </p:nvSpPr>
        <p:spPr>
          <a:xfrm>
            <a:off x="3634575" y="5686384"/>
            <a:ext cx="6406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27.05.2023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C3C2734-508D-F299-B5B1-0F089488B987}"/>
              </a:ext>
            </a:extLst>
          </p:cNvPr>
          <p:cNvSpPr txBox="1"/>
          <p:nvPr/>
        </p:nvSpPr>
        <p:spPr>
          <a:xfrm>
            <a:off x="1355582" y="4111426"/>
            <a:ext cx="1096419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500" b="1" dirty="0">
                <a:solidFill>
                  <a:srgbClr val="E4EDC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BELÉM - PA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6EBAE935-7684-45FA-EF04-2ABEEFDEEF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59353" y="12286271"/>
            <a:ext cx="3063632" cy="30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41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52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Manoel Batista</dc:creator>
  <cp:lastModifiedBy>Leticia Silva</cp:lastModifiedBy>
  <cp:revision>4</cp:revision>
  <dcterms:created xsi:type="dcterms:W3CDTF">2023-05-15T14:35:15Z</dcterms:created>
  <dcterms:modified xsi:type="dcterms:W3CDTF">2023-05-16T17:42:40Z</dcterms:modified>
</cp:coreProperties>
</file>