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3" r:id="rId2"/>
  </p:sldMasterIdLst>
  <p:notesMasterIdLst>
    <p:notesMasterId r:id="rId13"/>
  </p:notesMasterIdLst>
  <p:sldIdLst>
    <p:sldId id="2140755303" r:id="rId3"/>
    <p:sldId id="1370" r:id="rId4"/>
    <p:sldId id="2140755304" r:id="rId5"/>
    <p:sldId id="1372" r:id="rId6"/>
    <p:sldId id="2140755305" r:id="rId7"/>
    <p:sldId id="1381" r:id="rId8"/>
    <p:sldId id="1387" r:id="rId9"/>
    <p:sldId id="1383" r:id="rId10"/>
    <p:sldId id="2140755306" r:id="rId11"/>
    <p:sldId id="13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E35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39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AD3E0-542F-452C-9DF5-3418F8A42139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D7CF-46CB-4E85-9A8B-F86F7490A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7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189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6pPr>
      <a:lvl7pPr marL="1218419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7pPr>
      <a:lvl8pPr marL="1827621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8pPr>
      <a:lvl9pPr marL="2436836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456892" indent="-456892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989973" indent="-380757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523013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2132214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741429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3350617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6pPr>
      <a:lvl7pPr marL="3959834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7pPr>
      <a:lvl8pPr marL="4569036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8pPr>
      <a:lvl9pPr marL="5178237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9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19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1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36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12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3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4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65313AC-BB36-4DF9-8D3D-27611142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1817"/>
            <a:ext cx="12190476" cy="6857143"/>
          </a:xfrm>
          <a:prstGeom prst="rect">
            <a:avLst/>
          </a:prstGeom>
        </p:spPr>
      </p:pic>
      <p:sp>
        <p:nvSpPr>
          <p:cNvPr id="22" name="Gráfico 11">
            <a:extLst>
              <a:ext uri="{FF2B5EF4-FFF2-40B4-BE49-F238E27FC236}">
                <a16:creationId xmlns:a16="http://schemas.microsoft.com/office/drawing/2014/main" id="{A039DF55-EF99-4587-81B9-EC33CA92E024}"/>
              </a:ext>
            </a:extLst>
          </p:cNvPr>
          <p:cNvSpPr/>
          <p:nvPr/>
        </p:nvSpPr>
        <p:spPr>
          <a:xfrm>
            <a:off x="790754" y="385064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1">
            <a:extLst>
              <a:ext uri="{FF2B5EF4-FFF2-40B4-BE49-F238E27FC236}">
                <a16:creationId xmlns:a16="http://schemas.microsoft.com/office/drawing/2014/main" id="{1AB7EC41-10B8-4578-B42B-7D1FA92C70BF}"/>
              </a:ext>
            </a:extLst>
          </p:cNvPr>
          <p:cNvSpPr/>
          <p:nvPr/>
        </p:nvSpPr>
        <p:spPr>
          <a:xfrm>
            <a:off x="2101394" y="58928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BD3536-F1F9-47EF-8E65-9A6A8448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2"/>
          <a:stretch/>
        </p:blipFill>
        <p:spPr>
          <a:xfrm>
            <a:off x="3118736" y="1008184"/>
            <a:ext cx="6002216" cy="5251939"/>
          </a:xfrm>
          <a:prstGeom prst="rect">
            <a:avLst/>
          </a:prstGeom>
        </p:spPr>
      </p:pic>
      <p:sp>
        <p:nvSpPr>
          <p:cNvPr id="24" name="Gráfico 11">
            <a:extLst>
              <a:ext uri="{FF2B5EF4-FFF2-40B4-BE49-F238E27FC236}">
                <a16:creationId xmlns:a16="http://schemas.microsoft.com/office/drawing/2014/main" id="{B760C629-C5BA-42DC-BFDB-D1440FFA0A16}"/>
              </a:ext>
            </a:extLst>
          </p:cNvPr>
          <p:cNvSpPr/>
          <p:nvPr/>
        </p:nvSpPr>
        <p:spPr>
          <a:xfrm>
            <a:off x="4113074" y="590804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1">
            <a:extLst>
              <a:ext uri="{FF2B5EF4-FFF2-40B4-BE49-F238E27FC236}">
                <a16:creationId xmlns:a16="http://schemas.microsoft.com/office/drawing/2014/main" id="{839C1D52-E1A4-4687-AE6D-656B33E289A2}"/>
              </a:ext>
            </a:extLst>
          </p:cNvPr>
          <p:cNvSpPr/>
          <p:nvPr/>
        </p:nvSpPr>
        <p:spPr>
          <a:xfrm>
            <a:off x="8578394" y="534416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1">
            <a:extLst>
              <a:ext uri="{FF2B5EF4-FFF2-40B4-BE49-F238E27FC236}">
                <a16:creationId xmlns:a16="http://schemas.microsoft.com/office/drawing/2014/main" id="{F685734E-0B11-41B1-8905-B95E7EE053EB}"/>
              </a:ext>
            </a:extLst>
          </p:cNvPr>
          <p:cNvSpPr/>
          <p:nvPr/>
        </p:nvSpPr>
        <p:spPr>
          <a:xfrm>
            <a:off x="9431834" y="119888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11">
            <a:extLst>
              <a:ext uri="{FF2B5EF4-FFF2-40B4-BE49-F238E27FC236}">
                <a16:creationId xmlns:a16="http://schemas.microsoft.com/office/drawing/2014/main" id="{C5947173-45E6-4FDA-9EDF-C0523EF2D68D}"/>
              </a:ext>
            </a:extLst>
          </p:cNvPr>
          <p:cNvSpPr/>
          <p:nvPr/>
        </p:nvSpPr>
        <p:spPr>
          <a:xfrm>
            <a:off x="11275874" y="269240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425E3003-C24B-4E08-81F1-72EB134F6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1"/>
          <a:stretch/>
        </p:blipFill>
        <p:spPr>
          <a:xfrm>
            <a:off x="0" y="0"/>
            <a:ext cx="4627117" cy="49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F3F2968-72EC-4325-8F48-6AC11AD7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2134"/>
            <a:ext cx="12190476" cy="685714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EB0677E-1A18-453C-9299-A24F076DC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-44"/>
          <a:stretch/>
        </p:blipFill>
        <p:spPr>
          <a:xfrm>
            <a:off x="709524" y="1268963"/>
            <a:ext cx="4245111" cy="55897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8791C0C-3923-4A91-B2B9-2134C9EB3677}"/>
              </a:ext>
            </a:extLst>
          </p:cNvPr>
          <p:cNvSpPr txBox="1"/>
          <p:nvPr/>
        </p:nvSpPr>
        <p:spPr>
          <a:xfrm>
            <a:off x="5091754" y="1392578"/>
            <a:ext cx="2737026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Hospedagem de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2 noites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para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2 pessoas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em hotel com estrutura de lazer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Sistema de meia-pensão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303D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A data da viagem será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pré-determinada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pela Herbalife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8D65E0-121E-4E1D-8520-B0CE864B0BBE}"/>
              </a:ext>
            </a:extLst>
          </p:cNvPr>
          <p:cNvSpPr/>
          <p:nvPr/>
        </p:nvSpPr>
        <p:spPr>
          <a:xfrm>
            <a:off x="5054432" y="565252"/>
            <a:ext cx="3295222" cy="827909"/>
          </a:xfrm>
          <a:prstGeom prst="rect">
            <a:avLst/>
          </a:prstGeom>
        </p:spPr>
        <p:txBody>
          <a:bodyPr wrap="square" lIns="91380" tIns="45715" rIns="91380" bIns="45715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3352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O QUE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ESTÁ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INCLUSO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E9F643-ADAE-417B-A38A-C41E9E9DBE66}"/>
              </a:ext>
            </a:extLst>
          </p:cNvPr>
          <p:cNvSpPr txBox="1"/>
          <p:nvPr/>
        </p:nvSpPr>
        <p:spPr>
          <a:xfrm>
            <a:off x="8374255" y="1364363"/>
            <a:ext cx="34200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Bebidas durante as refeições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 fora delas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Extras no hotel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(lavanderia,</a:t>
            </a:r>
            <a:b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telefonemas, internet e etc.)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Custos com atendimento médico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(é recomendada a contratação</a:t>
            </a:r>
            <a:b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de Seguro Viagem)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Excursões são opcionais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 pagas a parte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Passagem aérea 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Transfer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terrestre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regular de ida e volta ao Resort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Seguro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 Viagem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Quaisquer despesas referentes a danos,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extravio ou perda de bagagem, assim como despesas de perda do voo por qualquer motivo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BA8A42-07D5-4406-9821-3A0E9FC29E05}"/>
              </a:ext>
            </a:extLst>
          </p:cNvPr>
          <p:cNvSpPr/>
          <p:nvPr/>
        </p:nvSpPr>
        <p:spPr>
          <a:xfrm>
            <a:off x="8305672" y="536519"/>
            <a:ext cx="3488619" cy="827909"/>
          </a:xfrm>
          <a:prstGeom prst="rect">
            <a:avLst/>
          </a:prstGeom>
        </p:spPr>
        <p:txBody>
          <a:bodyPr wrap="square" lIns="91380" tIns="45715" rIns="91380" bIns="45715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3352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O QUE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NÃO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ESTÁ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INCLUSO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605E59-103F-4E24-8256-C949AF766621}"/>
              </a:ext>
            </a:extLst>
          </p:cNvPr>
          <p:cNvSpPr txBox="1"/>
          <p:nvPr/>
        </p:nvSpPr>
        <p:spPr>
          <a:xfrm>
            <a:off x="226854" y="404503"/>
            <a:ext cx="4070346" cy="10464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NORMAS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64A3873-0B75-494C-943A-3119F5A46607}"/>
              </a:ext>
            </a:extLst>
          </p:cNvPr>
          <p:cNvCxnSpPr>
            <a:cxnSpLocks/>
          </p:cNvCxnSpPr>
          <p:nvPr/>
        </p:nvCxnSpPr>
        <p:spPr>
          <a:xfrm>
            <a:off x="8451105" y="6459237"/>
            <a:ext cx="320147" cy="0"/>
          </a:xfrm>
          <a:prstGeom prst="line">
            <a:avLst/>
          </a:prstGeom>
          <a:noFill/>
          <a:ln w="152400" cap="rnd">
            <a:solidFill>
              <a:srgbClr val="FCB53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D21B6A8-75C3-463F-ABF2-638AE5C94E02}"/>
              </a:ext>
            </a:extLst>
          </p:cNvPr>
          <p:cNvCxnSpPr>
            <a:cxnSpLocks/>
          </p:cNvCxnSpPr>
          <p:nvPr/>
        </p:nvCxnSpPr>
        <p:spPr>
          <a:xfrm>
            <a:off x="5166730" y="3496868"/>
            <a:ext cx="320147" cy="0"/>
          </a:xfrm>
          <a:prstGeom prst="line">
            <a:avLst/>
          </a:prstGeom>
          <a:noFill/>
          <a:ln w="152400" cap="rnd">
            <a:solidFill>
              <a:srgbClr val="78BE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7F301D92-DD1E-453A-A1CF-17E1EEBDC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" b="-30"/>
          <a:stretch/>
        </p:blipFill>
        <p:spPr>
          <a:xfrm>
            <a:off x="3555361" y="4400854"/>
            <a:ext cx="4286652" cy="2457875"/>
          </a:xfrm>
          <a:prstGeom prst="rect">
            <a:avLst/>
          </a:prstGeom>
        </p:spPr>
      </p:pic>
      <p:sp>
        <p:nvSpPr>
          <p:cNvPr id="22" name="Gráfico 11">
            <a:extLst>
              <a:ext uri="{FF2B5EF4-FFF2-40B4-BE49-F238E27FC236}">
                <a16:creationId xmlns:a16="http://schemas.microsoft.com/office/drawing/2014/main" id="{7A5E18E8-46AC-4053-A0C0-C5EF1BD3C6E4}"/>
              </a:ext>
            </a:extLst>
          </p:cNvPr>
          <p:cNvSpPr/>
          <p:nvPr/>
        </p:nvSpPr>
        <p:spPr>
          <a:xfrm>
            <a:off x="2144982" y="286359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DE8E3F-CCB3-48D3-B639-79CC034D5587}"/>
              </a:ext>
            </a:extLst>
          </p:cNvPr>
          <p:cNvSpPr txBox="1"/>
          <p:nvPr/>
        </p:nvSpPr>
        <p:spPr>
          <a:xfrm>
            <a:off x="6257926" y="6565866"/>
            <a:ext cx="59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CONSULTE REGULAMENTO COMPLETO EM EVENTOSEPROMOHERBALIFE.COM</a:t>
            </a:r>
          </a:p>
        </p:txBody>
      </p:sp>
    </p:spTree>
    <p:extLst>
      <p:ext uri="{BB962C8B-B14F-4D97-AF65-F5344CB8AC3E}">
        <p14:creationId xmlns:p14="http://schemas.microsoft.com/office/powerpoint/2010/main" val="23594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61EC33B-5A2B-41E8-BF59-2319E60A3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"/>
          <a:stretch/>
        </p:blipFill>
        <p:spPr>
          <a:xfrm>
            <a:off x="397" y="2496"/>
            <a:ext cx="5404339" cy="6857143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F6C5EBF-B89D-4069-94F0-8F99BECAD4AB}"/>
              </a:ext>
            </a:extLst>
          </p:cNvPr>
          <p:cNvSpPr/>
          <p:nvPr/>
        </p:nvSpPr>
        <p:spPr>
          <a:xfrm>
            <a:off x="5654778" y="2520463"/>
            <a:ext cx="6115589" cy="3962399"/>
          </a:xfrm>
          <a:prstGeom prst="roundRect">
            <a:avLst/>
          </a:prstGeom>
          <a:noFill/>
          <a:ln>
            <a:solidFill>
              <a:srgbClr val="C6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34025A8-8E18-4B09-B19A-81574DE8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 b="-31"/>
          <a:stretch/>
        </p:blipFill>
        <p:spPr>
          <a:xfrm>
            <a:off x="2696705" y="2496"/>
            <a:ext cx="8053754" cy="24007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0CBFE7-3F8C-4533-921D-EC13B1CD9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14"/>
          <a:stretch/>
        </p:blipFill>
        <p:spPr>
          <a:xfrm>
            <a:off x="397" y="187569"/>
            <a:ext cx="6904893" cy="66720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8A3104A-B072-4269-866E-D18564BED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 b="48"/>
          <a:stretch/>
        </p:blipFill>
        <p:spPr>
          <a:xfrm>
            <a:off x="398" y="3153507"/>
            <a:ext cx="3915507" cy="3706131"/>
          </a:xfrm>
          <a:prstGeom prst="rect">
            <a:avLst/>
          </a:prstGeom>
        </p:spPr>
      </p:pic>
      <p:sp>
        <p:nvSpPr>
          <p:cNvPr id="16" name="Gráfico 11">
            <a:extLst>
              <a:ext uri="{FF2B5EF4-FFF2-40B4-BE49-F238E27FC236}">
                <a16:creationId xmlns:a16="http://schemas.microsoft.com/office/drawing/2014/main" id="{B839C863-7051-4C4B-B4AA-3C27B979C674}"/>
              </a:ext>
            </a:extLst>
          </p:cNvPr>
          <p:cNvSpPr/>
          <p:nvPr/>
        </p:nvSpPr>
        <p:spPr>
          <a:xfrm>
            <a:off x="2702566" y="1202864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11">
            <a:extLst>
              <a:ext uri="{FF2B5EF4-FFF2-40B4-BE49-F238E27FC236}">
                <a16:creationId xmlns:a16="http://schemas.microsoft.com/office/drawing/2014/main" id="{7DE4D0C4-B5F6-4553-931D-2EE389D3504D}"/>
              </a:ext>
            </a:extLst>
          </p:cNvPr>
          <p:cNvSpPr/>
          <p:nvPr/>
        </p:nvSpPr>
        <p:spPr>
          <a:xfrm>
            <a:off x="1319243" y="1765572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áfico 11">
            <a:extLst>
              <a:ext uri="{FF2B5EF4-FFF2-40B4-BE49-F238E27FC236}">
                <a16:creationId xmlns:a16="http://schemas.microsoft.com/office/drawing/2014/main" id="{4399E019-3EC1-4098-9596-237902CB1632}"/>
              </a:ext>
            </a:extLst>
          </p:cNvPr>
          <p:cNvSpPr/>
          <p:nvPr/>
        </p:nvSpPr>
        <p:spPr>
          <a:xfrm>
            <a:off x="2895997" y="2661955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áfico 11">
            <a:extLst>
              <a:ext uri="{FF2B5EF4-FFF2-40B4-BE49-F238E27FC236}">
                <a16:creationId xmlns:a16="http://schemas.microsoft.com/office/drawing/2014/main" id="{774C1DDC-3640-4DF5-ACAA-04407004D7B8}"/>
              </a:ext>
            </a:extLst>
          </p:cNvPr>
          <p:cNvSpPr/>
          <p:nvPr/>
        </p:nvSpPr>
        <p:spPr>
          <a:xfrm>
            <a:off x="4055308" y="196566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ráfico 11">
            <a:extLst>
              <a:ext uri="{FF2B5EF4-FFF2-40B4-BE49-F238E27FC236}">
                <a16:creationId xmlns:a16="http://schemas.microsoft.com/office/drawing/2014/main" id="{69809DAD-A32E-4001-8EE8-F9D4260D6D6B}"/>
              </a:ext>
            </a:extLst>
          </p:cNvPr>
          <p:cNvSpPr/>
          <p:nvPr/>
        </p:nvSpPr>
        <p:spPr>
          <a:xfrm>
            <a:off x="5272735" y="2070372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1">
            <a:extLst>
              <a:ext uri="{FF2B5EF4-FFF2-40B4-BE49-F238E27FC236}">
                <a16:creationId xmlns:a16="http://schemas.microsoft.com/office/drawing/2014/main" id="{495AF0DC-7213-4237-87D7-5179BD86F41B}"/>
              </a:ext>
            </a:extLst>
          </p:cNvPr>
          <p:cNvSpPr/>
          <p:nvPr/>
        </p:nvSpPr>
        <p:spPr>
          <a:xfrm>
            <a:off x="4638531" y="352360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11">
            <a:extLst>
              <a:ext uri="{FF2B5EF4-FFF2-40B4-BE49-F238E27FC236}">
                <a16:creationId xmlns:a16="http://schemas.microsoft.com/office/drawing/2014/main" id="{D7C1BF0A-AB57-48F6-B1BB-2F23D48195C7}"/>
              </a:ext>
            </a:extLst>
          </p:cNvPr>
          <p:cNvSpPr/>
          <p:nvPr/>
        </p:nvSpPr>
        <p:spPr>
          <a:xfrm>
            <a:off x="3541265" y="3774830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1">
            <a:extLst>
              <a:ext uri="{FF2B5EF4-FFF2-40B4-BE49-F238E27FC236}">
                <a16:creationId xmlns:a16="http://schemas.microsoft.com/office/drawing/2014/main" id="{39CD04FD-0052-4826-A7DA-17571F123A60}"/>
              </a:ext>
            </a:extLst>
          </p:cNvPr>
          <p:cNvSpPr/>
          <p:nvPr/>
        </p:nvSpPr>
        <p:spPr>
          <a:xfrm>
            <a:off x="3636324" y="4835358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0971FCE-39EE-4E68-9798-92DE106A2F81}"/>
              </a:ext>
            </a:extLst>
          </p:cNvPr>
          <p:cNvGrpSpPr/>
          <p:nvPr/>
        </p:nvGrpSpPr>
        <p:grpSpPr>
          <a:xfrm>
            <a:off x="6364240" y="2802751"/>
            <a:ext cx="4927269" cy="3185167"/>
            <a:chOff x="12747556" y="6600092"/>
            <a:chExt cx="9854537" cy="637033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E79725F-A530-4F76-B613-4DDEA9BD62F8}"/>
                </a:ext>
              </a:extLst>
            </p:cNvPr>
            <p:cNvSpPr txBox="1"/>
            <p:nvPr/>
          </p:nvSpPr>
          <p:spPr>
            <a:xfrm>
              <a:off x="12747556" y="6600092"/>
              <a:ext cx="9854537" cy="6370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SEU DESTINO DE LAZER </a:t>
              </a: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C6579A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MAIS PERTO DE VOCÊ! 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73079C7-FF04-4D04-A422-1243BEBC10A5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552" y="12940273"/>
              <a:ext cx="840098" cy="0"/>
            </a:xfrm>
            <a:prstGeom prst="line">
              <a:avLst/>
            </a:prstGeom>
            <a:noFill/>
            <a:ln w="1524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225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1E9D15-450C-49F7-9377-D02031C71823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08C6284-C306-4BB5-A293-258DDE7A82B3}"/>
              </a:ext>
            </a:extLst>
          </p:cNvPr>
          <p:cNvGrpSpPr/>
          <p:nvPr/>
        </p:nvGrpSpPr>
        <p:grpSpPr>
          <a:xfrm>
            <a:off x="763" y="-267010"/>
            <a:ext cx="12190476" cy="2071854"/>
            <a:chOff x="731" y="-189905"/>
            <a:chExt cx="24380951" cy="4143708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AA25C4B0-E276-4EB3-9BB8-3981653B4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-99"/>
            <a:stretch/>
          </p:blipFill>
          <p:spPr>
            <a:xfrm>
              <a:off x="731" y="-189905"/>
              <a:ext cx="24380951" cy="4143708"/>
            </a:xfrm>
            <a:prstGeom prst="rect">
              <a:avLst/>
            </a:prstGeom>
          </p:spPr>
        </p:pic>
        <p:sp>
          <p:nvSpPr>
            <p:cNvPr id="39" name="Gráfico 11">
              <a:extLst>
                <a:ext uri="{FF2B5EF4-FFF2-40B4-BE49-F238E27FC236}">
                  <a16:creationId xmlns:a16="http://schemas.microsoft.com/office/drawing/2014/main" id="{AA5CC037-0A82-4E24-84F3-5E0DFECD0783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69D4772-EF36-4D0C-9FAC-DA3A09087459}"/>
              </a:ext>
            </a:extLst>
          </p:cNvPr>
          <p:cNvGrpSpPr/>
          <p:nvPr/>
        </p:nvGrpSpPr>
        <p:grpSpPr>
          <a:xfrm>
            <a:off x="515377" y="1519843"/>
            <a:ext cx="10926744" cy="941033"/>
            <a:chOff x="978567" y="536448"/>
            <a:chExt cx="11048865" cy="72519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C4ABE41-1605-4D20-A561-56D886B306D2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859B0A3C-AEBD-4CA7-8DB7-C4A0D474ECD7}"/>
                </a:ext>
              </a:extLst>
            </p:cNvPr>
            <p:cNvSpPr txBox="1"/>
            <p:nvPr/>
          </p:nvSpPr>
          <p:spPr>
            <a:xfrm>
              <a:off x="978567" y="573809"/>
              <a:ext cx="11044363" cy="68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 /  MAIO A NOVEMBRO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JUNHO A DEZEMBRO DE 2022</a:t>
              </a:r>
              <a:endParaRPr kumimoji="0" lang="pt-BR" sz="17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2A28B2F-3147-4AC0-AF3D-E286D444E6F8}"/>
              </a:ext>
            </a:extLst>
          </p:cNvPr>
          <p:cNvGrpSpPr/>
          <p:nvPr/>
        </p:nvGrpSpPr>
        <p:grpSpPr>
          <a:xfrm>
            <a:off x="515377" y="2261964"/>
            <a:ext cx="3548918" cy="3786205"/>
            <a:chOff x="1029960" y="4018094"/>
            <a:chExt cx="7097835" cy="7572409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85633B1-CC8A-4294-9F1D-DBA3F2A1B6F4}"/>
                </a:ext>
              </a:extLst>
            </p:cNvPr>
            <p:cNvSpPr txBox="1"/>
            <p:nvPr/>
          </p:nvSpPr>
          <p:spPr>
            <a:xfrm>
              <a:off x="1303506" y="6617964"/>
              <a:ext cx="6553917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Novo Supervisor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Seja um Novo Supervisor 2022 e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acumule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7.000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1 Novo Consultor Sênior 2022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1887889" y="4396154"/>
              <a:ext cx="1853800" cy="661346"/>
              <a:chOff x="1853599" y="4305030"/>
              <a:chExt cx="1853800" cy="66134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1917809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7BC1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853599" y="4378138"/>
                <a:ext cx="1789588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40180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313297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96D2F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68833"/>
              <a:ext cx="1934352" cy="182167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E346A47-3575-4A20-9387-BA6B2F57042F}"/>
              </a:ext>
            </a:extLst>
          </p:cNvPr>
          <p:cNvGrpSpPr/>
          <p:nvPr/>
        </p:nvGrpSpPr>
        <p:grpSpPr>
          <a:xfrm>
            <a:off x="4201067" y="2261964"/>
            <a:ext cx="3552141" cy="3786205"/>
            <a:chOff x="8401339" y="4018094"/>
            <a:chExt cx="7104281" cy="7572409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5CB714D-2847-4DD7-810E-1C1DF01B547E}"/>
                </a:ext>
              </a:extLst>
            </p:cNvPr>
            <p:cNvSpPr txBox="1"/>
            <p:nvPr/>
          </p:nvSpPr>
          <p:spPr>
            <a:xfrm>
              <a:off x="8401339" y="6590478"/>
              <a:ext cx="7097833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Supervisor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96D2F2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1.000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b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 Novos Consultores Sênior 2022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401809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12473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96D2F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68833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68833"/>
              <a:ext cx="1934352" cy="182167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CC64519-6ECB-4716-9AC3-02E1940F0066}"/>
              </a:ext>
            </a:extLst>
          </p:cNvPr>
          <p:cNvGrpSpPr/>
          <p:nvPr/>
        </p:nvGrpSpPr>
        <p:grpSpPr>
          <a:xfrm>
            <a:off x="7893203" y="2429671"/>
            <a:ext cx="3548918" cy="3618498"/>
            <a:chOff x="15785611" y="4353508"/>
            <a:chExt cx="7097835" cy="7236996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17152C9-C3FD-453D-96C3-CC38F3F8E4BA}"/>
                </a:ext>
              </a:extLst>
            </p:cNvPr>
            <p:cNvSpPr txBox="1"/>
            <p:nvPr/>
          </p:nvSpPr>
          <p:spPr>
            <a:xfrm>
              <a:off x="15821319" y="6617962"/>
              <a:ext cx="7062127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Equipe Mundial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96D2F2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 Novos Consultores Sênior 2022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35350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68834"/>
              <a:ext cx="3620200" cy="1821670"/>
              <a:chOff x="17522763" y="9792280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35920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96D2F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792280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792280"/>
                <a:ext cx="1934352" cy="1821670"/>
              </a:xfrm>
              <a:prstGeom prst="rect">
                <a:avLst/>
              </a:prstGeom>
            </p:spPr>
          </p:pic>
        </p:grp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86503C2-89A9-462C-9173-98AF1E6613A5}"/>
              </a:ext>
            </a:extLst>
          </p:cNvPr>
          <p:cNvGrpSpPr/>
          <p:nvPr/>
        </p:nvGrpSpPr>
        <p:grpSpPr>
          <a:xfrm>
            <a:off x="763" y="-314635"/>
            <a:ext cx="12190476" cy="2160383"/>
            <a:chOff x="731" y="-647105"/>
            <a:chExt cx="24380951" cy="4320765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0CD0B9B-D29C-4A07-9510-56C07B5A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2383"/>
            <a:stretch/>
          </p:blipFill>
          <p:spPr>
            <a:xfrm>
              <a:off x="731" y="-647105"/>
              <a:ext cx="24380951" cy="3627025"/>
            </a:xfrm>
            <a:prstGeom prst="rect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DBCEE9A-124E-438D-8023-2163105972D5}"/>
                </a:ext>
              </a:extLst>
            </p:cNvPr>
            <p:cNvSpPr txBox="1"/>
            <p:nvPr/>
          </p:nvSpPr>
          <p:spPr>
            <a:xfrm>
              <a:off x="805279" y="411229"/>
              <a:ext cx="11628824" cy="3262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 1</a:t>
              </a:r>
            </a:p>
          </p:txBody>
        </p:sp>
        <p:sp>
          <p:nvSpPr>
            <p:cNvPr id="44" name="Gráfico 11">
              <a:extLst>
                <a:ext uri="{FF2B5EF4-FFF2-40B4-BE49-F238E27FC236}">
                  <a16:creationId xmlns:a16="http://schemas.microsoft.com/office/drawing/2014/main" id="{1140858B-49E6-49AD-A22C-B704544C7418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Imagem 44" descr="Placa branca com texto preto sobre fundo branco&#10;&#10;Descrição gerada automaticamente">
            <a:extLst>
              <a:ext uri="{FF2B5EF4-FFF2-40B4-BE49-F238E27FC236}">
                <a16:creationId xmlns:a16="http://schemas.microsoft.com/office/drawing/2014/main" id="{54121E78-75A4-4362-BDD5-45F8B3FDB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11" y="1109057"/>
            <a:ext cx="1695448" cy="1695448"/>
          </a:xfrm>
          <a:prstGeom prst="rect">
            <a:avLst/>
          </a:prstGeom>
        </p:spPr>
      </p:pic>
      <p:pic>
        <p:nvPicPr>
          <p:cNvPr id="46" name="Imagem 45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05CAC380-184A-490B-9005-26E1645E8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18" y="-307914"/>
            <a:ext cx="1757860" cy="17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D393D79-9272-4A6C-B815-7E42919E9922}"/>
              </a:ext>
            </a:extLst>
          </p:cNvPr>
          <p:cNvGrpSpPr/>
          <p:nvPr/>
        </p:nvGrpSpPr>
        <p:grpSpPr>
          <a:xfrm>
            <a:off x="763" y="-124135"/>
            <a:ext cx="12190476" cy="2179433"/>
            <a:chOff x="731" y="-189905"/>
            <a:chExt cx="24380951" cy="435886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AFF13B9-128B-4A30-9B25-C59A33FCA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-99"/>
            <a:stretch/>
          </p:blipFill>
          <p:spPr>
            <a:xfrm>
              <a:off x="731" y="-189905"/>
              <a:ext cx="24380951" cy="4143708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F6F4C90-958C-46AB-9892-3A1F87E57229}"/>
                </a:ext>
              </a:extLst>
            </p:cNvPr>
            <p:cNvSpPr txBox="1"/>
            <p:nvPr/>
          </p:nvSpPr>
          <p:spPr>
            <a:xfrm>
              <a:off x="805279" y="906529"/>
              <a:ext cx="11628824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 1</a:t>
              </a:r>
            </a:p>
          </p:txBody>
        </p:sp>
        <p:sp>
          <p:nvSpPr>
            <p:cNvPr id="29" name="Gráfico 11">
              <a:extLst>
                <a:ext uri="{FF2B5EF4-FFF2-40B4-BE49-F238E27FC236}">
                  <a16:creationId xmlns:a16="http://schemas.microsoft.com/office/drawing/2014/main" id="{9FD0EF31-32CE-400F-97F2-C556468D1513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40533CC7-6FB2-4BE5-BF24-E09431F90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3"/>
          <a:stretch/>
        </p:blipFill>
        <p:spPr>
          <a:xfrm>
            <a:off x="6096000" y="1479"/>
            <a:ext cx="6094873" cy="48192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3458897-6B99-4E59-A461-A9D3DDF0B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" b="66"/>
          <a:stretch/>
        </p:blipFill>
        <p:spPr>
          <a:xfrm>
            <a:off x="8957064" y="4111265"/>
            <a:ext cx="3233809" cy="274735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B380435-2DF4-594E-8538-DEAB712630BF}"/>
              </a:ext>
            </a:extLst>
          </p:cNvPr>
          <p:cNvGrpSpPr/>
          <p:nvPr/>
        </p:nvGrpSpPr>
        <p:grpSpPr>
          <a:xfrm>
            <a:off x="244299" y="2223274"/>
            <a:ext cx="8553662" cy="4357693"/>
            <a:chOff x="487803" y="4446548"/>
            <a:chExt cx="17107323" cy="8715385"/>
          </a:xfrm>
        </p:grpSpPr>
        <p:pic>
          <p:nvPicPr>
            <p:cNvPr id="3" name="Imagem 2" descr="Tela de um aparelho celular&#10;&#10;Descrição gerada automaticamente com confiança média">
              <a:extLst>
                <a:ext uri="{FF2B5EF4-FFF2-40B4-BE49-F238E27FC236}">
                  <a16:creationId xmlns:a16="http://schemas.microsoft.com/office/drawing/2014/main" id="{7304B8CB-16B4-754A-8FBB-DB1F28026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" b="-45"/>
            <a:stretch/>
          </p:blipFill>
          <p:spPr>
            <a:xfrm>
              <a:off x="487803" y="4446548"/>
              <a:ext cx="17107323" cy="8715385"/>
            </a:xfrm>
            <a:prstGeom prst="rect">
              <a:avLst/>
            </a:prstGeom>
          </p:spPr>
        </p:pic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ECC61FC6-CA48-400F-84C9-E082B601D861}"/>
                </a:ext>
              </a:extLst>
            </p:cNvPr>
            <p:cNvGrpSpPr/>
            <p:nvPr/>
          </p:nvGrpSpPr>
          <p:grpSpPr>
            <a:xfrm>
              <a:off x="6695914" y="5644174"/>
              <a:ext cx="9362275" cy="5870749"/>
              <a:chOff x="6941677" y="5854506"/>
              <a:chExt cx="9362275" cy="5870749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5E10DAA-69FB-4FF9-88AB-4EDCD72AC78D}"/>
                  </a:ext>
                </a:extLst>
              </p:cNvPr>
              <p:cNvSpPr txBox="1"/>
              <p:nvPr/>
            </p:nvSpPr>
            <p:spPr>
              <a:xfrm>
                <a:off x="6969371" y="9608021"/>
                <a:ext cx="6944749" cy="2068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43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para casal em hotel na sua região com estrutura de lazer e meia pensão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95A4232-DE87-4A36-B0A0-14EE8529651B}"/>
                  </a:ext>
                </a:extLst>
              </p:cNvPr>
              <p:cNvSpPr txBox="1"/>
              <p:nvPr/>
            </p:nvSpPr>
            <p:spPr>
              <a:xfrm>
                <a:off x="6969371" y="7315200"/>
                <a:ext cx="9334581" cy="2577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8BE2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2 Noites de hospedagem</a:t>
                </a:r>
              </a:p>
            </p:txBody>
          </p: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EF69CAA6-F46B-42B9-8CFF-B25E47A84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9986" y="11725255"/>
                <a:ext cx="640294" cy="0"/>
              </a:xfrm>
              <a:prstGeom prst="line">
                <a:avLst/>
              </a:prstGeom>
              <a:noFill/>
              <a:ln w="152400" cap="rnd">
                <a:solidFill>
                  <a:srgbClr val="78BE2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9F036471-1DDA-42F0-8171-2E93DDDF525C}"/>
                  </a:ext>
                </a:extLst>
              </p:cNvPr>
              <p:cNvSpPr/>
              <p:nvPr/>
            </p:nvSpPr>
            <p:spPr>
              <a:xfrm>
                <a:off x="6941677" y="5854506"/>
                <a:ext cx="6210443" cy="1267666"/>
              </a:xfrm>
              <a:prstGeom prst="roundRect">
                <a:avLst>
                  <a:gd name="adj" fmla="val 50000"/>
                </a:avLst>
              </a:prstGeom>
              <a:solidFill>
                <a:srgbClr val="78B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80CADD4-979A-46A6-81BA-1BE04813D6E2}"/>
                  </a:ext>
                </a:extLst>
              </p:cNvPr>
              <p:cNvSpPr txBox="1"/>
              <p:nvPr/>
            </p:nvSpPr>
            <p:spPr>
              <a:xfrm>
                <a:off x="7311013" y="5973754"/>
                <a:ext cx="6263135" cy="1445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GANHE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C89D44C2-AC78-4CE2-874B-3B071FE3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-285528"/>
            <a:ext cx="12190476" cy="6857143"/>
          </a:xfrm>
          <a:prstGeom prst="rect">
            <a:avLst/>
          </a:prstGeom>
        </p:spPr>
      </p:pic>
      <p:sp>
        <p:nvSpPr>
          <p:cNvPr id="39" name="Gráfico 11">
            <a:extLst>
              <a:ext uri="{FF2B5EF4-FFF2-40B4-BE49-F238E27FC236}">
                <a16:creationId xmlns:a16="http://schemas.microsoft.com/office/drawing/2014/main" id="{AA5CC037-0A82-4E24-84F3-5E0DFECD0783}"/>
              </a:ext>
            </a:extLst>
          </p:cNvPr>
          <p:cNvSpPr/>
          <p:nvPr/>
        </p:nvSpPr>
        <p:spPr>
          <a:xfrm>
            <a:off x="10666815" y="123557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978DE8E-E650-4D80-A7E5-B7865AB74FE9}"/>
              </a:ext>
            </a:extLst>
          </p:cNvPr>
          <p:cNvGrpSpPr/>
          <p:nvPr/>
        </p:nvGrpSpPr>
        <p:grpSpPr>
          <a:xfrm>
            <a:off x="515377" y="2262367"/>
            <a:ext cx="3548918" cy="3804089"/>
            <a:chOff x="1029960" y="3979994"/>
            <a:chExt cx="7097835" cy="7608177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2009003" y="4396154"/>
              <a:ext cx="1791052" cy="642296"/>
              <a:chOff x="1974713" y="4305030"/>
              <a:chExt cx="1791052" cy="64229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1976175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C6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974713" y="4359088"/>
                <a:ext cx="1688738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39799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292675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78BE2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66499"/>
              <a:ext cx="1934352" cy="182167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7CC356E-590C-4479-811A-4DFF584B9140}"/>
              </a:ext>
            </a:extLst>
          </p:cNvPr>
          <p:cNvGrpSpPr/>
          <p:nvPr/>
        </p:nvGrpSpPr>
        <p:grpSpPr>
          <a:xfrm>
            <a:off x="4204290" y="2271892"/>
            <a:ext cx="3548918" cy="3794564"/>
            <a:chOff x="8407785" y="3999044"/>
            <a:chExt cx="7097835" cy="7589127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399904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10139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78BE2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66499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66499"/>
              <a:ext cx="1934352" cy="1821670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47CF11E-8CCB-4286-BF27-72B19BA9405B}"/>
              </a:ext>
            </a:extLst>
          </p:cNvPr>
          <p:cNvGrpSpPr/>
          <p:nvPr/>
        </p:nvGrpSpPr>
        <p:grpSpPr>
          <a:xfrm>
            <a:off x="7893203" y="2439599"/>
            <a:ext cx="3548918" cy="3626857"/>
            <a:chOff x="15785611" y="4334458"/>
            <a:chExt cx="7097835" cy="7253713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33445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66500"/>
              <a:ext cx="3620200" cy="1821670"/>
              <a:chOff x="17522763" y="9789946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33586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78BE2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789946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789946"/>
                <a:ext cx="1934352" cy="1821670"/>
              </a:xfrm>
              <a:prstGeom prst="rect">
                <a:avLst/>
              </a:prstGeom>
            </p:spPr>
          </p:pic>
        </p:grp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C89AB3F-C681-4B67-B5C9-4788D18C5041}"/>
              </a:ext>
            </a:extLst>
          </p:cNvPr>
          <p:cNvSpPr txBox="1"/>
          <p:nvPr/>
        </p:nvSpPr>
        <p:spPr>
          <a:xfrm>
            <a:off x="515378" y="3571423"/>
            <a:ext cx="3548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 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Seja um Novo Supervisor 2022 e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acumule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 Novo Consultor Sênior 2022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92DEA6F-07EE-42FF-A17E-BB45AD6006AD}"/>
              </a:ext>
            </a:extLst>
          </p:cNvPr>
          <p:cNvSpPr txBox="1"/>
          <p:nvPr/>
        </p:nvSpPr>
        <p:spPr>
          <a:xfrm>
            <a:off x="4204289" y="3548156"/>
            <a:ext cx="3548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D2DF44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1.500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BC57C13-3A47-4137-9C42-CF54E323F19C}"/>
              </a:ext>
            </a:extLst>
          </p:cNvPr>
          <p:cNvSpPr txBox="1"/>
          <p:nvPr/>
        </p:nvSpPr>
        <p:spPr>
          <a:xfrm>
            <a:off x="7911057" y="3561898"/>
            <a:ext cx="3531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Equipe Mundial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D2DF44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.500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619AC38-383B-458C-BB4B-F0E985C7BFC5}"/>
              </a:ext>
            </a:extLst>
          </p:cNvPr>
          <p:cNvSpPr txBox="1"/>
          <p:nvPr/>
        </p:nvSpPr>
        <p:spPr>
          <a:xfrm>
            <a:off x="403037" y="265621"/>
            <a:ext cx="5814412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 2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B1D0EEA-F814-4569-9CD3-2039A61BA755}"/>
              </a:ext>
            </a:extLst>
          </p:cNvPr>
          <p:cNvGrpSpPr/>
          <p:nvPr/>
        </p:nvGrpSpPr>
        <p:grpSpPr>
          <a:xfrm>
            <a:off x="515377" y="1536930"/>
            <a:ext cx="10926743" cy="938387"/>
            <a:chOff x="978567" y="536448"/>
            <a:chExt cx="11048865" cy="764896"/>
          </a:xfrm>
          <a:solidFill>
            <a:srgbClr val="78BE20"/>
          </a:solidFill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E072EF76-F363-41CF-867D-E62F72FAFB06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8D9976EE-24A8-4657-8784-DA310586538C}"/>
                </a:ext>
              </a:extLst>
            </p:cNvPr>
            <p:cNvSpPr txBox="1"/>
            <p:nvPr/>
          </p:nvSpPr>
          <p:spPr>
            <a:xfrm>
              <a:off x="978567" y="573809"/>
              <a:ext cx="11044362" cy="72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</a:t>
              </a:r>
              <a:r>
                <a:rPr kumimoji="0" lang="pt-BR" sz="16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/  MAIO A NOVEMBRO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JUNHO A DEZEMBRO DE 2022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F9955FD-CC30-4844-A678-A768752EA4AA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pic>
        <p:nvPicPr>
          <p:cNvPr id="40" name="Imagem 39" descr="Placa branca com texto preto sobre fundo branco&#10;&#10;Descrição gerada automaticamente">
            <a:extLst>
              <a:ext uri="{FF2B5EF4-FFF2-40B4-BE49-F238E27FC236}">
                <a16:creationId xmlns:a16="http://schemas.microsoft.com/office/drawing/2014/main" id="{ACF25D06-4762-463C-BDD0-D5E5CCA1B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11" y="1109057"/>
            <a:ext cx="1695448" cy="1695448"/>
          </a:xfrm>
          <a:prstGeom prst="rect">
            <a:avLst/>
          </a:prstGeom>
        </p:spPr>
      </p:pic>
      <p:pic>
        <p:nvPicPr>
          <p:cNvPr id="42" name="Imagem 41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C7E9BF3E-4EF2-4270-B9E7-B92747717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18" y="-286629"/>
            <a:ext cx="1778469" cy="17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1B7FC6FA-460E-4924-B024-FFA650F3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-84776"/>
            <a:ext cx="12190476" cy="6857143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45672B42-66C5-4716-AB46-CFDDB8C2ADE6}"/>
              </a:ext>
            </a:extLst>
          </p:cNvPr>
          <p:cNvSpPr txBox="1"/>
          <p:nvPr/>
        </p:nvSpPr>
        <p:spPr>
          <a:xfrm>
            <a:off x="403037" y="474715"/>
            <a:ext cx="453040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96EFEC7-B9BD-4006-94CE-3674CA647C29}"/>
              </a:ext>
            </a:extLst>
          </p:cNvPr>
          <p:cNvSpPr txBox="1"/>
          <p:nvPr/>
        </p:nvSpPr>
        <p:spPr>
          <a:xfrm>
            <a:off x="5085409" y="474715"/>
            <a:ext cx="1040670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A2FF9AAD-DB50-4D8F-BA5F-2F09A009C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-27"/>
          <a:stretch/>
        </p:blipFill>
        <p:spPr>
          <a:xfrm>
            <a:off x="5684075" y="1"/>
            <a:ext cx="6506798" cy="4534557"/>
          </a:xfrm>
          <a:prstGeom prst="rect">
            <a:avLst/>
          </a:prstGeom>
        </p:spPr>
      </p:pic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BD99A900-A211-44F1-8C26-851A087F53F2}"/>
              </a:ext>
            </a:extLst>
          </p:cNvPr>
          <p:cNvSpPr/>
          <p:nvPr/>
        </p:nvSpPr>
        <p:spPr>
          <a:xfrm>
            <a:off x="483966" y="1994366"/>
            <a:ext cx="3105222" cy="633833"/>
          </a:xfrm>
          <a:prstGeom prst="roundRect">
            <a:avLst>
              <a:gd name="adj" fmla="val 50000"/>
            </a:avLst>
          </a:prstGeom>
          <a:solidFill>
            <a:srgbClr val="C6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6096831-2990-4778-B765-EAB4FFBAEE7C}"/>
              </a:ext>
            </a:extLst>
          </p:cNvPr>
          <p:cNvSpPr txBox="1"/>
          <p:nvPr/>
        </p:nvSpPr>
        <p:spPr>
          <a:xfrm>
            <a:off x="668634" y="2053989"/>
            <a:ext cx="3131568" cy="7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GANHE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1E9D15-450C-49F7-9377-D02031C71823}"/>
              </a:ext>
            </a:extLst>
          </p:cNvPr>
          <p:cNvSpPr txBox="1"/>
          <p:nvPr/>
        </p:nvSpPr>
        <p:spPr>
          <a:xfrm>
            <a:off x="196711" y="6522993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sp>
        <p:nvSpPr>
          <p:cNvPr id="60" name="Gráfico 11">
            <a:extLst>
              <a:ext uri="{FF2B5EF4-FFF2-40B4-BE49-F238E27FC236}">
                <a16:creationId xmlns:a16="http://schemas.microsoft.com/office/drawing/2014/main" id="{AB09098A-FCA8-4FC7-85FA-3E09A56F059D}"/>
              </a:ext>
            </a:extLst>
          </p:cNvPr>
          <p:cNvSpPr/>
          <p:nvPr/>
        </p:nvSpPr>
        <p:spPr>
          <a:xfrm>
            <a:off x="7416743" y="652649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565363E-CF9F-4867-AB7B-B56B895D990E}"/>
              </a:ext>
            </a:extLst>
          </p:cNvPr>
          <p:cNvSpPr txBox="1"/>
          <p:nvPr/>
        </p:nvSpPr>
        <p:spPr>
          <a:xfrm>
            <a:off x="7239123" y="4676072"/>
            <a:ext cx="1030081" cy="95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9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5A98FC0E-20F6-4900-B49C-59B97BF57099}"/>
              </a:ext>
            </a:extLst>
          </p:cNvPr>
          <p:cNvCxnSpPr>
            <a:cxnSpLocks/>
          </p:cNvCxnSpPr>
          <p:nvPr/>
        </p:nvCxnSpPr>
        <p:spPr>
          <a:xfrm>
            <a:off x="11026428" y="6399664"/>
            <a:ext cx="320147" cy="0"/>
          </a:xfrm>
          <a:prstGeom prst="line">
            <a:avLst/>
          </a:prstGeom>
          <a:noFill/>
          <a:ln w="152400" cap="rnd">
            <a:solidFill>
              <a:srgbClr val="C657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7F16A67-DA0A-413C-83B1-A48E7FF55AEA}"/>
              </a:ext>
            </a:extLst>
          </p:cNvPr>
          <p:cNvSpPr txBox="1"/>
          <p:nvPr/>
        </p:nvSpPr>
        <p:spPr>
          <a:xfrm>
            <a:off x="7239124" y="5391179"/>
            <a:ext cx="4331951" cy="108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 proteção UV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3541B8-ECBA-4A4C-88B0-7169013821AA}"/>
              </a:ext>
            </a:extLst>
          </p:cNvPr>
          <p:cNvSpPr txBox="1"/>
          <p:nvPr/>
        </p:nvSpPr>
        <p:spPr>
          <a:xfrm>
            <a:off x="8094908" y="5979894"/>
            <a:ext cx="466729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exclusivas Herbalife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2B5856E-D11E-4373-8E56-7E9A666E227B}"/>
              </a:ext>
            </a:extLst>
          </p:cNvPr>
          <p:cNvSpPr txBox="1"/>
          <p:nvPr/>
        </p:nvSpPr>
        <p:spPr>
          <a:xfrm>
            <a:off x="7930786" y="4957425"/>
            <a:ext cx="3415790" cy="59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camisetas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8194FBDD-0EA3-AC49-A1C2-99AA8EA93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-46"/>
          <a:stretch/>
        </p:blipFill>
        <p:spPr>
          <a:xfrm>
            <a:off x="397" y="2628199"/>
            <a:ext cx="6095603" cy="389479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1B787D3-24AA-40CE-BA4C-92BAAC0B7DC9}"/>
              </a:ext>
            </a:extLst>
          </p:cNvPr>
          <p:cNvSpPr txBox="1"/>
          <p:nvPr/>
        </p:nvSpPr>
        <p:spPr>
          <a:xfrm>
            <a:off x="2090028" y="4535223"/>
            <a:ext cx="3105222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43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casal em hotel na sua região com estrutura de lazer e meia pensão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DE33FE3-A334-44C7-BB6B-50A29FC942B0}"/>
              </a:ext>
            </a:extLst>
          </p:cNvPr>
          <p:cNvSpPr txBox="1"/>
          <p:nvPr/>
        </p:nvSpPr>
        <p:spPr>
          <a:xfrm>
            <a:off x="2090028" y="3645590"/>
            <a:ext cx="4667291" cy="98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 Noites de hospedagem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8BE61F4-210B-4A21-A8F5-F56DCB896717}"/>
              </a:ext>
            </a:extLst>
          </p:cNvPr>
          <p:cNvCxnSpPr>
            <a:cxnSpLocks/>
          </p:cNvCxnSpPr>
          <p:nvPr/>
        </p:nvCxnSpPr>
        <p:spPr>
          <a:xfrm>
            <a:off x="2140336" y="5602496"/>
            <a:ext cx="320147" cy="0"/>
          </a:xfrm>
          <a:prstGeom prst="line">
            <a:avLst/>
          </a:prstGeom>
          <a:noFill/>
          <a:ln w="152400" cap="rnd">
            <a:solidFill>
              <a:srgbClr val="C657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90145797-8E72-4E2F-84BC-EB58B5189DDD}"/>
              </a:ext>
            </a:extLst>
          </p:cNvPr>
          <p:cNvGrpSpPr/>
          <p:nvPr/>
        </p:nvGrpSpPr>
        <p:grpSpPr>
          <a:xfrm>
            <a:off x="4702029" y="2448452"/>
            <a:ext cx="2335908" cy="1140695"/>
            <a:chOff x="14159149" y="1863011"/>
            <a:chExt cx="4671816" cy="2281389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E561D658-C747-454D-90E7-16280A392590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C6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276CC22-E94E-41C4-9AE3-BFC72E69057B}"/>
                </a:ext>
              </a:extLst>
            </p:cNvPr>
            <p:cNvSpPr txBox="1"/>
            <p:nvPr/>
          </p:nvSpPr>
          <p:spPr>
            <a:xfrm>
              <a:off x="14159149" y="2234519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8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E93E78-6E5F-4DC4-940C-13CF994EDB54}"/>
              </a:ext>
            </a:extLst>
          </p:cNvPr>
          <p:cNvGrpSpPr/>
          <p:nvPr/>
        </p:nvGrpSpPr>
        <p:grpSpPr>
          <a:xfrm>
            <a:off x="0" y="-324537"/>
            <a:ext cx="12190476" cy="6857143"/>
            <a:chOff x="0" y="-473979"/>
            <a:chExt cx="24380951" cy="1371428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A081B23-6737-42A0-8D46-F64BFE36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73979"/>
              <a:ext cx="24380951" cy="13714285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B09FB9D-A18C-482E-988D-1683BE05D696}"/>
                </a:ext>
              </a:extLst>
            </p:cNvPr>
            <p:cNvSpPr txBox="1"/>
            <p:nvPr/>
          </p:nvSpPr>
          <p:spPr>
            <a:xfrm>
              <a:off x="805280" y="623615"/>
              <a:ext cx="9060814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</a:t>
              </a:r>
            </a:p>
          </p:txBody>
        </p:sp>
        <p:sp>
          <p:nvSpPr>
            <p:cNvPr id="39" name="Gráfico 11">
              <a:extLst>
                <a:ext uri="{FF2B5EF4-FFF2-40B4-BE49-F238E27FC236}">
                  <a16:creationId xmlns:a16="http://schemas.microsoft.com/office/drawing/2014/main" id="{AA5CC037-0A82-4E24-84F3-5E0DFECD0783}"/>
                </a:ext>
              </a:extLst>
            </p:cNvPr>
            <p:cNvSpPr/>
            <p:nvPr/>
          </p:nvSpPr>
          <p:spPr>
            <a:xfrm>
              <a:off x="15505619" y="341729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96CA15C-13F7-40FF-AAB6-4BA27B2B051E}"/>
                </a:ext>
              </a:extLst>
            </p:cNvPr>
            <p:cNvSpPr txBox="1"/>
            <p:nvPr/>
          </p:nvSpPr>
          <p:spPr>
            <a:xfrm>
              <a:off x="10216916" y="623615"/>
              <a:ext cx="2081340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07D4552-0C46-425B-A0EE-143D71521E47}"/>
              </a:ext>
            </a:extLst>
          </p:cNvPr>
          <p:cNvGrpSpPr/>
          <p:nvPr/>
        </p:nvGrpSpPr>
        <p:grpSpPr>
          <a:xfrm>
            <a:off x="515377" y="2241697"/>
            <a:ext cx="3548918" cy="3784879"/>
            <a:chOff x="1029960" y="4094294"/>
            <a:chExt cx="7097835" cy="7569757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1966516" y="4396154"/>
              <a:ext cx="1891904" cy="661346"/>
              <a:chOff x="1932226" y="4305030"/>
              <a:chExt cx="1891904" cy="66134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2034540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219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932226" y="4378138"/>
                <a:ext cx="1789590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40942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312129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85953"/>
              <a:ext cx="1934352" cy="1821670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B5F71E8-1E3C-4A40-BF36-C87AF352D06E}"/>
              </a:ext>
            </a:extLst>
          </p:cNvPr>
          <p:cNvGrpSpPr/>
          <p:nvPr/>
        </p:nvGrpSpPr>
        <p:grpSpPr>
          <a:xfrm>
            <a:off x="4204290" y="2251222"/>
            <a:ext cx="3548918" cy="3775354"/>
            <a:chOff x="8407785" y="4113344"/>
            <a:chExt cx="7097835" cy="7550707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411334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29595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85955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85955"/>
              <a:ext cx="1934352" cy="1821670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12E173B-81DC-4918-9E21-B2217BC61DA7}"/>
              </a:ext>
            </a:extLst>
          </p:cNvPr>
          <p:cNvGrpSpPr/>
          <p:nvPr/>
        </p:nvGrpSpPr>
        <p:grpSpPr>
          <a:xfrm>
            <a:off x="7893203" y="2418929"/>
            <a:ext cx="3548918" cy="3607647"/>
            <a:chOff x="15785611" y="4448758"/>
            <a:chExt cx="7097835" cy="7215293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44875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85955"/>
              <a:ext cx="3620200" cy="1821670"/>
              <a:chOff x="17522763" y="9809401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53041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C6579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809401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809401"/>
                <a:ext cx="1934352" cy="1821670"/>
              </a:xfrm>
              <a:prstGeom prst="rect">
                <a:avLst/>
              </a:prstGeom>
            </p:spPr>
          </p:pic>
        </p:grp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AF2B552-3ECF-469A-BB07-8EB8032790D9}"/>
              </a:ext>
            </a:extLst>
          </p:cNvPr>
          <p:cNvSpPr txBox="1"/>
          <p:nvPr/>
        </p:nvSpPr>
        <p:spPr>
          <a:xfrm>
            <a:off x="515377" y="3522988"/>
            <a:ext cx="3548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 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Seja um Novo Supervisor 2022 e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acumule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 Novo Consultor Sênior 2022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DAF36B2-1277-46BB-955B-FCF1D1BA1BF9}"/>
              </a:ext>
            </a:extLst>
          </p:cNvPr>
          <p:cNvSpPr txBox="1"/>
          <p:nvPr/>
        </p:nvSpPr>
        <p:spPr>
          <a:xfrm>
            <a:off x="4204290" y="3509246"/>
            <a:ext cx="3548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381996D-3230-4824-9465-7099A325F07F}"/>
              </a:ext>
            </a:extLst>
          </p:cNvPr>
          <p:cNvSpPr txBox="1"/>
          <p:nvPr/>
        </p:nvSpPr>
        <p:spPr>
          <a:xfrm>
            <a:off x="7893202" y="3522988"/>
            <a:ext cx="3548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Equipe Mundial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BD58D8B-6C34-48ED-ACC2-F18830ACB940}"/>
              </a:ext>
            </a:extLst>
          </p:cNvPr>
          <p:cNvGrpSpPr/>
          <p:nvPr/>
        </p:nvGrpSpPr>
        <p:grpSpPr>
          <a:xfrm>
            <a:off x="515377" y="1503510"/>
            <a:ext cx="10926743" cy="940413"/>
            <a:chOff x="978567" y="536448"/>
            <a:chExt cx="11048865" cy="734108"/>
          </a:xfrm>
          <a:solidFill>
            <a:srgbClr val="C6579A"/>
          </a:solidFill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024D4156-839E-4825-85AA-44D82B12163C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496996BF-60E4-4D2C-BDF6-929659DDEFF4}"/>
                </a:ext>
              </a:extLst>
            </p:cNvPr>
            <p:cNvSpPr txBox="1"/>
            <p:nvPr/>
          </p:nvSpPr>
          <p:spPr>
            <a:xfrm>
              <a:off x="978567" y="573809"/>
              <a:ext cx="11044362" cy="69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 /  </a:t>
              </a:r>
              <a:r>
                <a:rPr kumimoji="0" lang="pt-BR" sz="16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MAIO A NOVEMBRO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JUNHO A DEZEMBRO DE 2022</a:t>
              </a: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79D2392-64A8-4077-B588-988DB1DABC6A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pic>
        <p:nvPicPr>
          <p:cNvPr id="36" name="Imagem 35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766276B9-FFBD-440D-9A9A-ADC9CD3A3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43" y="-320873"/>
            <a:ext cx="1780887" cy="17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AE1D750D-155E-43BF-830D-A07F3AA1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0"/>
            <a:ext cx="12190476" cy="6857143"/>
          </a:xfrm>
          <a:prstGeom prst="rect">
            <a:avLst/>
          </a:prstGeom>
        </p:spPr>
      </p:pic>
      <p:sp>
        <p:nvSpPr>
          <p:cNvPr id="29" name="Gráfico 11">
            <a:extLst>
              <a:ext uri="{FF2B5EF4-FFF2-40B4-BE49-F238E27FC236}">
                <a16:creationId xmlns:a16="http://schemas.microsoft.com/office/drawing/2014/main" id="{48E1E430-FF5F-4779-B77E-27303F3A991E}"/>
              </a:ext>
            </a:extLst>
          </p:cNvPr>
          <p:cNvSpPr/>
          <p:nvPr/>
        </p:nvSpPr>
        <p:spPr>
          <a:xfrm>
            <a:off x="7753207" y="645979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1258422-7AE1-4955-99E5-88CF2D1AACEA}"/>
              </a:ext>
            </a:extLst>
          </p:cNvPr>
          <p:cNvSpPr txBox="1"/>
          <p:nvPr/>
        </p:nvSpPr>
        <p:spPr>
          <a:xfrm>
            <a:off x="155445" y="269654"/>
            <a:ext cx="4921177" cy="150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QUALIFICAÇÃO ESPECIAL PARA EQUIPE TAB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0C874B3-7794-45B0-9E7A-F82FF114FA94}"/>
              </a:ext>
            </a:extLst>
          </p:cNvPr>
          <p:cNvGrpSpPr/>
          <p:nvPr/>
        </p:nvGrpSpPr>
        <p:grpSpPr>
          <a:xfrm>
            <a:off x="316646" y="3012641"/>
            <a:ext cx="5487393" cy="1868436"/>
            <a:chOff x="957572" y="7876763"/>
            <a:chExt cx="7195719" cy="3736871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F0996A0-86F1-416C-B204-046F5580C7BF}"/>
                </a:ext>
              </a:extLst>
            </p:cNvPr>
            <p:cNvSpPr txBox="1"/>
            <p:nvPr/>
          </p:nvSpPr>
          <p:spPr>
            <a:xfrm>
              <a:off x="1492426" y="8306263"/>
              <a:ext cx="6178571" cy="264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2 qualificados de primeira linha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para as Escapadas (não TAB)</a:t>
              </a: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98A6BB66-1F18-4E0E-84D5-6F39824C7684}"/>
                </a:ext>
              </a:extLst>
            </p:cNvPr>
            <p:cNvSpPr/>
            <p:nvPr/>
          </p:nvSpPr>
          <p:spPr>
            <a:xfrm>
              <a:off x="957572" y="7876763"/>
              <a:ext cx="7195719" cy="3736871"/>
            </a:xfrm>
            <a:prstGeom prst="roundRect">
              <a:avLst/>
            </a:prstGeom>
            <a:noFill/>
            <a:ln>
              <a:solidFill>
                <a:srgbClr val="FCB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471A491-4C88-4BCE-BDB0-B44C6C77B021}"/>
              </a:ext>
            </a:extLst>
          </p:cNvPr>
          <p:cNvGrpSpPr/>
          <p:nvPr/>
        </p:nvGrpSpPr>
        <p:grpSpPr>
          <a:xfrm>
            <a:off x="388103" y="4267765"/>
            <a:ext cx="1244801" cy="1017073"/>
            <a:chOff x="11906539" y="7757083"/>
            <a:chExt cx="2068116" cy="1689767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3DBD0DCF-206E-4340-9100-17F30CC21BBE}"/>
                </a:ext>
              </a:extLst>
            </p:cNvPr>
            <p:cNvSpPr/>
            <p:nvPr/>
          </p:nvSpPr>
          <p:spPr>
            <a:xfrm>
              <a:off x="12094392" y="7757083"/>
              <a:ext cx="1704973" cy="1689767"/>
            </a:xfrm>
            <a:prstGeom prst="ellipse">
              <a:avLst/>
            </a:prstGeom>
            <a:solidFill>
              <a:srgbClr val="FC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1543AA00-A9A2-4B4A-BC6B-A7C666983B1A}"/>
                </a:ext>
              </a:extLst>
            </p:cNvPr>
            <p:cNvSpPr txBox="1"/>
            <p:nvPr/>
          </p:nvSpPr>
          <p:spPr>
            <a:xfrm>
              <a:off x="11906539" y="8347313"/>
              <a:ext cx="2068116" cy="838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OU</a:t>
              </a:r>
              <a:endPara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891B1AD-3E90-4D58-A980-59FCBC06142A}"/>
              </a:ext>
            </a:extLst>
          </p:cNvPr>
          <p:cNvGrpSpPr/>
          <p:nvPr/>
        </p:nvGrpSpPr>
        <p:grpSpPr>
          <a:xfrm>
            <a:off x="316646" y="4994556"/>
            <a:ext cx="5487393" cy="1192119"/>
            <a:chOff x="957572" y="8459887"/>
            <a:chExt cx="7195719" cy="3041779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03527F0E-DE9B-43A3-B299-3688A73BE02F}"/>
                </a:ext>
              </a:extLst>
            </p:cNvPr>
            <p:cNvSpPr txBox="1"/>
            <p:nvPr/>
          </p:nvSpPr>
          <p:spPr>
            <a:xfrm>
              <a:off x="1573402" y="8884502"/>
              <a:ext cx="5988263" cy="259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b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0B819909-EEC9-4FA6-ABC9-5728D5ED0228}"/>
                </a:ext>
              </a:extLst>
            </p:cNvPr>
            <p:cNvSpPr/>
            <p:nvPr/>
          </p:nvSpPr>
          <p:spPr>
            <a:xfrm>
              <a:off x="957572" y="8459887"/>
              <a:ext cx="7195719" cy="3041779"/>
            </a:xfrm>
            <a:prstGeom prst="roundRect">
              <a:avLst/>
            </a:prstGeom>
            <a:noFill/>
            <a:ln>
              <a:solidFill>
                <a:srgbClr val="FCB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8031E101-6A32-47DB-A7B7-2BA0E7750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>
          <a:xfrm>
            <a:off x="6002737" y="0"/>
            <a:ext cx="6188136" cy="6857142"/>
          </a:xfrm>
          <a:prstGeom prst="rect">
            <a:avLst/>
          </a:prstGeom>
        </p:spPr>
      </p:pic>
      <p:sp>
        <p:nvSpPr>
          <p:cNvPr id="39" name="Gráfico 11">
            <a:extLst>
              <a:ext uri="{FF2B5EF4-FFF2-40B4-BE49-F238E27FC236}">
                <a16:creationId xmlns:a16="http://schemas.microsoft.com/office/drawing/2014/main" id="{AA5CC037-0A82-4E24-84F3-5E0DFECD0783}"/>
              </a:ext>
            </a:extLst>
          </p:cNvPr>
          <p:cNvSpPr/>
          <p:nvPr/>
        </p:nvSpPr>
        <p:spPr>
          <a:xfrm>
            <a:off x="9685860" y="149308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6953FF33-2B73-4E2E-A6D0-2969380C0045}"/>
              </a:ext>
            </a:extLst>
          </p:cNvPr>
          <p:cNvGrpSpPr/>
          <p:nvPr/>
        </p:nvGrpSpPr>
        <p:grpSpPr>
          <a:xfrm>
            <a:off x="4261664" y="-131751"/>
            <a:ext cx="2088863" cy="2098291"/>
            <a:chOff x="9070720" y="2285147"/>
            <a:chExt cx="4907541" cy="4927034"/>
          </a:xfrm>
        </p:grpSpPr>
        <p:pic>
          <p:nvPicPr>
            <p:cNvPr id="58" name="Imagem 57" descr="Uma imagem contendo escuro, mesa, grande&#10;&#10;Descrição gerada automaticamente">
              <a:extLst>
                <a:ext uri="{FF2B5EF4-FFF2-40B4-BE49-F238E27FC236}">
                  <a16:creationId xmlns:a16="http://schemas.microsoft.com/office/drawing/2014/main" id="{3AA0A9F5-FAFD-4C6D-A37A-0C9E8F3E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2893" y="4081559"/>
              <a:ext cx="2795368" cy="2986429"/>
            </a:xfrm>
            <a:prstGeom prst="rect">
              <a:avLst/>
            </a:prstGeom>
          </p:spPr>
        </p:pic>
        <p:pic>
          <p:nvPicPr>
            <p:cNvPr id="59" name="Imagem 58" descr="Uma imagem contendo luz, relógio&#10;&#10;Descrição gerada automaticamente">
              <a:extLst>
                <a:ext uri="{FF2B5EF4-FFF2-40B4-BE49-F238E27FC236}">
                  <a16:creationId xmlns:a16="http://schemas.microsoft.com/office/drawing/2014/main" id="{E8781072-E9C4-422C-A714-04E994646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720" y="3841897"/>
              <a:ext cx="3176806" cy="3370284"/>
            </a:xfrm>
            <a:prstGeom prst="rect">
              <a:avLst/>
            </a:prstGeom>
          </p:spPr>
        </p:pic>
        <p:pic>
          <p:nvPicPr>
            <p:cNvPr id="60" name="Imagem 59" descr="Fundo preto com letras brancas&#10;&#10;Descrição gerada automaticamente com confiança média">
              <a:extLst>
                <a:ext uri="{FF2B5EF4-FFF2-40B4-BE49-F238E27FC236}">
                  <a16:creationId xmlns:a16="http://schemas.microsoft.com/office/drawing/2014/main" id="{641DC3AF-00D4-4D11-B5B3-5A24A80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403" y="2285147"/>
              <a:ext cx="3036190" cy="3349424"/>
            </a:xfrm>
            <a:prstGeom prst="rect">
              <a:avLst/>
            </a:prstGeom>
          </p:spPr>
        </p:pic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69E722E1-13E6-475D-99ED-9518CA9B7E7E}"/>
              </a:ext>
            </a:extLst>
          </p:cNvPr>
          <p:cNvSpPr/>
          <p:nvPr/>
        </p:nvSpPr>
        <p:spPr>
          <a:xfrm>
            <a:off x="2945552" y="2119689"/>
            <a:ext cx="71120" cy="71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F6E3EF5-E909-49AF-A513-2D0D0C6D3037}"/>
              </a:ext>
            </a:extLst>
          </p:cNvPr>
          <p:cNvSpPr txBox="1"/>
          <p:nvPr/>
        </p:nvSpPr>
        <p:spPr>
          <a:xfrm>
            <a:off x="80914" y="6354624"/>
            <a:ext cx="6339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Total. </a:t>
            </a: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 qualificar, é necessário ter mínimo de 50% do volume de qualificação colocado no Brasil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CE05D5-5B2E-4440-9A4E-669BC8166296}"/>
              </a:ext>
            </a:extLst>
          </p:cNvPr>
          <p:cNvGrpSpPr/>
          <p:nvPr/>
        </p:nvGrpSpPr>
        <p:grpSpPr>
          <a:xfrm>
            <a:off x="316646" y="1825906"/>
            <a:ext cx="5487392" cy="1082551"/>
            <a:chOff x="978567" y="536448"/>
            <a:chExt cx="11048865" cy="716509"/>
          </a:xfrm>
          <a:solidFill>
            <a:srgbClr val="C6579A"/>
          </a:solidFill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5140AF11-6549-4E0E-B0F2-07BA78468FA0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B6C99829-E0A3-4401-8227-67F90426B321}"/>
                </a:ext>
              </a:extLst>
            </p:cNvPr>
            <p:cNvSpPr txBox="1"/>
            <p:nvPr/>
          </p:nvSpPr>
          <p:spPr>
            <a:xfrm>
              <a:off x="978567" y="573809"/>
              <a:ext cx="11044363" cy="65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4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/ FEVEREIRO A AGOSTO /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/ MAIO A NOVEMBRO /</a:t>
              </a:r>
              <a:r>
                <a:rPr kumimoji="0" lang="pt-BR" sz="14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JUNHO A DEZEMBRO DE 2022</a:t>
              </a:r>
            </a:p>
          </p:txBody>
        </p:sp>
      </p:grpSp>
      <p:pic>
        <p:nvPicPr>
          <p:cNvPr id="28" name="Imagem 27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7E041ED8-A6BF-4AD2-AB6F-1214BA1DA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" y="1763783"/>
            <a:ext cx="1172967" cy="11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44E87A82-46BA-4EB5-8E77-C05A75B0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0"/>
            <a:ext cx="12190476" cy="685714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3782E02-3270-4006-80C9-96349867A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" b="-24"/>
          <a:stretch/>
        </p:blipFill>
        <p:spPr>
          <a:xfrm>
            <a:off x="4306695" y="1647425"/>
            <a:ext cx="3996387" cy="356315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09FB9D-A18C-482E-988D-1683BE05D696}"/>
              </a:ext>
            </a:extLst>
          </p:cNvPr>
          <p:cNvSpPr txBox="1"/>
          <p:nvPr/>
        </p:nvSpPr>
        <p:spPr>
          <a:xfrm>
            <a:off x="403037" y="551041"/>
            <a:ext cx="453040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96CA15C-13F7-40FF-AAB6-4BA27B2B051E}"/>
              </a:ext>
            </a:extLst>
          </p:cNvPr>
          <p:cNvSpPr txBox="1"/>
          <p:nvPr/>
        </p:nvSpPr>
        <p:spPr>
          <a:xfrm>
            <a:off x="5108855" y="551041"/>
            <a:ext cx="1040670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23AE262-67C5-49BF-A2C5-4A820FF219F3}"/>
              </a:ext>
            </a:extLst>
          </p:cNvPr>
          <p:cNvSpPr/>
          <p:nvPr/>
        </p:nvSpPr>
        <p:spPr>
          <a:xfrm>
            <a:off x="483966" y="1994366"/>
            <a:ext cx="3105222" cy="633833"/>
          </a:xfrm>
          <a:prstGeom prst="roundRect">
            <a:avLst>
              <a:gd name="adj" fmla="val 50000"/>
            </a:avLst>
          </a:prstGeom>
          <a:solidFill>
            <a:srgbClr val="219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5C3DDC2-C620-4BE3-9E61-1E50B53D6560}"/>
              </a:ext>
            </a:extLst>
          </p:cNvPr>
          <p:cNvSpPr txBox="1"/>
          <p:nvPr/>
        </p:nvSpPr>
        <p:spPr>
          <a:xfrm>
            <a:off x="668634" y="2053989"/>
            <a:ext cx="3131568" cy="7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GANHE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E52DAF3D-565B-497A-B14F-0874562DD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8036936" y="1499"/>
            <a:ext cx="4158907" cy="6857142"/>
          </a:xfrm>
          <a:prstGeom prst="rect">
            <a:avLst/>
          </a:prstGeom>
        </p:spPr>
      </p:pic>
      <p:pic>
        <p:nvPicPr>
          <p:cNvPr id="47" name="Imagem 46" descr="Uma imagem contendo Ícone&#10;&#10;Descrição gerada automaticamente">
            <a:extLst>
              <a:ext uri="{FF2B5EF4-FFF2-40B4-BE49-F238E27FC236}">
                <a16:creationId xmlns:a16="http://schemas.microsoft.com/office/drawing/2014/main" id="{894E8795-242D-4510-87F2-CB78203FD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12" y="1647425"/>
            <a:ext cx="5212119" cy="5212118"/>
          </a:xfrm>
          <a:prstGeom prst="rect">
            <a:avLst/>
          </a:prstGeom>
        </p:spPr>
      </p:pic>
      <p:sp>
        <p:nvSpPr>
          <p:cNvPr id="64" name="Gráfico 11">
            <a:extLst>
              <a:ext uri="{FF2B5EF4-FFF2-40B4-BE49-F238E27FC236}">
                <a16:creationId xmlns:a16="http://schemas.microsoft.com/office/drawing/2014/main" id="{55B1B792-A8D7-44DA-BBAA-61F77EBEAA06}"/>
              </a:ext>
            </a:extLst>
          </p:cNvPr>
          <p:cNvSpPr/>
          <p:nvPr/>
        </p:nvSpPr>
        <p:spPr>
          <a:xfrm>
            <a:off x="10271896" y="636635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25A567C-74D8-4A92-9FEA-F62BDB72284B}"/>
              </a:ext>
            </a:extLst>
          </p:cNvPr>
          <p:cNvSpPr txBox="1"/>
          <p:nvPr/>
        </p:nvSpPr>
        <p:spPr>
          <a:xfrm rot="16200000">
            <a:off x="10685433" y="5309021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7109889-1C9F-46C5-8BFD-1B2E91990A6E}"/>
              </a:ext>
            </a:extLst>
          </p:cNvPr>
          <p:cNvGrpSpPr/>
          <p:nvPr/>
        </p:nvGrpSpPr>
        <p:grpSpPr>
          <a:xfrm>
            <a:off x="7088292" y="931506"/>
            <a:ext cx="2335908" cy="1133241"/>
            <a:chOff x="14175789" y="1863011"/>
            <a:chExt cx="4671816" cy="2266481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FDF56B4E-7D28-4E2D-A05B-B005941C539C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5DA59A7A-2B04-4EEF-A8F0-D818D2433A60}"/>
                </a:ext>
              </a:extLst>
            </p:cNvPr>
            <p:cNvSpPr txBox="1"/>
            <p:nvPr/>
          </p:nvSpPr>
          <p:spPr>
            <a:xfrm>
              <a:off x="14175789" y="2219611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2C378DE-8CCB-4DA0-9AD0-B564EF3C86F4}"/>
              </a:ext>
            </a:extLst>
          </p:cNvPr>
          <p:cNvSpPr txBox="1"/>
          <p:nvPr/>
        </p:nvSpPr>
        <p:spPr>
          <a:xfrm>
            <a:off x="8992343" y="890301"/>
            <a:ext cx="2410719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Mala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bordo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personalizada Herbalife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A8ADFDD-6A67-40AD-BA83-7A651CC8C039}"/>
              </a:ext>
            </a:extLst>
          </p:cNvPr>
          <p:cNvSpPr txBox="1"/>
          <p:nvPr/>
        </p:nvSpPr>
        <p:spPr>
          <a:xfrm>
            <a:off x="4598635" y="5131896"/>
            <a:ext cx="1062457" cy="95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9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7F5444E-B73F-42F1-B087-6BD3DA887F15}"/>
              </a:ext>
            </a:extLst>
          </p:cNvPr>
          <p:cNvSpPr txBox="1"/>
          <p:nvPr/>
        </p:nvSpPr>
        <p:spPr>
          <a:xfrm>
            <a:off x="4598635" y="5847003"/>
            <a:ext cx="3820854" cy="91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 proteção UV</a:t>
            </a:r>
            <a:endParaRPr kumimoji="0" lang="pt-BR" sz="33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6BE220A-E6A7-4095-ABE1-3566ADD66972}"/>
              </a:ext>
            </a:extLst>
          </p:cNvPr>
          <p:cNvSpPr txBox="1"/>
          <p:nvPr/>
        </p:nvSpPr>
        <p:spPr>
          <a:xfrm>
            <a:off x="5325466" y="6318809"/>
            <a:ext cx="2870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exclusivas Herbalife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0B3E83B-228B-4578-A2BE-C985ED704D45}"/>
              </a:ext>
            </a:extLst>
          </p:cNvPr>
          <p:cNvSpPr txBox="1"/>
          <p:nvPr/>
        </p:nvSpPr>
        <p:spPr>
          <a:xfrm>
            <a:off x="5290297" y="5413249"/>
            <a:ext cx="3012785" cy="50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camisetas</a:t>
            </a:r>
            <a:endParaRPr kumimoji="0" lang="pt-BR" sz="33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A0F7A7E-46C0-4025-B993-FE82F9344A63}"/>
              </a:ext>
            </a:extLst>
          </p:cNvPr>
          <p:cNvSpPr txBox="1"/>
          <p:nvPr/>
        </p:nvSpPr>
        <p:spPr>
          <a:xfrm>
            <a:off x="4395368" y="6603227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18483D4-C3F1-3940-A30F-F316669585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61"/>
          <a:stretch/>
        </p:blipFill>
        <p:spPr>
          <a:xfrm>
            <a:off x="274937" y="2544007"/>
            <a:ext cx="4165297" cy="431399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5192DC-D9CB-4FE6-93D9-1DC08CF24E69}"/>
              </a:ext>
            </a:extLst>
          </p:cNvPr>
          <p:cNvSpPr txBox="1"/>
          <p:nvPr/>
        </p:nvSpPr>
        <p:spPr>
          <a:xfrm>
            <a:off x="867873" y="4190155"/>
            <a:ext cx="277993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43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casal em hotel na sua região com estrutura de lazer e meia pensão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FB133A-9A0B-4378-A0E3-B81C58FD825B}"/>
              </a:ext>
            </a:extLst>
          </p:cNvPr>
          <p:cNvSpPr txBox="1"/>
          <p:nvPr/>
        </p:nvSpPr>
        <p:spPr>
          <a:xfrm>
            <a:off x="867872" y="3385266"/>
            <a:ext cx="4667291" cy="91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 Noites de hospedagem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F177957-D066-4399-9CEC-81DB1CA196FD}"/>
              </a:ext>
            </a:extLst>
          </p:cNvPr>
          <p:cNvGrpSpPr/>
          <p:nvPr/>
        </p:nvGrpSpPr>
        <p:grpSpPr>
          <a:xfrm>
            <a:off x="3301738" y="4061567"/>
            <a:ext cx="2335908" cy="1133241"/>
            <a:chOff x="14175789" y="1863011"/>
            <a:chExt cx="4671816" cy="226648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8CBE17DC-C2A7-4454-8A9C-BF827ECEAA73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FDD5D102-FD99-4389-B4EE-26F27CBFEA30}"/>
                </a:ext>
              </a:extLst>
            </p:cNvPr>
            <p:cNvSpPr txBox="1"/>
            <p:nvPr/>
          </p:nvSpPr>
          <p:spPr>
            <a:xfrm>
              <a:off x="14175789" y="2219611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>
          <a:solidFill>
            <a:srgbClr val="D1D1CF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977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6_Office Theme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Silva</dc:creator>
  <cp:lastModifiedBy>Laura Cristina Rodrigues Rocha</cp:lastModifiedBy>
  <cp:revision>128</cp:revision>
  <dcterms:created xsi:type="dcterms:W3CDTF">2021-01-07T18:46:51Z</dcterms:created>
  <dcterms:modified xsi:type="dcterms:W3CDTF">2022-05-31T19:34:48Z</dcterms:modified>
</cp:coreProperties>
</file>