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0" r:id="rId1"/>
    <p:sldMasterId id="2147483713" r:id="rId2"/>
  </p:sldMasterIdLst>
  <p:notesMasterIdLst>
    <p:notesMasterId r:id="rId16"/>
  </p:notesMasterIdLst>
  <p:handoutMasterIdLst>
    <p:handoutMasterId r:id="rId17"/>
  </p:handoutMasterIdLst>
  <p:sldIdLst>
    <p:sldId id="323" r:id="rId3"/>
    <p:sldId id="2147472368" r:id="rId4"/>
    <p:sldId id="2147472390" r:id="rId5"/>
    <p:sldId id="2147472392" r:id="rId6"/>
    <p:sldId id="2147472393" r:id="rId7"/>
    <p:sldId id="2147472394" r:id="rId8"/>
    <p:sldId id="2147472395" r:id="rId9"/>
    <p:sldId id="2147472397" r:id="rId10"/>
    <p:sldId id="2147472398" r:id="rId11"/>
    <p:sldId id="2147472372" r:id="rId12"/>
    <p:sldId id="2147472389" r:id="rId13"/>
    <p:sldId id="2140755401" r:id="rId14"/>
    <p:sldId id="2147472369" r:id="rId15"/>
  </p:sldIdLst>
  <p:sldSz cx="24382413" cy="13716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Arial Narrow" panose="020B0606020202030204" pitchFamily="34" charset="0"/>
      <p:regular r:id="rId19"/>
      <p:bold r:id="rId20"/>
      <p:italic r:id="rId21"/>
      <p:boldItalic r:id="rId22"/>
    </p:embeddedFont>
    <p:embeddedFont>
      <p:font typeface="Arial Nova" panose="020B0504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EF4"/>
    <a:srgbClr val="640BC5"/>
    <a:srgbClr val="4A0892"/>
    <a:srgbClr val="DBA2F7"/>
    <a:srgbClr val="3BCEC2"/>
    <a:srgbClr val="F4669D"/>
    <a:srgbClr val="FFDC4E"/>
    <a:srgbClr val="2B2B2B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3686" autoAdjust="0"/>
  </p:normalViewPr>
  <p:slideViewPr>
    <p:cSldViewPr snapToGrid="0">
      <p:cViewPr varScale="1">
        <p:scale>
          <a:sx n="33" d="100"/>
          <a:sy n="33" d="100"/>
        </p:scale>
        <p:origin x="900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664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932EED6-6809-B80D-4CE4-4EA2624611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A06D35-AC36-293C-D452-60DD0712D5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9F65D-E8B0-479A-86C7-F6F079208DED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1D4CD0-97B3-CC39-08BA-21910440C0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A9ABFE-D1AE-8DA3-C89C-6168C3D442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11AB6-651D-4459-9BAE-A5D930DBFA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938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3CE2E-A7B8-40BE-85A7-EFAA18B0F252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71546-9FFE-44B9-98DA-C7A4033E8C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49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29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8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5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9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8694171" y="13003210"/>
            <a:ext cx="5688242" cy="727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98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</a:lstStyle>
          <a:p>
            <a:fld id="{6C3B824C-8F7F-4A3D-8ADD-D96224EFECB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504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2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2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23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4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7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8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054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3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70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556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32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2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93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80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106FF-BC2D-40E3-A589-4121C1650E4B}" type="datetimeFigureOut">
              <a:rPr lang="pt-BR" smtClean="0"/>
              <a:t>01/12/2023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B6C1F82-8487-F008-3F44-D718BBC75DD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36"/>
            <a:ext cx="24380951" cy="137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8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673" r:id="rId12"/>
    <p:sldLayoutId id="2147483719" r:id="rId13"/>
    <p:sldLayoutId id="214748372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08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1218377"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ＭＳ Ｐゴシック"/>
          <a:cs typeface="ＭＳ Ｐゴシック"/>
        </a:defRPr>
      </a:lvl6pPr>
      <a:lvl7pPr marL="2436838"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ＭＳ Ｐゴシック"/>
          <a:cs typeface="ＭＳ Ｐゴシック"/>
        </a:defRPr>
      </a:lvl7pPr>
      <a:lvl8pPr marL="3655241"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ＭＳ Ｐゴシック"/>
          <a:cs typeface="ＭＳ Ｐゴシック"/>
        </a:defRPr>
      </a:lvl8pPr>
      <a:lvl9pPr marL="4873672" algn="l" defTabSz="1218377" rtl="0" eaLnBrk="0" fontAlgn="base" hangingPunct="0">
        <a:spcBef>
          <a:spcPct val="0"/>
        </a:spcBef>
        <a:spcAft>
          <a:spcPct val="0"/>
        </a:spcAft>
        <a:defRPr sz="11799">
          <a:solidFill>
            <a:schemeClr val="bg1"/>
          </a:solidFill>
          <a:latin typeface="Calibri" pitchFamily="34" charset="0"/>
          <a:ea typeface="ＭＳ Ｐゴシック"/>
          <a:cs typeface="ＭＳ Ｐゴシック"/>
        </a:defRPr>
      </a:lvl9pPr>
    </p:titleStyle>
    <p:bodyStyle>
      <a:lvl1pPr marL="913784" indent="-913784" algn="l" defTabSz="121837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86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1pPr>
      <a:lvl2pPr marL="1979945" indent="-761514" algn="l" defTabSz="121837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74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2pPr>
      <a:lvl3pPr marL="3046026" indent="-609186" algn="l" defTabSz="121837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64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3pPr>
      <a:lvl4pPr marL="4264427" indent="-609186" algn="l" defTabSz="121837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54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4pPr>
      <a:lvl5pPr marL="5482858" indent="-609186" algn="l" defTabSz="121837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5400">
          <a:solidFill>
            <a:schemeClr val="bg1"/>
          </a:solidFill>
          <a:latin typeface="+mn-lt"/>
          <a:ea typeface="MS PGothic" pitchFamily="34" charset="-128"/>
          <a:cs typeface="MS PGothic" charset="0"/>
        </a:defRPr>
      </a:lvl5pPr>
      <a:lvl6pPr marL="6701233" indent="-609186" algn="l" defTabSz="121837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5400">
          <a:solidFill>
            <a:schemeClr val="bg1"/>
          </a:solidFill>
          <a:latin typeface="+mn-lt"/>
          <a:ea typeface="+mn-ea"/>
          <a:cs typeface="+mn-cs"/>
        </a:defRPr>
      </a:lvl6pPr>
      <a:lvl7pPr marL="7919668" indent="-609186" algn="l" defTabSz="121837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5400">
          <a:solidFill>
            <a:schemeClr val="bg1"/>
          </a:solidFill>
          <a:latin typeface="+mn-lt"/>
          <a:ea typeface="+mn-ea"/>
          <a:cs typeface="+mn-cs"/>
        </a:defRPr>
      </a:lvl7pPr>
      <a:lvl8pPr marL="9138071" indent="-609186" algn="l" defTabSz="121837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5400">
          <a:solidFill>
            <a:schemeClr val="bg1"/>
          </a:solidFill>
          <a:latin typeface="+mn-lt"/>
          <a:ea typeface="+mn-ea"/>
          <a:cs typeface="+mn-cs"/>
        </a:defRPr>
      </a:lvl8pPr>
      <a:lvl9pPr marL="10356474" indent="-609186" algn="l" defTabSz="121837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54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8377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6838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5241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3672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2047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0424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28854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47259" algn="l" defTabSz="243683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BB048B8-6989-187D-730C-548B646DC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"/>
            <a:ext cx="24380951" cy="137142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694B571-6EE4-DF80-CA6C-7099B1FA4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3"/>
          <a:stretch/>
        </p:blipFill>
        <p:spPr>
          <a:xfrm>
            <a:off x="13449300" y="276"/>
            <a:ext cx="10931651" cy="1371428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9C2E486-01EA-31E0-3326-E1B41B7F7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0" r="44933" b="44440"/>
          <a:stretch/>
        </p:blipFill>
        <p:spPr>
          <a:xfrm>
            <a:off x="5040923" y="276"/>
            <a:ext cx="8408376" cy="76197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9E0CE12-2BDB-A57F-5ADF-F001413008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3" t="85286"/>
          <a:stretch/>
        </p:blipFill>
        <p:spPr>
          <a:xfrm>
            <a:off x="13449299" y="11696700"/>
            <a:ext cx="10931651" cy="20178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832C752-1F8C-68C8-9802-737B0682E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t="22778" r="29757" b="4019"/>
          <a:stretch/>
        </p:blipFill>
        <p:spPr>
          <a:xfrm>
            <a:off x="666750" y="3124200"/>
            <a:ext cx="16459200" cy="100393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27CF18E-2019-CB25-4C80-9F8D6DB649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0" t="81816" r="935" b="3737"/>
          <a:stretch/>
        </p:blipFill>
        <p:spPr>
          <a:xfrm>
            <a:off x="22174201" y="11220450"/>
            <a:ext cx="1981200" cy="19812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138F8E0-846C-A92E-FB8F-68972D844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29307" r="85271" b="56246"/>
          <a:stretch/>
        </p:blipFill>
        <p:spPr>
          <a:xfrm>
            <a:off x="1609725" y="4019550"/>
            <a:ext cx="1981200" cy="19812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D6A48C6-785C-8666-5AE7-C18B214387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1" t="6664" r="32654" b="78889"/>
          <a:stretch/>
        </p:blipFill>
        <p:spPr>
          <a:xfrm>
            <a:off x="14439901" y="9144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6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4239651-BE34-92F0-4A10-7E861B208A09}"/>
              </a:ext>
            </a:extLst>
          </p:cNvPr>
          <p:cNvGrpSpPr/>
          <p:nvPr/>
        </p:nvGrpSpPr>
        <p:grpSpPr>
          <a:xfrm>
            <a:off x="9497" y="266"/>
            <a:ext cx="24380951" cy="4236454"/>
            <a:chOff x="9497" y="266"/>
            <a:chExt cx="24380951" cy="4236454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A89900A5-E746-6E33-3AE9-1E7A39FA7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109"/>
            <a:stretch/>
          </p:blipFill>
          <p:spPr>
            <a:xfrm>
              <a:off x="9497" y="266"/>
              <a:ext cx="24380951" cy="4236454"/>
            </a:xfrm>
            <a:prstGeom prst="rect">
              <a:avLst/>
            </a:prstGeom>
          </p:spPr>
        </p:pic>
        <p:sp>
          <p:nvSpPr>
            <p:cNvPr id="11" name="Rectangle 15">
              <a:extLst>
                <a:ext uri="{FF2B5EF4-FFF2-40B4-BE49-F238E27FC236}">
                  <a16:creationId xmlns:a16="http://schemas.microsoft.com/office/drawing/2014/main" id="{ADBB2B35-1AB3-E0E4-281E-CE95AF9DD6DD}"/>
                </a:ext>
              </a:extLst>
            </p:cNvPr>
            <p:cNvSpPr/>
            <p:nvPr/>
          </p:nvSpPr>
          <p:spPr>
            <a:xfrm>
              <a:off x="83710" y="831411"/>
              <a:ext cx="23660210" cy="1543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en-US" sz="11000" b="1" kern="0" dirty="0">
                  <a:solidFill>
                    <a:srgbClr val="3BCEC2"/>
                  </a:solidFill>
                  <a:latin typeface="Arial Black" panose="020B0A04020102020204" pitchFamily="34" charset="0"/>
                  <a:cs typeface="Arial"/>
                </a:rPr>
                <a:t> QUALIFICAÇÃO ESPECIAL!!!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1CDE5E8C-9E8A-3DF0-0280-15CD153BFE4D}"/>
              </a:ext>
            </a:extLst>
          </p:cNvPr>
          <p:cNvGrpSpPr/>
          <p:nvPr/>
        </p:nvGrpSpPr>
        <p:grpSpPr>
          <a:xfrm>
            <a:off x="548640" y="2189860"/>
            <a:ext cx="23841807" cy="7777100"/>
            <a:chOff x="548640" y="2189860"/>
            <a:chExt cx="23841807" cy="7777100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173CB514-401F-60A6-C187-BCD5F87DA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" t="15966" b="27326"/>
            <a:stretch/>
          </p:blipFill>
          <p:spPr>
            <a:xfrm>
              <a:off x="548640" y="2189860"/>
              <a:ext cx="23841807" cy="7777100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45511252-7FB3-21C3-590B-F05AC0325A44}"/>
                </a:ext>
              </a:extLst>
            </p:cNvPr>
            <p:cNvSpPr txBox="1"/>
            <p:nvPr/>
          </p:nvSpPr>
          <p:spPr>
            <a:xfrm>
              <a:off x="3419791" y="3998960"/>
              <a:ext cx="7512106" cy="32932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Qualifique-se para a Experiência Viagem ou VIP e Mude de pin até setembro de 2024 para </a:t>
              </a:r>
              <a:r>
                <a:rPr lang="pt-BR" sz="44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qualificar automaticamente à Experiência </a:t>
              </a:r>
              <a:r>
                <a:rPr lang="pt-BR" sz="4400" b="1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Signature</a:t>
              </a:r>
              <a:r>
                <a:rPr lang="pt-BR" sz="44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!</a:t>
              </a:r>
              <a:endParaRPr lang="pt-BR" sz="40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4F8F8C8-E92D-925E-3729-9FF09DD38B2B}"/>
              </a:ext>
            </a:extLst>
          </p:cNvPr>
          <p:cNvGrpSpPr/>
          <p:nvPr/>
        </p:nvGrpSpPr>
        <p:grpSpPr>
          <a:xfrm>
            <a:off x="9499" y="7334675"/>
            <a:ext cx="23368662" cy="6379874"/>
            <a:chOff x="9499" y="7334675"/>
            <a:chExt cx="23368662" cy="6379874"/>
          </a:xfrm>
        </p:grpSpPr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56FE155C-95BA-5780-424E-DCD758605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0" r="4152"/>
            <a:stretch/>
          </p:blipFill>
          <p:spPr>
            <a:xfrm>
              <a:off x="9499" y="7334675"/>
              <a:ext cx="23368662" cy="6379874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7595A391-267E-F939-7FCD-08FEC05704CC}"/>
                </a:ext>
              </a:extLst>
            </p:cNvPr>
            <p:cNvSpPr txBox="1"/>
            <p:nvPr/>
          </p:nvSpPr>
          <p:spPr>
            <a:xfrm>
              <a:off x="13762099" y="9399424"/>
              <a:ext cx="7315994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Qualifique-se a </a:t>
              </a:r>
              <a:r>
                <a:rPr lang="pt-BR" sz="4000" b="1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Get</a:t>
              </a:r>
              <a:r>
                <a:rPr lang="pt-BR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, </a:t>
              </a:r>
              <a:r>
                <a:rPr lang="pt-BR" sz="4000" b="1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Get</a:t>
              </a:r>
              <a:r>
                <a:rPr lang="pt-BR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 Plus, Milionário, Milionário Plus, Presidente ou acima</a:t>
              </a:r>
              <a:r>
                <a:rPr lang="pt-BR" sz="40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 entre </a:t>
              </a:r>
            </a:p>
            <a:p>
              <a:r>
                <a:rPr lang="pt-BR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1º de janeiro de 2024 a</a:t>
              </a:r>
              <a:br>
                <a:rPr lang="pt-BR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</a:br>
              <a:r>
                <a:rPr lang="pt-BR" sz="4000" b="1" dirty="0">
                  <a:solidFill>
                    <a:schemeClr val="bg1"/>
                  </a:solidFill>
                  <a:latin typeface="Arial Nova" panose="020B0504020202020204" pitchFamily="34" charset="0"/>
                </a:rPr>
                <a:t>1º de outubro de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4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m 49">
            <a:extLst>
              <a:ext uri="{FF2B5EF4-FFF2-40B4-BE49-F238E27FC236}">
                <a16:creationId xmlns:a16="http://schemas.microsoft.com/office/drawing/2014/main" id="{62E3F1E1-2DF4-A4B9-4663-EADAE738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"/>
            <a:ext cx="24380951" cy="13714285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DBC6A8C3-F2F0-1EDD-4788-11D4C43FBD97}"/>
              </a:ext>
            </a:extLst>
          </p:cNvPr>
          <p:cNvGrpSpPr/>
          <p:nvPr/>
        </p:nvGrpSpPr>
        <p:grpSpPr>
          <a:xfrm>
            <a:off x="0" y="3811289"/>
            <a:ext cx="24380947" cy="9904711"/>
            <a:chOff x="0" y="3811289"/>
            <a:chExt cx="24380947" cy="9904711"/>
          </a:xfrm>
        </p:grpSpPr>
        <p:sp>
          <p:nvSpPr>
            <p:cNvPr id="17" name="Retângulo: Único Canto Arredondado 16">
              <a:extLst>
                <a:ext uri="{FF2B5EF4-FFF2-40B4-BE49-F238E27FC236}">
                  <a16:creationId xmlns:a16="http://schemas.microsoft.com/office/drawing/2014/main" id="{DC80D1B4-6D6C-776A-B22E-DAFD02B98A97}"/>
                </a:ext>
              </a:extLst>
            </p:cNvPr>
            <p:cNvSpPr/>
            <p:nvPr/>
          </p:nvSpPr>
          <p:spPr>
            <a:xfrm flipH="1">
              <a:off x="0" y="3811289"/>
              <a:ext cx="24380947" cy="9904711"/>
            </a:xfrm>
            <a:prstGeom prst="round1Rect">
              <a:avLst>
                <a:gd name="adj" fmla="val 25851"/>
              </a:avLst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0C7BA690-BEE6-806E-8DCC-2F7224B71C9A}"/>
                </a:ext>
              </a:extLst>
            </p:cNvPr>
            <p:cNvSpPr/>
            <p:nvPr/>
          </p:nvSpPr>
          <p:spPr>
            <a:xfrm>
              <a:off x="532205" y="5597790"/>
              <a:ext cx="3639745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en-US" sz="4000" b="1" kern="0" dirty="0">
                  <a:solidFill>
                    <a:srgbClr val="000000"/>
                  </a:solidFill>
                  <a:latin typeface="Arial Nova" panose="020B0504020202020204" pitchFamily="34" charset="0"/>
                  <a:cs typeface="Arial"/>
                </a:rPr>
                <a:t>NOVO SUPERVISOR</a:t>
              </a:r>
            </a:p>
          </p:txBody>
        </p:sp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D53C9032-1806-46AE-E87F-CCF19FF288DC}"/>
                </a:ext>
              </a:extLst>
            </p:cNvPr>
            <p:cNvSpPr/>
            <p:nvPr/>
          </p:nvSpPr>
          <p:spPr>
            <a:xfrm>
              <a:off x="532205" y="8083080"/>
              <a:ext cx="3639745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en-US" sz="4000" b="1" kern="0" dirty="0">
                  <a:solidFill>
                    <a:srgbClr val="000000"/>
                  </a:solidFill>
                  <a:latin typeface="Arial Nova" panose="020B0504020202020204" pitchFamily="34" charset="0"/>
                  <a:cs typeface="Arial"/>
                </a:rPr>
                <a:t>SUPERVISOR &amp; ACIMA</a:t>
              </a:r>
            </a:p>
          </p:txBody>
        </p: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1CED60EA-D588-A7AC-3E36-81BCD654F3E7}"/>
                </a:ext>
              </a:extLst>
            </p:cNvPr>
            <p:cNvGrpSpPr/>
            <p:nvPr/>
          </p:nvGrpSpPr>
          <p:grpSpPr>
            <a:xfrm>
              <a:off x="628949" y="7058815"/>
              <a:ext cx="3496109" cy="3090440"/>
              <a:chOff x="675841" y="7596025"/>
              <a:chExt cx="5443260" cy="3090440"/>
            </a:xfrm>
          </p:grpSpPr>
          <p:cxnSp>
            <p:nvCxnSpPr>
              <p:cNvPr id="33" name="Conector reto 32">
                <a:extLst>
                  <a:ext uri="{FF2B5EF4-FFF2-40B4-BE49-F238E27FC236}">
                    <a16:creationId xmlns:a16="http://schemas.microsoft.com/office/drawing/2014/main" id="{0E2E8ED0-453D-842C-A7E7-53BE1B5AD9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41" y="7596025"/>
                <a:ext cx="5443260" cy="0"/>
              </a:xfrm>
              <a:prstGeom prst="line">
                <a:avLst/>
              </a:prstGeom>
              <a:noFill/>
              <a:ln w="57150" cap="rnd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4" name="Conector reto 33">
                <a:extLst>
                  <a:ext uri="{FF2B5EF4-FFF2-40B4-BE49-F238E27FC236}">
                    <a16:creationId xmlns:a16="http://schemas.microsoft.com/office/drawing/2014/main" id="{4FE077F2-86C0-417C-6BB8-7E3C393D98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841" y="10686465"/>
                <a:ext cx="5443260" cy="0"/>
              </a:xfrm>
              <a:prstGeom prst="line">
                <a:avLst/>
              </a:prstGeom>
              <a:noFill/>
              <a:ln w="57150" cap="rnd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05FE45F8-0FBE-A04C-182E-CD66C374C807}"/>
                </a:ext>
              </a:extLst>
            </p:cNvPr>
            <p:cNvSpPr/>
            <p:nvPr/>
          </p:nvSpPr>
          <p:spPr>
            <a:xfrm>
              <a:off x="532205" y="11548007"/>
              <a:ext cx="363974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en-US" sz="4000" b="1" kern="0" dirty="0">
                  <a:solidFill>
                    <a:srgbClr val="000000"/>
                  </a:solidFill>
                  <a:latin typeface="Arial Nova" panose="020B0504020202020204" pitchFamily="34" charset="0"/>
                  <a:cs typeface="Arial"/>
                </a:rPr>
                <a:t>PREMIAÇÃO</a:t>
              </a:r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2BC2D75C-071A-5870-84D0-0D1792A4F771}"/>
              </a:ext>
            </a:extLst>
          </p:cNvPr>
          <p:cNvGrpSpPr/>
          <p:nvPr/>
        </p:nvGrpSpPr>
        <p:grpSpPr>
          <a:xfrm>
            <a:off x="1" y="428"/>
            <a:ext cx="24380949" cy="5876742"/>
            <a:chOff x="1" y="428"/>
            <a:chExt cx="24380949" cy="5876742"/>
          </a:xfrm>
        </p:grpSpPr>
        <p:pic>
          <p:nvPicPr>
            <p:cNvPr id="52" name="Imagem 51">
              <a:extLst>
                <a:ext uri="{FF2B5EF4-FFF2-40B4-BE49-F238E27FC236}">
                  <a16:creationId xmlns:a16="http://schemas.microsoft.com/office/drawing/2014/main" id="{970C9445-C4FB-FCD2-03DB-3E33D48E8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149"/>
            <a:stretch/>
          </p:blipFill>
          <p:spPr>
            <a:xfrm>
              <a:off x="1" y="428"/>
              <a:ext cx="24380949" cy="5876742"/>
            </a:xfrm>
            <a:prstGeom prst="rect">
              <a:avLst/>
            </a:prstGeom>
          </p:spPr>
        </p:pic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0ADDDB1E-61F4-C2AE-99D8-B8C11F1EFA9B}"/>
                </a:ext>
              </a:extLst>
            </p:cNvPr>
            <p:cNvSpPr/>
            <p:nvPr/>
          </p:nvSpPr>
          <p:spPr>
            <a:xfrm>
              <a:off x="570305" y="649228"/>
              <a:ext cx="15431695" cy="2193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/>
                </a:rPr>
                <a:t>QUADRO DE QUALIFICAÇÕES</a:t>
              </a: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28F6DBE2-F377-1457-964F-96383E320F68}"/>
              </a:ext>
            </a:extLst>
          </p:cNvPr>
          <p:cNvGrpSpPr/>
          <p:nvPr/>
        </p:nvGrpSpPr>
        <p:grpSpPr>
          <a:xfrm>
            <a:off x="10942298" y="2860633"/>
            <a:ext cx="6662784" cy="10871613"/>
            <a:chOff x="10942298" y="2860633"/>
            <a:chExt cx="6662784" cy="10871613"/>
          </a:xfrm>
        </p:grpSpPr>
        <p:pic>
          <p:nvPicPr>
            <p:cNvPr id="54" name="Imagem 53">
              <a:extLst>
                <a:ext uri="{FF2B5EF4-FFF2-40B4-BE49-F238E27FC236}">
                  <a16:creationId xmlns:a16="http://schemas.microsoft.com/office/drawing/2014/main" id="{DCAEA90A-4A7D-E67F-8847-252DAE1C0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80" t="20731" r="27793"/>
            <a:stretch/>
          </p:blipFill>
          <p:spPr>
            <a:xfrm>
              <a:off x="10942298" y="2860633"/>
              <a:ext cx="6662784" cy="10871613"/>
            </a:xfrm>
            <a:prstGeom prst="rect">
              <a:avLst/>
            </a:prstGeom>
          </p:spPr>
        </p:pic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CA8E9324-584F-BC16-93A3-CC83040C3985}"/>
                </a:ext>
              </a:extLst>
            </p:cNvPr>
            <p:cNvSpPr/>
            <p:nvPr/>
          </p:nvSpPr>
          <p:spPr>
            <a:xfrm>
              <a:off x="12177376" y="11790547"/>
              <a:ext cx="4118502" cy="1191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40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e 4 noites</a:t>
              </a:r>
              <a:br>
                <a:rPr lang="pt-BR" sz="50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</a:br>
              <a:r>
                <a:rPr lang="pt-BR" sz="44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para 2 pessoas </a:t>
              </a:r>
              <a:endParaRPr lang="pt-BR" sz="5000" kern="0" dirty="0">
                <a:solidFill>
                  <a:schemeClr val="bg1"/>
                </a:solidFill>
                <a:latin typeface="Arial Nova" panose="020B0504020202020204" pitchFamily="34" charset="0"/>
                <a:cs typeface="Arial"/>
              </a:endParaRPr>
            </a:p>
          </p:txBody>
        </p:sp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05935C65-FCB9-A0BF-EA68-B909133ED476}"/>
                </a:ext>
              </a:extLst>
            </p:cNvPr>
            <p:cNvSpPr/>
            <p:nvPr/>
          </p:nvSpPr>
          <p:spPr>
            <a:xfrm>
              <a:off x="13062708" y="10847993"/>
              <a:ext cx="2347838" cy="81477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AB6EE348-D7AD-B2E7-354C-233322F2FD21}"/>
                </a:ext>
              </a:extLst>
            </p:cNvPr>
            <p:cNvSpPr/>
            <p:nvPr/>
          </p:nvSpPr>
          <p:spPr>
            <a:xfrm>
              <a:off x="11616655" y="4060151"/>
              <a:ext cx="5239945" cy="1353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en-US" sz="48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/>
                </a:rPr>
                <a:t>EXPERIÊNCIA </a:t>
              </a:r>
            </a:p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en-US" sz="48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/>
                </a:rPr>
                <a:t>VIP</a:t>
              </a:r>
            </a:p>
          </p:txBody>
        </p:sp>
        <p:sp>
          <p:nvSpPr>
            <p:cNvPr id="37" name="Rectangle 15">
              <a:extLst>
                <a:ext uri="{FF2B5EF4-FFF2-40B4-BE49-F238E27FC236}">
                  <a16:creationId xmlns:a16="http://schemas.microsoft.com/office/drawing/2014/main" id="{C53D4DF4-9FE9-2372-E1F5-7366D249431E}"/>
                </a:ext>
              </a:extLst>
            </p:cNvPr>
            <p:cNvSpPr/>
            <p:nvPr/>
          </p:nvSpPr>
          <p:spPr>
            <a:xfrm>
              <a:off x="11281210" y="7483648"/>
              <a:ext cx="5910834" cy="22898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10 x </a:t>
              </a:r>
              <a:r>
                <a:rPr lang="pt-BR" sz="28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3.500 </a:t>
              </a:r>
              <a:r>
                <a:rPr lang="pt-BR" sz="2800" b="1" kern="0" dirty="0" err="1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PVs</a:t>
              </a:r>
              <a:b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</a:b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+ 1 NSUP 1ª Linha</a:t>
              </a:r>
            </a:p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ou </a:t>
              </a:r>
            </a:p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37.500 </a:t>
              </a:r>
              <a:r>
                <a:rPr lang="pt-BR" sz="2800" b="1" kern="0" dirty="0" err="1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PVs</a:t>
              </a:r>
              <a:r>
                <a:rPr lang="pt-BR" sz="28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 </a:t>
              </a: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acumulados com no mínimo 2.500/mês de Dez/23 a Set/24 + 1 NSUP 1ª Linha</a:t>
              </a:r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6C7E54E4-C99B-4024-BC71-388967A6C497}"/>
                </a:ext>
              </a:extLst>
            </p:cNvPr>
            <p:cNvSpPr/>
            <p:nvPr/>
          </p:nvSpPr>
          <p:spPr>
            <a:xfrm>
              <a:off x="11281210" y="5837729"/>
              <a:ext cx="5910834" cy="824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25.000 </a:t>
              </a:r>
              <a:r>
                <a:rPr lang="pt-BR" sz="2800" b="1" kern="0" dirty="0" err="1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PVs</a:t>
              </a:r>
              <a:endParaRPr lang="pt-BR" sz="2800" b="1" kern="0" dirty="0">
                <a:solidFill>
                  <a:schemeClr val="bg1"/>
                </a:solidFill>
                <a:latin typeface="Arial Nova" panose="020B0504020202020204" pitchFamily="34" charset="0"/>
                <a:cs typeface="Arial"/>
              </a:endParaRPr>
            </a:p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Acumulados Dez/23 a Set/24</a:t>
              </a:r>
            </a:p>
          </p:txBody>
        </p: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C27856CC-908C-FE81-C793-1856B3E373CB}"/>
                </a:ext>
              </a:extLst>
            </p:cNvPr>
            <p:cNvCxnSpPr>
              <a:cxnSpLocks/>
            </p:cNvCxnSpPr>
            <p:nvPr/>
          </p:nvCxnSpPr>
          <p:spPr>
            <a:xfrm>
              <a:off x="11514997" y="7058815"/>
              <a:ext cx="5443260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88D8EEB1-394F-ED7A-BF7C-8AA9EB94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514997" y="10149255"/>
              <a:ext cx="5443260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Rectangle 15">
              <a:extLst>
                <a:ext uri="{FF2B5EF4-FFF2-40B4-BE49-F238E27FC236}">
                  <a16:creationId xmlns:a16="http://schemas.microsoft.com/office/drawing/2014/main" id="{990A669D-4B41-CF7E-D250-51BC239DAA85}"/>
                </a:ext>
              </a:extLst>
            </p:cNvPr>
            <p:cNvSpPr/>
            <p:nvPr/>
          </p:nvSpPr>
          <p:spPr>
            <a:xfrm>
              <a:off x="13029273" y="10916411"/>
              <a:ext cx="2414708" cy="746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5000" b="1" kern="0" dirty="0">
                  <a:solidFill>
                    <a:srgbClr val="F4669D"/>
                  </a:solidFill>
                  <a:latin typeface="Arial Nova" panose="020B0504020202020204" pitchFamily="34" charset="0"/>
                  <a:cs typeface="Arial"/>
                </a:rPr>
                <a:t>5 dias</a:t>
              </a:r>
              <a:endParaRPr lang="pt-BR" sz="5000" kern="0" dirty="0">
                <a:solidFill>
                  <a:srgbClr val="F4669D"/>
                </a:solidFill>
                <a:latin typeface="Arial Nova" panose="020B0504020202020204" pitchFamily="34" charset="0"/>
                <a:cs typeface="Arial"/>
              </a:endParaRPr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8E7140DA-2702-BEE7-1A28-D4C673E73618}"/>
              </a:ext>
            </a:extLst>
          </p:cNvPr>
          <p:cNvGrpSpPr/>
          <p:nvPr/>
        </p:nvGrpSpPr>
        <p:grpSpPr>
          <a:xfrm>
            <a:off x="4125057" y="2843098"/>
            <a:ext cx="6727625" cy="10871613"/>
            <a:chOff x="4125057" y="2843098"/>
            <a:chExt cx="6727625" cy="10871613"/>
          </a:xfrm>
        </p:grpSpPr>
        <p:pic>
          <p:nvPicPr>
            <p:cNvPr id="51" name="Imagem 50">
              <a:extLst>
                <a:ext uri="{FF2B5EF4-FFF2-40B4-BE49-F238E27FC236}">
                  <a16:creationId xmlns:a16="http://schemas.microsoft.com/office/drawing/2014/main" id="{95E50DBA-74DF-D568-2C1A-70F1CBDE4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8" t="20749" r="55456" b="32"/>
            <a:stretch/>
          </p:blipFill>
          <p:spPr>
            <a:xfrm>
              <a:off x="4125057" y="2843098"/>
              <a:ext cx="6727625" cy="1087161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B6397B-D53E-9C35-DD1A-3B7C93A18FCF}"/>
                </a:ext>
              </a:extLst>
            </p:cNvPr>
            <p:cNvSpPr/>
            <p:nvPr/>
          </p:nvSpPr>
          <p:spPr>
            <a:xfrm>
              <a:off x="4896988" y="4060151"/>
              <a:ext cx="5239945" cy="1353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en-US" sz="48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/>
                </a:rPr>
                <a:t>EXPERIÊNCIA </a:t>
              </a:r>
            </a:p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en-US" sz="48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/>
                </a:rPr>
                <a:t>VIAGEM</a:t>
              </a:r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2D0E50C3-9127-BBA2-71EE-000E8BBA68A4}"/>
                </a:ext>
              </a:extLst>
            </p:cNvPr>
            <p:cNvSpPr/>
            <p:nvPr/>
          </p:nvSpPr>
          <p:spPr>
            <a:xfrm>
              <a:off x="4561543" y="7483648"/>
              <a:ext cx="5910834" cy="22898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10 x </a:t>
              </a:r>
              <a:r>
                <a:rPr lang="pt-BR" sz="28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2.500 </a:t>
              </a:r>
              <a:r>
                <a:rPr lang="pt-BR" sz="2800" b="1" kern="0" dirty="0" err="1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PVs</a:t>
              </a:r>
              <a:b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</a:b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+ 1 NSUP 1ª Linha</a:t>
              </a:r>
            </a:p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ou </a:t>
              </a:r>
            </a:p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27.500 </a:t>
              </a:r>
              <a:r>
                <a:rPr lang="pt-BR" sz="2800" b="1" kern="0" dirty="0" err="1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PVs</a:t>
              </a:r>
              <a:r>
                <a:rPr lang="pt-BR" sz="28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 </a:t>
              </a: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acumulados com no mínimo 1.500/mês de Dez/23 a Set/24 + 1 NSUP 1ª Linha</a:t>
              </a:r>
            </a:p>
          </p:txBody>
        </p:sp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4FB2F566-2BFD-10EA-3C48-2CC8C07BD568}"/>
                </a:ext>
              </a:extLst>
            </p:cNvPr>
            <p:cNvSpPr/>
            <p:nvPr/>
          </p:nvSpPr>
          <p:spPr>
            <a:xfrm>
              <a:off x="5457709" y="11790547"/>
              <a:ext cx="4118502" cy="1191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40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e 3 noites</a:t>
              </a:r>
              <a:br>
                <a:rPr lang="pt-BR" sz="50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</a:br>
              <a:r>
                <a:rPr lang="pt-BR" sz="44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para 2 pessoas </a:t>
              </a:r>
              <a:endParaRPr lang="pt-BR" sz="5000" kern="0" dirty="0">
                <a:solidFill>
                  <a:schemeClr val="bg1"/>
                </a:solidFill>
                <a:latin typeface="Arial Nova" panose="020B0504020202020204" pitchFamily="34" charset="0"/>
                <a:cs typeface="Arial"/>
              </a:endParaRPr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67068072-743B-1FB5-57FD-93D2A2173B25}"/>
                </a:ext>
              </a:extLst>
            </p:cNvPr>
            <p:cNvSpPr/>
            <p:nvPr/>
          </p:nvSpPr>
          <p:spPr>
            <a:xfrm>
              <a:off x="4561543" y="5837729"/>
              <a:ext cx="5910834" cy="824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15.000 </a:t>
              </a:r>
              <a:r>
                <a:rPr lang="pt-BR" sz="2800" b="1" kern="0" dirty="0" err="1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PVs</a:t>
              </a:r>
              <a:endParaRPr lang="pt-BR" sz="2800" b="1" kern="0" dirty="0">
                <a:solidFill>
                  <a:schemeClr val="bg1"/>
                </a:solidFill>
                <a:latin typeface="Arial Nova" panose="020B0504020202020204" pitchFamily="34" charset="0"/>
                <a:cs typeface="Arial"/>
              </a:endParaRPr>
            </a:p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Acumulados Dez/23 a Set/24</a:t>
              </a:r>
            </a:p>
          </p:txBody>
        </p: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91B1AF95-AE8E-153A-634E-BBA7C373DCF0}"/>
                </a:ext>
              </a:extLst>
            </p:cNvPr>
            <p:cNvCxnSpPr>
              <a:cxnSpLocks/>
            </p:cNvCxnSpPr>
            <p:nvPr/>
          </p:nvCxnSpPr>
          <p:spPr>
            <a:xfrm>
              <a:off x="4795330" y="7058815"/>
              <a:ext cx="5443260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07984D5F-2575-9B3E-AD75-320BA00889F8}"/>
                </a:ext>
              </a:extLst>
            </p:cNvPr>
            <p:cNvCxnSpPr>
              <a:cxnSpLocks/>
            </p:cNvCxnSpPr>
            <p:nvPr/>
          </p:nvCxnSpPr>
          <p:spPr>
            <a:xfrm>
              <a:off x="4795330" y="10149255"/>
              <a:ext cx="5443260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C3CAD324-3693-0DED-A7ED-CB83CF9EDD36}"/>
                </a:ext>
              </a:extLst>
            </p:cNvPr>
            <p:cNvSpPr/>
            <p:nvPr/>
          </p:nvSpPr>
          <p:spPr>
            <a:xfrm>
              <a:off x="6343041" y="10847993"/>
              <a:ext cx="2347838" cy="81477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3" name="Rectangle 15">
              <a:extLst>
                <a:ext uri="{FF2B5EF4-FFF2-40B4-BE49-F238E27FC236}">
                  <a16:creationId xmlns:a16="http://schemas.microsoft.com/office/drawing/2014/main" id="{5986E5FB-3FD0-FCEA-E812-381A74341B79}"/>
                </a:ext>
              </a:extLst>
            </p:cNvPr>
            <p:cNvSpPr/>
            <p:nvPr/>
          </p:nvSpPr>
          <p:spPr>
            <a:xfrm>
              <a:off x="6309606" y="10916411"/>
              <a:ext cx="2414708" cy="746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5000" b="1" kern="0" dirty="0">
                  <a:solidFill>
                    <a:srgbClr val="3BCEC2"/>
                  </a:solidFill>
                  <a:latin typeface="Arial Nova" panose="020B0504020202020204" pitchFamily="34" charset="0"/>
                  <a:cs typeface="Arial"/>
                </a:rPr>
                <a:t>4 dias</a:t>
              </a:r>
              <a:endParaRPr lang="pt-BR" sz="5000" kern="0" dirty="0">
                <a:solidFill>
                  <a:schemeClr val="bg1"/>
                </a:solidFill>
                <a:latin typeface="Arial Nova" panose="020B0504020202020204" pitchFamily="34" charset="0"/>
                <a:cs typeface="Arial"/>
              </a:endParaRP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1C28A641-2589-D1A4-E2A7-72546EDFCBF4}"/>
              </a:ext>
            </a:extLst>
          </p:cNvPr>
          <p:cNvGrpSpPr/>
          <p:nvPr/>
        </p:nvGrpSpPr>
        <p:grpSpPr>
          <a:xfrm>
            <a:off x="17498157" y="3029534"/>
            <a:ext cx="6882793" cy="10685177"/>
            <a:chOff x="17498157" y="3029534"/>
            <a:chExt cx="6882793" cy="10685177"/>
          </a:xfrm>
        </p:grpSpPr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id="{D00D39A7-076F-0A38-4745-81750D3D4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69" t="22089" r="2"/>
            <a:stretch/>
          </p:blipFill>
          <p:spPr>
            <a:xfrm>
              <a:off x="17498157" y="3029534"/>
              <a:ext cx="6882793" cy="10685177"/>
            </a:xfrm>
            <a:prstGeom prst="rect">
              <a:avLst/>
            </a:prstGeom>
          </p:spPr>
        </p:pic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8CD5FA9A-AD57-5D1B-562A-408143F2B1FE}"/>
                </a:ext>
              </a:extLst>
            </p:cNvPr>
            <p:cNvSpPr/>
            <p:nvPr/>
          </p:nvSpPr>
          <p:spPr>
            <a:xfrm>
              <a:off x="18230815" y="4060151"/>
              <a:ext cx="5239945" cy="7253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en-US" sz="48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/>
                </a:rPr>
                <a:t>EXPERIÊNCIA </a:t>
              </a:r>
            </a:p>
          </p:txBody>
        </p:sp>
        <p:sp>
          <p:nvSpPr>
            <p:cNvPr id="42" name="Rectangle 15">
              <a:extLst>
                <a:ext uri="{FF2B5EF4-FFF2-40B4-BE49-F238E27FC236}">
                  <a16:creationId xmlns:a16="http://schemas.microsoft.com/office/drawing/2014/main" id="{33F705B3-16B6-58DD-92B1-81CD2C609DB1}"/>
                </a:ext>
              </a:extLst>
            </p:cNvPr>
            <p:cNvSpPr/>
            <p:nvPr/>
          </p:nvSpPr>
          <p:spPr>
            <a:xfrm>
              <a:off x="17895370" y="7483648"/>
              <a:ext cx="5910834" cy="22898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10 x </a:t>
              </a:r>
              <a:r>
                <a:rPr lang="pt-BR" sz="28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5.000 </a:t>
              </a:r>
              <a:r>
                <a:rPr lang="pt-BR" sz="2800" b="1" kern="0" dirty="0" err="1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PVs</a:t>
              </a:r>
              <a:b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</a:b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+ 1 NSUP 1ª Linha</a:t>
              </a:r>
            </a:p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ou </a:t>
              </a:r>
            </a:p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52.500 </a:t>
              </a:r>
              <a:r>
                <a:rPr lang="pt-BR" sz="2800" b="1" kern="0" dirty="0" err="1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PVs</a:t>
              </a:r>
              <a:r>
                <a:rPr lang="pt-BR" sz="28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 </a:t>
              </a: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acumulados com no mínimo 2.500/mês de Dez/23 a Set/24 + 1 NSUP 1ª Linha</a:t>
              </a:r>
            </a:p>
          </p:txBody>
        </p: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BFA42B00-740A-3AC5-A02D-7D43E9B64AD7}"/>
                </a:ext>
              </a:extLst>
            </p:cNvPr>
            <p:cNvCxnSpPr>
              <a:cxnSpLocks/>
            </p:cNvCxnSpPr>
            <p:nvPr/>
          </p:nvCxnSpPr>
          <p:spPr>
            <a:xfrm>
              <a:off x="18129157" y="7058815"/>
              <a:ext cx="5443260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AC3FC8F0-3EF0-9364-CFE1-AA8E34223B42}"/>
                </a:ext>
              </a:extLst>
            </p:cNvPr>
            <p:cNvCxnSpPr>
              <a:cxnSpLocks/>
            </p:cNvCxnSpPr>
            <p:nvPr/>
          </p:nvCxnSpPr>
          <p:spPr>
            <a:xfrm>
              <a:off x="18129157" y="10149255"/>
              <a:ext cx="5443260" cy="0"/>
            </a:xfrm>
            <a:prstGeom prst="line">
              <a:avLst/>
            </a:prstGeom>
            <a:noFill/>
            <a:ln w="57150" cap="rnd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Rectangle 15">
              <a:extLst>
                <a:ext uri="{FF2B5EF4-FFF2-40B4-BE49-F238E27FC236}">
                  <a16:creationId xmlns:a16="http://schemas.microsoft.com/office/drawing/2014/main" id="{38414441-B093-EF5C-DB1C-F4415A804985}"/>
                </a:ext>
              </a:extLst>
            </p:cNvPr>
            <p:cNvSpPr/>
            <p:nvPr/>
          </p:nvSpPr>
          <p:spPr>
            <a:xfrm>
              <a:off x="18382853" y="11371739"/>
              <a:ext cx="4911968" cy="1766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40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e 5 noites</a:t>
              </a:r>
              <a:br>
                <a:rPr lang="pt-BR" sz="50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</a:br>
              <a:r>
                <a:rPr lang="pt-BR" sz="44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para 2 pessoas pessoas </a:t>
              </a:r>
              <a:endParaRPr lang="pt-BR" sz="5000" kern="0" dirty="0">
                <a:solidFill>
                  <a:schemeClr val="bg1"/>
                </a:solidFill>
                <a:latin typeface="Arial Nova" panose="020B0504020202020204" pitchFamily="34" charset="0"/>
                <a:cs typeface="Arial"/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0B6D2DF9-9E03-FB17-ED1C-CF7B73724C78}"/>
                </a:ext>
              </a:extLst>
            </p:cNvPr>
            <p:cNvGrpSpPr/>
            <p:nvPr/>
          </p:nvGrpSpPr>
          <p:grpSpPr>
            <a:xfrm>
              <a:off x="19661721" y="10515600"/>
              <a:ext cx="2414708" cy="831956"/>
              <a:chOff x="19667291" y="10515600"/>
              <a:chExt cx="2414708" cy="831956"/>
            </a:xfrm>
          </p:grpSpPr>
          <p:sp>
            <p:nvSpPr>
              <p:cNvPr id="9" name="Retângulo: Cantos Arredondados 8">
                <a:extLst>
                  <a:ext uri="{FF2B5EF4-FFF2-40B4-BE49-F238E27FC236}">
                    <a16:creationId xmlns:a16="http://schemas.microsoft.com/office/drawing/2014/main" id="{C4B98087-B32D-CA5F-047E-473476C239DE}"/>
                  </a:ext>
                </a:extLst>
              </p:cNvPr>
              <p:cNvSpPr/>
              <p:nvPr/>
            </p:nvSpPr>
            <p:spPr>
              <a:xfrm>
                <a:off x="19702537" y="10515600"/>
                <a:ext cx="2347838" cy="81477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600"/>
              </a:p>
            </p:txBody>
          </p:sp>
          <p:sp>
            <p:nvSpPr>
              <p:cNvPr id="11" name="Rectangle 15">
                <a:extLst>
                  <a:ext uri="{FF2B5EF4-FFF2-40B4-BE49-F238E27FC236}">
                    <a16:creationId xmlns:a16="http://schemas.microsoft.com/office/drawing/2014/main" id="{9133428E-C6DB-CC94-168E-AFB3E3A155A7}"/>
                  </a:ext>
                </a:extLst>
              </p:cNvPr>
              <p:cNvSpPr/>
              <p:nvPr/>
            </p:nvSpPr>
            <p:spPr>
              <a:xfrm>
                <a:off x="19667291" y="10601198"/>
                <a:ext cx="2414708" cy="7463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2438218">
                  <a:lnSpc>
                    <a:spcPct val="85000"/>
                  </a:lnSpc>
                  <a:tabLst>
                    <a:tab pos="8980488" algn="l"/>
                  </a:tabLst>
                  <a:defRPr/>
                </a:pPr>
                <a:r>
                  <a:rPr lang="pt-BR" sz="5000" b="1" kern="0" dirty="0">
                    <a:solidFill>
                      <a:srgbClr val="943EF4"/>
                    </a:solidFill>
                    <a:latin typeface="Arial Nova" panose="020B0504020202020204" pitchFamily="34" charset="0"/>
                    <a:cs typeface="Arial"/>
                  </a:rPr>
                  <a:t>6 dias</a:t>
                </a:r>
                <a:endParaRPr lang="pt-BR" sz="5000" kern="0" dirty="0">
                  <a:solidFill>
                    <a:srgbClr val="943EF4"/>
                  </a:solidFill>
                  <a:latin typeface="Arial Nova" panose="020B0504020202020204" pitchFamily="34" charset="0"/>
                  <a:cs typeface="Arial"/>
                </a:endParaRPr>
              </a:p>
            </p:txBody>
          </p:sp>
        </p:grp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15EC257A-C270-BD9E-454E-3FD8465BF0EF}"/>
                </a:ext>
              </a:extLst>
            </p:cNvPr>
            <p:cNvGrpSpPr/>
            <p:nvPr/>
          </p:nvGrpSpPr>
          <p:grpSpPr>
            <a:xfrm>
              <a:off x="18394803" y="12575621"/>
              <a:ext cx="4911968" cy="754744"/>
              <a:chOff x="18216179" y="12637879"/>
              <a:chExt cx="5442474" cy="836258"/>
            </a:xfrm>
          </p:grpSpPr>
          <p:sp>
            <p:nvSpPr>
              <p:cNvPr id="12" name="Retângulo: Cantos Arredondados 11">
                <a:extLst>
                  <a:ext uri="{FF2B5EF4-FFF2-40B4-BE49-F238E27FC236}">
                    <a16:creationId xmlns:a16="http://schemas.microsoft.com/office/drawing/2014/main" id="{A06412DC-FE9D-469D-CEE8-8ED944AC2EA9}"/>
                  </a:ext>
                </a:extLst>
              </p:cNvPr>
              <p:cNvSpPr/>
              <p:nvPr/>
            </p:nvSpPr>
            <p:spPr>
              <a:xfrm>
                <a:off x="18216179" y="12637879"/>
                <a:ext cx="5442474" cy="836258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13" name="Rectangle 15">
                <a:extLst>
                  <a:ext uri="{FF2B5EF4-FFF2-40B4-BE49-F238E27FC236}">
                    <a16:creationId xmlns:a16="http://schemas.microsoft.com/office/drawing/2014/main" id="{0AE337CF-0CB8-5514-A05D-5DF2DF252DBD}"/>
                  </a:ext>
                </a:extLst>
              </p:cNvPr>
              <p:cNvSpPr/>
              <p:nvPr/>
            </p:nvSpPr>
            <p:spPr>
              <a:xfrm>
                <a:off x="18303146" y="12773788"/>
                <a:ext cx="5170312" cy="624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2438218">
                  <a:lnSpc>
                    <a:spcPct val="85000"/>
                  </a:lnSpc>
                  <a:tabLst>
                    <a:tab pos="8980488" algn="l"/>
                  </a:tabLst>
                  <a:defRPr/>
                </a:pPr>
                <a:r>
                  <a:rPr lang="pt-BR" sz="3600" b="1" kern="0" dirty="0">
                    <a:solidFill>
                      <a:srgbClr val="943EF4"/>
                    </a:solidFill>
                    <a:latin typeface="Arial Nova" panose="020B0504020202020204" pitchFamily="34" charset="0"/>
                    <a:cs typeface="Arial"/>
                  </a:rPr>
                  <a:t>+ Upgrade </a:t>
                </a:r>
                <a:r>
                  <a:rPr lang="pt-BR" sz="3600" b="1" kern="0" dirty="0" err="1">
                    <a:solidFill>
                      <a:srgbClr val="943EF4"/>
                    </a:solidFill>
                    <a:latin typeface="Arial Nova" panose="020B0504020202020204" pitchFamily="34" charset="0"/>
                    <a:cs typeface="Arial"/>
                  </a:rPr>
                  <a:t>Signature</a:t>
                </a:r>
                <a:r>
                  <a:rPr lang="pt-BR" sz="3600" b="1" kern="0" dirty="0">
                    <a:solidFill>
                      <a:srgbClr val="943EF4"/>
                    </a:solidFill>
                    <a:latin typeface="Arial Nova" panose="020B0504020202020204" pitchFamily="34" charset="0"/>
                    <a:cs typeface="Arial"/>
                  </a:rPr>
                  <a:t> </a:t>
                </a:r>
                <a:endParaRPr lang="pt-BR" sz="3600" kern="0" dirty="0">
                  <a:solidFill>
                    <a:srgbClr val="943EF4"/>
                  </a:solidFill>
                  <a:latin typeface="Arial Nova" panose="020B0504020202020204" pitchFamily="34" charset="0"/>
                  <a:cs typeface="Arial"/>
                </a:endParaRPr>
              </a:p>
            </p:txBody>
          </p:sp>
        </p:grp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407A1FE1-0F04-B8E4-77D6-9CCEB10BA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8" t="10191" r="43661" b="59814"/>
            <a:stretch/>
          </p:blipFill>
          <p:spPr>
            <a:xfrm>
              <a:off x="18688553" y="4449487"/>
              <a:ext cx="4883864" cy="1800662"/>
            </a:xfrm>
            <a:prstGeom prst="rect">
              <a:avLst/>
            </a:prstGeom>
          </p:spPr>
        </p:pic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F5B2D5A6-58E0-2860-C7E4-1252F30BCCD4}"/>
                </a:ext>
              </a:extLst>
            </p:cNvPr>
            <p:cNvSpPr/>
            <p:nvPr/>
          </p:nvSpPr>
          <p:spPr>
            <a:xfrm>
              <a:off x="17895370" y="5837729"/>
              <a:ext cx="5910834" cy="824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b="1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30.000 </a:t>
              </a:r>
              <a:r>
                <a:rPr lang="pt-BR" sz="2800" b="1" kern="0" dirty="0" err="1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PVs</a:t>
              </a:r>
              <a:endParaRPr lang="pt-BR" sz="2800" b="1" kern="0" dirty="0">
                <a:solidFill>
                  <a:schemeClr val="bg1"/>
                </a:solidFill>
                <a:latin typeface="Arial Nova" panose="020B0504020202020204" pitchFamily="34" charset="0"/>
                <a:cs typeface="Arial"/>
              </a:endParaRPr>
            </a:p>
            <a:p>
              <a:pPr algn="ctr" defTabSz="2438218">
                <a:lnSpc>
                  <a:spcPct val="85000"/>
                </a:lnSpc>
                <a:tabLst>
                  <a:tab pos="8980488" algn="l"/>
                </a:tabLst>
                <a:defRPr/>
              </a:pPr>
              <a:r>
                <a:rPr lang="pt-BR" sz="2800" kern="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Acumulados Dez/23 a Set/24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2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0ECE93BA-CDDC-5F27-71E2-D36A9AA4C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"/>
            <a:ext cx="24380951" cy="1371428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18B7DE5-05AA-E9FD-E4A0-4CB4EFDA42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23"/>
          <a:stretch/>
        </p:blipFill>
        <p:spPr>
          <a:xfrm>
            <a:off x="5686" y="709"/>
            <a:ext cx="24380951" cy="663455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30B2B26-7920-711D-11B0-BE7649EF83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4" b="69403"/>
          <a:stretch/>
        </p:blipFill>
        <p:spPr>
          <a:xfrm>
            <a:off x="10902462" y="709"/>
            <a:ext cx="13484174" cy="419615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3343B08-0549-DD8D-1FCC-BC7CBB0D4F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15040"/>
          <a:stretch/>
        </p:blipFill>
        <p:spPr>
          <a:xfrm>
            <a:off x="1922585" y="2063261"/>
            <a:ext cx="22464051" cy="1165173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886C2FCB-2266-BCFC-B6F3-04F0F733D1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28" r="48747"/>
          <a:stretch/>
        </p:blipFill>
        <p:spPr>
          <a:xfrm>
            <a:off x="5687" y="10057079"/>
            <a:ext cx="12495891" cy="365791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E1E4843-6FE2-442D-9C62-2870B512E1F6}"/>
              </a:ext>
            </a:extLst>
          </p:cNvPr>
          <p:cNvSpPr txBox="1"/>
          <p:nvPr/>
        </p:nvSpPr>
        <p:spPr>
          <a:xfrm>
            <a:off x="4021118" y="4742805"/>
            <a:ext cx="8480460" cy="5314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 defTabSz="1827395">
              <a:spcAft>
                <a:spcPts val="2000"/>
              </a:spcAft>
              <a:buClr>
                <a:srgbClr val="3BCEC2"/>
              </a:buClr>
              <a:buFont typeface="Arial Nova" panose="020B0504020202020204" pitchFamily="34" charset="0"/>
              <a:buChar char="l"/>
              <a:defRPr/>
            </a:pP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Acomodação para </a:t>
            </a:r>
            <a: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2 pessoas </a:t>
            </a: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(quantidade de noites a depender do nível de qualificação)</a:t>
            </a:r>
          </a:p>
          <a:p>
            <a:pPr marL="352425" indent="-352425" defTabSz="1827395">
              <a:spcAft>
                <a:spcPts val="2000"/>
              </a:spcAft>
              <a:buClr>
                <a:srgbClr val="3BCEC2"/>
              </a:buClr>
              <a:buFont typeface="Arial Nova" panose="020B0504020202020204" pitchFamily="34" charset="0"/>
              <a:buChar char="l"/>
              <a:defRPr/>
            </a:pPr>
            <a: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Pensão completa com bebidas </a:t>
            </a: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inclusas somente nos bares e no restaurante principal do resort</a:t>
            </a:r>
          </a:p>
          <a:p>
            <a:pPr marL="352425" indent="-352425" defTabSz="1827395">
              <a:spcAft>
                <a:spcPts val="2000"/>
              </a:spcAft>
              <a:buClr>
                <a:srgbClr val="3BCEC2"/>
              </a:buClr>
              <a:buFont typeface="Arial Nova" panose="020B0504020202020204" pitchFamily="34" charset="0"/>
              <a:buChar char="l"/>
              <a:defRPr/>
            </a:pP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O qualificado deverá desfrutar</a:t>
            </a:r>
            <a:b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</a:b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da promoção em uma das </a:t>
            </a:r>
            <a: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datas</a:t>
            </a:r>
            <a:b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</a:br>
            <a: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pré-determinadas </a:t>
            </a: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em registro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F249C8D-B703-4AC5-A5C2-43C25A08768C}"/>
              </a:ext>
            </a:extLst>
          </p:cNvPr>
          <p:cNvSpPr/>
          <p:nvPr/>
        </p:nvSpPr>
        <p:spPr>
          <a:xfrm>
            <a:off x="4021118" y="3769334"/>
            <a:ext cx="10239291" cy="917142"/>
          </a:xfrm>
          <a:prstGeom prst="rect">
            <a:avLst/>
          </a:prstGeom>
        </p:spPr>
        <p:txBody>
          <a:bodyPr wrap="square" lIns="182748" tIns="91424" rIns="182748" bIns="91424">
            <a:spAutoFit/>
          </a:bodyPr>
          <a:lstStyle/>
          <a:p>
            <a:pPr defTabSz="1827395">
              <a:lnSpc>
                <a:spcPct val="85000"/>
              </a:lnSpc>
              <a:tabLst>
                <a:tab pos="5726418" algn="l"/>
              </a:tabLst>
              <a:defRPr/>
            </a:pPr>
            <a:r>
              <a:rPr lang="pt-BR" sz="5600" dirty="0">
                <a:solidFill>
                  <a:srgbClr val="04424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O QUE </a:t>
            </a:r>
            <a:r>
              <a:rPr lang="pt-BR" sz="5600" b="1" dirty="0">
                <a:solidFill>
                  <a:srgbClr val="3BCEC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ESTÁ INCLUSO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86A94E4-48B2-424F-89BD-D5D83D701911}"/>
              </a:ext>
            </a:extLst>
          </p:cNvPr>
          <p:cNvSpPr txBox="1"/>
          <p:nvPr/>
        </p:nvSpPr>
        <p:spPr>
          <a:xfrm>
            <a:off x="13277809" y="4681157"/>
            <a:ext cx="10462167" cy="765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 defTabSz="1827395">
              <a:spcAft>
                <a:spcPts val="2000"/>
              </a:spcAft>
              <a:buClr>
                <a:srgbClr val="F4669D"/>
              </a:buClr>
              <a:buFont typeface="Arial Nova" panose="020B0504020202020204" pitchFamily="34" charset="0"/>
              <a:buChar char="l"/>
              <a:defRPr/>
            </a:pPr>
            <a: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Extras no hotel </a:t>
            </a: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(lavanderia,</a:t>
            </a:r>
            <a:b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</a:b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telefonemas, internet e etc.)</a:t>
            </a:r>
          </a:p>
          <a:p>
            <a:pPr marL="352425" indent="-352425" defTabSz="1827395">
              <a:spcAft>
                <a:spcPts val="2000"/>
              </a:spcAft>
              <a:buClr>
                <a:srgbClr val="F4669D"/>
              </a:buClr>
              <a:buFont typeface="Arial Nova" panose="020B0504020202020204" pitchFamily="34" charset="0"/>
              <a:buChar char="l"/>
              <a:defRPr/>
            </a:pPr>
            <a: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Custos com atendimento médico</a:t>
            </a:r>
            <a:b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</a:b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(é recomendada a contratação</a:t>
            </a:r>
            <a:b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</a:b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de Seguro Viagem)</a:t>
            </a:r>
          </a:p>
          <a:p>
            <a:pPr marL="352425" indent="-352425" defTabSz="1827395">
              <a:spcAft>
                <a:spcPts val="2000"/>
              </a:spcAft>
              <a:buClr>
                <a:srgbClr val="F4669D"/>
              </a:buClr>
              <a:buFont typeface="Arial Nova" panose="020B0504020202020204" pitchFamily="34" charset="0"/>
              <a:buChar char="l"/>
              <a:defRPr/>
            </a:pPr>
            <a: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Excursões são opcionais </a:t>
            </a: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 pagas a parte</a:t>
            </a:r>
          </a:p>
          <a:p>
            <a:pPr marL="352425" indent="-352425" defTabSz="1827395">
              <a:spcAft>
                <a:spcPts val="2000"/>
              </a:spcAft>
              <a:buClr>
                <a:srgbClr val="F4669D"/>
              </a:buClr>
              <a:buFont typeface="Arial Nova" panose="020B0504020202020204" pitchFamily="34" charset="0"/>
              <a:buChar char="l"/>
              <a:defRPr/>
            </a:pPr>
            <a: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Passagem aérea e </a:t>
            </a:r>
            <a:r>
              <a:rPr lang="pt-BR" sz="3400" b="1" dirty="0" err="1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Transfer</a:t>
            </a:r>
            <a: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terrestre </a:t>
            </a: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regular de ida e volta ao resort</a:t>
            </a:r>
          </a:p>
          <a:p>
            <a:pPr marL="352425" indent="-352425" defTabSz="1827395">
              <a:spcAft>
                <a:spcPts val="2000"/>
              </a:spcAft>
              <a:buClr>
                <a:srgbClr val="F4669D"/>
              </a:buClr>
              <a:buFont typeface="Arial Nova" panose="020B0504020202020204" pitchFamily="34" charset="0"/>
              <a:buChar char="l"/>
              <a:defRPr/>
            </a:pPr>
            <a: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Seguro</a:t>
            </a: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Viagem</a:t>
            </a:r>
          </a:p>
          <a:p>
            <a:pPr marL="352425" indent="-352425" defTabSz="1827395">
              <a:spcAft>
                <a:spcPts val="2000"/>
              </a:spcAft>
              <a:buClr>
                <a:srgbClr val="F4669D"/>
              </a:buClr>
              <a:buFont typeface="Arial Nova" panose="020B0504020202020204" pitchFamily="34" charset="0"/>
              <a:buChar char="l"/>
              <a:defRPr/>
            </a:pPr>
            <a:r>
              <a:rPr lang="pt-BR" sz="3400" b="1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Quaisquer despesas referentes a danos, </a:t>
            </a:r>
            <a:r>
              <a:rPr lang="pt-BR" sz="3400" dirty="0">
                <a:solidFill>
                  <a:srgbClr val="2B2B2B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extravio ou perda de bagagem, assim como despesas de perda do voo por qualquer motivo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8A1D90E-50B3-4AF5-B063-E622847161CF}"/>
              </a:ext>
            </a:extLst>
          </p:cNvPr>
          <p:cNvSpPr/>
          <p:nvPr/>
        </p:nvSpPr>
        <p:spPr>
          <a:xfrm>
            <a:off x="13277807" y="3707686"/>
            <a:ext cx="10239291" cy="917142"/>
          </a:xfrm>
          <a:prstGeom prst="rect">
            <a:avLst/>
          </a:prstGeom>
        </p:spPr>
        <p:txBody>
          <a:bodyPr wrap="square" lIns="182748" tIns="91424" rIns="182748" bIns="91424">
            <a:spAutoFit/>
          </a:bodyPr>
          <a:lstStyle/>
          <a:p>
            <a:pPr defTabSz="1827395">
              <a:lnSpc>
                <a:spcPct val="85000"/>
              </a:lnSpc>
              <a:tabLst>
                <a:tab pos="5726418" algn="l"/>
              </a:tabLst>
              <a:defRPr/>
            </a:pPr>
            <a:r>
              <a:rPr lang="pt-BR" sz="5600" dirty="0">
                <a:solidFill>
                  <a:srgbClr val="044241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O QUE </a:t>
            </a:r>
            <a:r>
              <a:rPr lang="pt-BR" sz="5600" b="1" dirty="0">
                <a:solidFill>
                  <a:srgbClr val="F4669D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NÃO</a:t>
            </a:r>
            <a:r>
              <a:rPr lang="pt-BR" sz="5600" dirty="0">
                <a:solidFill>
                  <a:srgbClr val="F4669D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pt-BR" sz="5600" b="1" dirty="0">
                <a:solidFill>
                  <a:srgbClr val="F4669D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ESTÁ INCLUSO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83A07CE-17E0-EB8D-FE95-8B8B0168D834}"/>
              </a:ext>
            </a:extLst>
          </p:cNvPr>
          <p:cNvSpPr txBox="1"/>
          <p:nvPr/>
        </p:nvSpPr>
        <p:spPr>
          <a:xfrm>
            <a:off x="12614032" y="467064"/>
            <a:ext cx="10903066" cy="239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33">
              <a:lnSpc>
                <a:spcPct val="90000"/>
              </a:lnSpc>
              <a:defRPr/>
            </a:pPr>
            <a:r>
              <a:rPr lang="pt-BR" sz="16600" b="1" dirty="0">
                <a:solidFill>
                  <a:prstClr val="white"/>
                </a:solidFill>
                <a:latin typeface="Arial Black" panose="020B0A04020102020204" pitchFamily="34" charset="0"/>
              </a:rPr>
              <a:t>NORMAS</a:t>
            </a:r>
          </a:p>
        </p:txBody>
      </p:sp>
    </p:spTree>
    <p:extLst>
      <p:ext uri="{BB962C8B-B14F-4D97-AF65-F5344CB8AC3E}">
        <p14:creationId xmlns:p14="http://schemas.microsoft.com/office/powerpoint/2010/main" val="74047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B4D83BB2-81EF-32E4-8757-DEAC696F1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"/>
            <a:ext cx="24380951" cy="1371428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52929AF-B1C4-3583-63BE-7AD0CAA03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90"/>
          <a:stretch/>
        </p:blipFill>
        <p:spPr>
          <a:xfrm>
            <a:off x="0" y="504"/>
            <a:ext cx="24380951" cy="323799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EF3147C-A8AE-CB80-1558-7E8C5A08D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55" b="59304"/>
          <a:stretch/>
        </p:blipFill>
        <p:spPr>
          <a:xfrm>
            <a:off x="1" y="504"/>
            <a:ext cx="15468599" cy="558114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5D0BEB2-1BB6-758D-703E-21D0BC2C81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9" b="54442"/>
          <a:stretch/>
        </p:blipFill>
        <p:spPr>
          <a:xfrm>
            <a:off x="17983200" y="504"/>
            <a:ext cx="6397750" cy="624789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6A20DBE-6A21-3D7E-94F5-D3B48F5B13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1"/>
          <a:stretch/>
        </p:blipFill>
        <p:spPr>
          <a:xfrm>
            <a:off x="1" y="2019300"/>
            <a:ext cx="24380949" cy="1169548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5DC5EB7-DE33-53BD-907D-35C4864811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2" r="35304" b="85280"/>
          <a:stretch/>
        </p:blipFill>
        <p:spPr>
          <a:xfrm>
            <a:off x="13717225" y="504"/>
            <a:ext cx="2056175" cy="201879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8CA4EF1-857D-305F-E82F-7068A6BCAC42}"/>
              </a:ext>
            </a:extLst>
          </p:cNvPr>
          <p:cNvSpPr txBox="1"/>
          <p:nvPr/>
        </p:nvSpPr>
        <p:spPr>
          <a:xfrm>
            <a:off x="468924" y="635941"/>
            <a:ext cx="13248301" cy="154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t-BR" sz="115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REGULAMENTO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681919D-67D0-B537-DC31-8138337DC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08" y="2514331"/>
            <a:ext cx="11314100" cy="1071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defTabSz="913788">
              <a:spcAft>
                <a:spcPts val="1000"/>
              </a:spcAft>
              <a:defRPr sz="1700" b="1">
                <a:solidFill>
                  <a:srgbClr val="04424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sk-SK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Uma Viagem de Incentivo 20</a:t>
            </a: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24</a:t>
            </a:r>
            <a:r>
              <a:rPr lang="sk-SK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 por </a:t>
            </a: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Contrato de Cadastro.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Promoção válida apenas para Distribuidores Independentes cadastrados e residentes no Brasil.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Pelo menos 50% do volume de qualificação terá de ser colocado no Brasil. Não será considerado o volume não documentado de outros países.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O mesmo volume não poderá ser utilizado para se qualificar a viagens de outras regiões.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Contratos Associados/divórcio</a:t>
            </a: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: os novos contratos poderão utilizar até 100% do Volume do contrato original para qualificação do novo contrato. Se os dois contratos associados se qualificarem utilizando o volume do contrato original, será paga apenas uma premiação para o contrato original. Caso apenas um dos contratos associados participe da viagem, a premiação será paga integralmente a este contrato.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Importante: </a:t>
            </a: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em nenhuma situação é permitida a soma dos 3 contratos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Para qualificação especial de Novo Supervisor, </a:t>
            </a: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somente será considerado o Volume Total colocado no período de qualificação da viagem</a:t>
            </a: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, após a qualificação à Supervisão no sistema da Herbalife Brasil. Não será considerado volume comprado com desconto temporário, volume utilizado pra completar a qualificação à Supervisão. 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Os downlines contribuintes na qualificação </a:t>
            </a: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devem se qualificar a Supervisores entre janeiro/2024 e outubro/2024 (data de qualificação no sistema da Herbalife Brasil).</a:t>
            </a:r>
            <a:endParaRPr lang="pt-BR" altLang="pt-BR" sz="2000" b="0" dirty="0">
              <a:solidFill>
                <a:srgbClr val="2B2B2B"/>
              </a:solidFill>
              <a:latin typeface="Arial Narrow" panose="020B0606020202030204" pitchFamily="34" charset="0"/>
            </a:endParaRP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Distribuidores que já foram Supervisores mas perderam o status por não requalificação, poderão se qualificar pelo método de Novo Supervisor se qualificarem novamente a esse status entre setembro/2023 a setembro/2024. </a:t>
            </a: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Somente será considerado volume colocado após a qualificação à Supervisão.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Além dos termos previstos neste regulamento deverão ser respeitadas todas as regras e termos e condições do hotel, sendo responsabilidade do Distribuidor Independente atender integralmente todas as regras.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A Viagem será realizada em data pré-determina pela Herbalife Brasil. Não será possível alterar a data da viagem a pedido do qualificado.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A Herbalife reserva-se o direito de alocar os qualificados em datas alternativas, caso os quartos se esgotem.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A Herbalife não tem como garantir a disponibilidade de acomodações triplas ou quádruplas a todos os qualificados devido à quantidade limitada de acomodações que permitem essa configuração.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b="0" dirty="0">
                <a:solidFill>
                  <a:srgbClr val="2B2B2B"/>
                </a:solidFill>
                <a:latin typeface="Arial Narrow" panose="020B0606020202030204" pitchFamily="34" charset="0"/>
              </a:rPr>
              <a:t>Se o Distribuidor Independente efetuar a compra do volume exigido para a qualificação da Viagem de Incentivo 2024 e os produtos forem objeto de posterior recompra pela empresa, a Herbalife cobrará do Distribuidor Independente qualificado o custo proporcional da viagem, ou seja, deduzirá do valor da recompra.</a:t>
            </a:r>
          </a:p>
          <a:p>
            <a:pPr marL="342900" indent="-342900" defTabSz="1827395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sk-SK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O(s) acompanhante(s) NÃO pode(m) ser </a:t>
            </a: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Cliente Premium ou Distribuidor</a:t>
            </a:r>
            <a:r>
              <a:rPr lang="sk-SK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(es)</a:t>
            </a: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 </a:t>
            </a:r>
            <a:r>
              <a:rPr lang="sk-SK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Independente(s) não qualificado(s) para a promoção</a:t>
            </a: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. Serão analisados os dados de todos os acompanhantes no momento do registro.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9550B264-4295-59C8-B136-F7F604CDC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4558" y="2514331"/>
            <a:ext cx="10585945" cy="1071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defTabSz="913788">
              <a:spcAft>
                <a:spcPts val="1000"/>
              </a:spcAft>
              <a:defRPr sz="1200" b="0">
                <a:solidFill>
                  <a:srgbClr val="044241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marL="342900" indent="-342900" defTabSz="913742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b="1" dirty="0">
                <a:solidFill>
                  <a:srgbClr val="2B2B2B"/>
                </a:solidFill>
                <a:latin typeface="Arial Narrow" panose="020B0606020202030204" pitchFamily="34" charset="0"/>
              </a:rPr>
              <a:t>Não haverá reembolso ou qualquer outro tipo de compensação caso o qualificado opte por não participar da viagem, abrindo assim mão da premiação. Também não haverá compensação para as experiências oferecidas, caso o Distribuidor Independente não participe da Viagem de Incentivo.</a:t>
            </a:r>
          </a:p>
          <a:p>
            <a:pPr marL="342900" indent="-342900" defTabSz="913742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O prêmio é intransferível. Para garantir a reserva é necessário que ao menos um dos titulares do ID esteja registrado na mesma.</a:t>
            </a:r>
          </a:p>
          <a:p>
            <a:pPr marL="342900" indent="-342900" defTabSz="913742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Para fins informativos, a Herbalife anunciará publicamente os respectivos nomes dos participantes e contemplados por meio de seus canais oficiais de comunicação. Os participantes contemplados concordam em ceder gratuitamente neste ato os direitos de uso de sua imagem e som de voz a Herbalife sem nenhum ônus. </a:t>
            </a:r>
          </a:p>
          <a:p>
            <a:pPr marL="342900" indent="-342900" defTabSz="913742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Em caso de situação de força maior, ou caso haja dúvida razoável quanto à segurança da realização da viagem, decorrentes de acidentes, pandemias ou outra calamidades, ou ainda qualquer outra causa ou circunstância além do controle da Herbalife, a realização do evento poderá ser cancelada. Nesses casos, a Herbalife reserva-se o direito de premiar o qualificado através de pagamento de bônus em valor a ser estipulado pela Herbalife.</a:t>
            </a:r>
          </a:p>
          <a:p>
            <a:pPr marL="342900" indent="-342900" defTabSz="913742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Aguarde regulamento completo (após final da qualificação) a respeito do sistema de valores para hospedes adicionais na mesma acomodação (sujeito a disponibilidade).</a:t>
            </a:r>
          </a:p>
          <a:p>
            <a:pPr marL="342900" indent="-342900" defTabSz="913742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Os horários de acesso ao resort serão divulgados quando liberado o registro da Viagem.</a:t>
            </a:r>
          </a:p>
          <a:p>
            <a:pPr marL="342900" indent="-342900" defTabSz="913742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Não estão inclusos os transportes aéreo e/ou terrestre para acesso ao resort.</a:t>
            </a:r>
          </a:p>
          <a:p>
            <a:pPr marL="342900" indent="-342900" defTabSz="913742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Documentação mandatória: é responsabilidade do distribuidor independente elegível estar com os documentos necessários e regularizados no dia do check-in. A Herbalife não se responsabilizará caso o Distribuidor Independente tenha restrições de documentação.</a:t>
            </a:r>
          </a:p>
          <a:p>
            <a:pPr marL="342900" indent="-342900" defTabSz="913742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Sistema de </a:t>
            </a:r>
            <a:r>
              <a:rPr lang="pt-BR" altLang="pt-BR" sz="2000" dirty="0" err="1">
                <a:solidFill>
                  <a:srgbClr val="2B2B2B"/>
                </a:solidFill>
                <a:latin typeface="Arial Narrow" panose="020B0606020202030204" pitchFamily="34" charset="0"/>
              </a:rPr>
              <a:t>All</a:t>
            </a: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 Inclusive de acordo com as políticas do Resort, válido somente para as dependências dos bares e restaurantes no interior do resort nos horários e locais preestabelecidos. Alimentação e bebidas servidas em taças ou doses.</a:t>
            </a:r>
          </a:p>
          <a:p>
            <a:pPr marL="342900" indent="-342900" defTabSz="913742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Os Distribuidores Independentes qualificados e seus familiares concedem gratuitamente à Herbalife, o direito, mas não a obrigação, de captar e usar minhas imagens e voz para iniciativa de propaganda, promoção, campanha publicitária, divulgação e marketing dos produtos ou serviços da Herbalife, bem como a divulgação e publicação do relato do histórico pessoal, antes e depois, do controle de peso e sucesso financeiro com a oportunidade de negócio Herbalife, em todo e quaisquer idiomas, em qualquer país do mundo, em caráter permanente e sem número de vezes. </a:t>
            </a:r>
          </a:p>
          <a:p>
            <a:pPr marL="342900" indent="-342900" defTabSz="913742">
              <a:spcBef>
                <a:spcPts val="600"/>
              </a:spcBef>
              <a:spcAft>
                <a:spcPts val="0"/>
              </a:spcAft>
              <a:buClr>
                <a:srgbClr val="F4669D"/>
              </a:buClr>
              <a:buFont typeface="Arial Narrow" panose="020B0506020202030204" pitchFamily="34" charset="0"/>
              <a:buChar char="l"/>
              <a:defRPr/>
            </a:pPr>
            <a:r>
              <a:rPr lang="pt-BR" altLang="pt-BR" sz="2000" dirty="0">
                <a:solidFill>
                  <a:srgbClr val="2B2B2B"/>
                </a:solidFill>
                <a:latin typeface="Arial Narrow" panose="020B0606020202030204" pitchFamily="34" charset="0"/>
              </a:rPr>
              <a:t>A Herbalife reserva-se o direito de alterar, modificar, prolongar ou eliminar esta promoção a qualquer momento, a seu critério e sem aviso prévio</a:t>
            </a:r>
          </a:p>
        </p:txBody>
      </p:sp>
    </p:spTree>
    <p:extLst>
      <p:ext uri="{BB962C8B-B14F-4D97-AF65-F5344CB8AC3E}">
        <p14:creationId xmlns:p14="http://schemas.microsoft.com/office/powerpoint/2010/main" val="13908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3E2CFDE4-9E57-390F-1A1C-29B7B065F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"/>
            <a:ext cx="24380951" cy="137142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F8F1563-3E32-D630-1593-8B1CF02F6E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r="9130"/>
          <a:stretch/>
        </p:blipFill>
        <p:spPr>
          <a:xfrm>
            <a:off x="4781551" y="144"/>
            <a:ext cx="17373600" cy="1371428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8F88C72-479C-D286-C3F3-73981E1096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2917" r="80388"/>
          <a:stretch/>
        </p:blipFill>
        <p:spPr>
          <a:xfrm>
            <a:off x="2419350" y="1771650"/>
            <a:ext cx="2362201" cy="1194277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D1F74B1-89C2-1C1D-E54F-D2B67FD2CB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58618" b="4711"/>
          <a:stretch/>
        </p:blipFill>
        <p:spPr>
          <a:xfrm>
            <a:off x="3200400" y="8039100"/>
            <a:ext cx="21180550" cy="50292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4E4A5B3-39DB-ED03-AD92-95A907156D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59" r="12099" b="27213"/>
          <a:stretch/>
        </p:blipFill>
        <p:spPr>
          <a:xfrm>
            <a:off x="1" y="5219700"/>
            <a:ext cx="21431249" cy="476258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8C8C545-9E2B-58E1-BC44-12B4E43690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 t="43060" r="52963"/>
          <a:stretch/>
        </p:blipFill>
        <p:spPr>
          <a:xfrm>
            <a:off x="2006112" y="5905489"/>
            <a:ext cx="9391650" cy="7808928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86E3BD9-13B3-FA3C-7E47-AFE0B3DB0F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6" t="9014" r="69032" b="75567"/>
          <a:stretch/>
        </p:blipFill>
        <p:spPr>
          <a:xfrm>
            <a:off x="5434013" y="1238202"/>
            <a:ext cx="2114550" cy="211455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C13AA73-76FD-172D-25A2-031581A246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8" t="82214" r="59430" b="2367"/>
          <a:stretch/>
        </p:blipFill>
        <p:spPr>
          <a:xfrm>
            <a:off x="7775450" y="11276809"/>
            <a:ext cx="2114550" cy="21145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81FE53B-B4F7-7B92-EC1F-2A34A2729D74}"/>
              </a:ext>
            </a:extLst>
          </p:cNvPr>
          <p:cNvSpPr txBox="1"/>
          <p:nvPr/>
        </p:nvSpPr>
        <p:spPr>
          <a:xfrm flipH="1">
            <a:off x="323850" y="6839046"/>
            <a:ext cx="20250150" cy="198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4800" b="1" dirty="0">
                <a:solidFill>
                  <a:schemeClr val="bg1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VIAJAR É DEMAIS!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F6B4CC3-C015-A0A0-A9BE-AF0949D41E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5" t="45271" r="4793" b="39310"/>
          <a:stretch/>
        </p:blipFill>
        <p:spPr>
          <a:xfrm>
            <a:off x="21097878" y="6210444"/>
            <a:ext cx="2114550" cy="21145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2246E1A-A3DE-DF84-9002-4202C48D074B}"/>
              </a:ext>
            </a:extLst>
          </p:cNvPr>
          <p:cNvSpPr txBox="1"/>
          <p:nvPr/>
        </p:nvSpPr>
        <p:spPr>
          <a:xfrm flipH="1">
            <a:off x="10315575" y="9602610"/>
            <a:ext cx="13639800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pt-BR" sz="6600" dirty="0">
                <a:solidFill>
                  <a:prstClr val="white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COM A HERBALIFE</a:t>
            </a:r>
            <a:br>
              <a:rPr lang="pt-BR" sz="6600" dirty="0">
                <a:solidFill>
                  <a:prstClr val="white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</a:br>
            <a:r>
              <a:rPr lang="pt-BR" sz="6600" dirty="0">
                <a:solidFill>
                  <a:prstClr val="white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E </a:t>
            </a:r>
            <a:r>
              <a:rPr lang="pt-BR" sz="6600" b="1" dirty="0">
                <a:solidFill>
                  <a:prstClr val="white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SISTEMA </a:t>
            </a:r>
            <a:r>
              <a:rPr lang="pt-BR" sz="6600" b="1" dirty="0">
                <a:solidFill>
                  <a:srgbClr val="FFDC4E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ALL INCLUSIVE </a:t>
            </a:r>
            <a:r>
              <a:rPr lang="pt-BR" sz="6600" dirty="0">
                <a:solidFill>
                  <a:prstClr val="white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MELHOR AINDA!</a:t>
            </a:r>
          </a:p>
        </p:txBody>
      </p:sp>
    </p:spTree>
    <p:extLst>
      <p:ext uri="{BB962C8B-B14F-4D97-AF65-F5344CB8AC3E}">
        <p14:creationId xmlns:p14="http://schemas.microsoft.com/office/powerpoint/2010/main" val="34023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8" presetClass="emp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8BCEB97F-88A0-5338-5659-16233314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8"/>
            <a:ext cx="24380951" cy="137142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695E78-E4EC-42CF-DD94-01AA07874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25"/>
          <a:stretch/>
        </p:blipFill>
        <p:spPr>
          <a:xfrm>
            <a:off x="0" y="-871"/>
            <a:ext cx="24380951" cy="6195419"/>
          </a:xfrm>
          <a:prstGeom prst="rect">
            <a:avLst/>
          </a:prstGeom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id="{3F532380-1B79-7F52-792E-96E03D509B06}"/>
              </a:ext>
            </a:extLst>
          </p:cNvPr>
          <p:cNvGrpSpPr/>
          <p:nvPr/>
        </p:nvGrpSpPr>
        <p:grpSpPr>
          <a:xfrm>
            <a:off x="-1" y="12453999"/>
            <a:ext cx="24382413" cy="1299875"/>
            <a:chOff x="-1" y="12453999"/>
            <a:chExt cx="24382413" cy="1299875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ED94D9B3-96BD-7AEA-9A59-D390B034DC11}"/>
                </a:ext>
              </a:extLst>
            </p:cNvPr>
            <p:cNvSpPr/>
            <p:nvPr/>
          </p:nvSpPr>
          <p:spPr>
            <a:xfrm>
              <a:off x="-1" y="12453999"/>
              <a:ext cx="24382413" cy="1299875"/>
            </a:xfrm>
            <a:prstGeom prst="rect">
              <a:avLst/>
            </a:prstGeom>
            <a:solidFill>
              <a:srgbClr val="FFDC4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1F175154-A726-DB7E-2170-89D16B78C8E6}"/>
                </a:ext>
              </a:extLst>
            </p:cNvPr>
            <p:cNvSpPr txBox="1"/>
            <p:nvPr/>
          </p:nvSpPr>
          <p:spPr>
            <a:xfrm>
              <a:off x="487888" y="12502565"/>
              <a:ext cx="23078344" cy="1034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pt-BR" dirty="0">
                  <a:latin typeface="Arial Nova" panose="020B0504020202020204" pitchFamily="34" charset="0"/>
                </a:rPr>
                <a:t>* Pontos de Volume Total – PPV + DLV + Volume de Cliente Premium. Para qualificar, é necessário ter mínimo de 50% do volume de qualificação colocado no Brasil. </a:t>
              </a:r>
            </a:p>
            <a:p>
              <a:pPr>
                <a:lnSpc>
                  <a:spcPct val="85000"/>
                </a:lnSpc>
              </a:pPr>
              <a:r>
                <a:rPr lang="pt-BR" dirty="0">
                  <a:latin typeface="Arial Nova" panose="020B0504020202020204" pitchFamily="34" charset="0"/>
                </a:rPr>
                <a:t>** Será considerado apenas Volume Total colocado como Supervisor Totalmente Qualificado, após data de qualificação à Supervisor no sistema da Herbalife. Para qualificar, é necessário ter mínimo de 50% do volume de qualificação colocado no Brasil </a:t>
              </a:r>
            </a:p>
            <a:p>
              <a:pPr>
                <a:lnSpc>
                  <a:spcPct val="85000"/>
                </a:lnSpc>
              </a:pPr>
              <a:r>
                <a:rPr lang="pt-BR" dirty="0">
                  <a:latin typeface="Arial Nova" panose="020B0504020202020204" pitchFamily="34" charset="0"/>
                </a:rPr>
                <a:t>1ª linha – Patrocínio direto. Imagens meramente ilustrativas</a:t>
              </a:r>
            </a:p>
          </p:txBody>
        </p:sp>
      </p:grpSp>
      <p:pic>
        <p:nvPicPr>
          <p:cNvPr id="22" name="Imagem 21">
            <a:extLst>
              <a:ext uri="{FF2B5EF4-FFF2-40B4-BE49-F238E27FC236}">
                <a16:creationId xmlns:a16="http://schemas.microsoft.com/office/drawing/2014/main" id="{ACA8E3C8-8C52-DEF6-5170-586E6394F5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6" r="15470" b="41812"/>
          <a:stretch/>
        </p:blipFill>
        <p:spPr>
          <a:xfrm>
            <a:off x="9429582" y="-871"/>
            <a:ext cx="11179587" cy="798021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CCAD87A-6092-939F-902B-978087AE50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6" t="18355" r="22392" b="66280"/>
          <a:stretch/>
        </p:blipFill>
        <p:spPr>
          <a:xfrm>
            <a:off x="16674990" y="2516404"/>
            <a:ext cx="2245712" cy="210716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CD3B65F-CF76-5153-F6C8-F068051559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1525" r="50763" b="84575"/>
          <a:stretch/>
        </p:blipFill>
        <p:spPr>
          <a:xfrm>
            <a:off x="10018542" y="208276"/>
            <a:ext cx="1985890" cy="1906282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1D13EB9F-474F-145D-696E-8BEE09762188}"/>
              </a:ext>
            </a:extLst>
          </p:cNvPr>
          <p:cNvGrpSpPr/>
          <p:nvPr/>
        </p:nvGrpSpPr>
        <p:grpSpPr>
          <a:xfrm>
            <a:off x="14705514" y="4368525"/>
            <a:ext cx="9676899" cy="7879371"/>
            <a:chOff x="14705514" y="4368525"/>
            <a:chExt cx="9676899" cy="7879371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F5068AB5-E847-7C0B-DA94-1860FD47D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6" t="31860" r="-7" b="10687"/>
            <a:stretch/>
          </p:blipFill>
          <p:spPr>
            <a:xfrm>
              <a:off x="14705514" y="4368525"/>
              <a:ext cx="9676899" cy="7879371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9D918F6-7366-BFDB-C24F-E0DDF5651BA1}"/>
                </a:ext>
              </a:extLst>
            </p:cNvPr>
            <p:cNvSpPr txBox="1"/>
            <p:nvPr/>
          </p:nvSpPr>
          <p:spPr>
            <a:xfrm>
              <a:off x="16674990" y="5409400"/>
              <a:ext cx="69162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F4669D"/>
                  </a:solidFill>
                  <a:latin typeface="Arial Nova" panose="020B0504020202020204" pitchFamily="34" charset="0"/>
                </a:rPr>
                <a:t>NOVO SUPERVISOR**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510E475-46F6-BB66-F855-0986BB699C3F}"/>
                </a:ext>
              </a:extLst>
            </p:cNvPr>
            <p:cNvSpPr txBox="1"/>
            <p:nvPr/>
          </p:nvSpPr>
          <p:spPr>
            <a:xfrm>
              <a:off x="17044790" y="6194548"/>
              <a:ext cx="617667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latin typeface="Arial Nova" panose="020B0504020202020204" pitchFamily="34" charset="0"/>
                </a:rPr>
                <a:t>Seja um </a:t>
              </a:r>
              <a:r>
                <a:rPr lang="pt-BR" sz="3600" b="1" dirty="0">
                  <a:latin typeface="Arial Nova" panose="020B0504020202020204" pitchFamily="34" charset="0"/>
                </a:rPr>
                <a:t>Novo Supervisor Totalmente Qualificado</a:t>
              </a:r>
              <a:br>
                <a:rPr lang="pt-BR" sz="3600" b="1" dirty="0">
                  <a:latin typeface="Arial Nova" panose="020B0504020202020204" pitchFamily="34" charset="0"/>
                </a:rPr>
              </a:br>
              <a:r>
                <a:rPr lang="pt-BR" sz="3600" dirty="0">
                  <a:latin typeface="Arial Nova" panose="020B0504020202020204" pitchFamily="34" charset="0"/>
                </a:rPr>
                <a:t>de 1º de setembro de 2023 a 1º de setembro de 2024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878DAE44-7CF0-8D6B-108D-8E2CB99A4598}"/>
                </a:ext>
              </a:extLst>
            </p:cNvPr>
            <p:cNvSpPr txBox="1"/>
            <p:nvPr/>
          </p:nvSpPr>
          <p:spPr>
            <a:xfrm>
              <a:off x="17687607" y="9445270"/>
              <a:ext cx="489104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latin typeface="Arial Nova" panose="020B0504020202020204" pitchFamily="34" charset="0"/>
                </a:rPr>
                <a:t>Acumule </a:t>
              </a:r>
              <a:r>
                <a:rPr lang="pt-BR" sz="3600" b="1" dirty="0">
                  <a:solidFill>
                    <a:srgbClr val="F4669D"/>
                  </a:solidFill>
                  <a:latin typeface="Arial Nova" panose="020B0504020202020204" pitchFamily="34" charset="0"/>
                </a:rPr>
                <a:t>15.000 </a:t>
              </a:r>
              <a:r>
                <a:rPr lang="pt-BR" sz="3600" b="1" dirty="0" err="1">
                  <a:solidFill>
                    <a:srgbClr val="F4669D"/>
                  </a:solidFill>
                  <a:latin typeface="Arial Nova" panose="020B0504020202020204" pitchFamily="34" charset="0"/>
                </a:rPr>
                <a:t>PVs</a:t>
              </a:r>
              <a:r>
                <a:rPr lang="pt-BR" sz="3600" b="1" dirty="0">
                  <a:latin typeface="Arial Nova" panose="020B0504020202020204" pitchFamily="34" charset="0"/>
                </a:rPr>
                <a:t>* </a:t>
              </a:r>
              <a:r>
                <a:rPr lang="pt-BR" sz="3600" dirty="0">
                  <a:latin typeface="Arial Nova" panose="020B0504020202020204" pitchFamily="34" charset="0"/>
                </a:rPr>
                <a:t>de dezembro de 2023 a setembro de 2024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237D269-FD05-34DE-7676-B670A591191D}"/>
                </a:ext>
              </a:extLst>
            </p:cNvPr>
            <p:cNvSpPr txBox="1"/>
            <p:nvPr/>
          </p:nvSpPr>
          <p:spPr>
            <a:xfrm>
              <a:off x="19347153" y="8448515"/>
              <a:ext cx="157194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6600" dirty="0">
                  <a:solidFill>
                    <a:srgbClr val="2B2B2B"/>
                  </a:solidFill>
                  <a:latin typeface="Arial Black" panose="020B0A04020102020204" pitchFamily="34" charset="0"/>
                </a:rPr>
                <a:t>E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65D04BAC-D15C-B426-F410-78D4D9891231}"/>
              </a:ext>
            </a:extLst>
          </p:cNvPr>
          <p:cNvGrpSpPr/>
          <p:nvPr/>
        </p:nvGrpSpPr>
        <p:grpSpPr>
          <a:xfrm>
            <a:off x="1" y="4368525"/>
            <a:ext cx="14705513" cy="7879371"/>
            <a:chOff x="1" y="4368525"/>
            <a:chExt cx="14705513" cy="7879371"/>
          </a:xfrm>
        </p:grpSpPr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91327063-4CE1-0782-BD23-663264ED1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60" r="39684" b="10687"/>
            <a:stretch/>
          </p:blipFill>
          <p:spPr>
            <a:xfrm>
              <a:off x="1" y="4368525"/>
              <a:ext cx="14705513" cy="7879371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6318311-D9DF-B3BE-65C8-DEC9EF7EAE0B}"/>
                </a:ext>
              </a:extLst>
            </p:cNvPr>
            <p:cNvSpPr txBox="1"/>
            <p:nvPr/>
          </p:nvSpPr>
          <p:spPr>
            <a:xfrm>
              <a:off x="341432" y="6194548"/>
              <a:ext cx="515248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latin typeface="Arial Nova" panose="020B0504020202020204" pitchFamily="34" charset="0"/>
                </a:rPr>
                <a:t>Alcance </a:t>
              </a:r>
              <a:r>
                <a:rPr lang="pt-BR" sz="3600" b="1" dirty="0">
                  <a:latin typeface="Arial Nova" panose="020B0504020202020204" pitchFamily="34" charset="0"/>
                </a:rPr>
                <a:t>10 meses</a:t>
              </a:r>
              <a:br>
                <a:rPr lang="pt-BR" sz="3600" b="1" dirty="0">
                  <a:latin typeface="Arial Nova" panose="020B0504020202020204" pitchFamily="34" charset="0"/>
                </a:rPr>
              </a:br>
              <a:r>
                <a:rPr lang="pt-BR" sz="3600" b="1" dirty="0">
                  <a:latin typeface="Arial Nova" panose="020B0504020202020204" pitchFamily="34" charset="0"/>
                </a:rPr>
                <a:t>de </a:t>
              </a:r>
              <a:r>
                <a:rPr lang="pt-BR" sz="3600" b="1" dirty="0">
                  <a:solidFill>
                    <a:srgbClr val="F4669D"/>
                  </a:solidFill>
                  <a:latin typeface="Arial Nova" panose="020B0504020202020204" pitchFamily="34" charset="0"/>
                </a:rPr>
                <a:t>2.500 </a:t>
              </a:r>
              <a:r>
                <a:rPr lang="pt-BR" sz="3600" b="1" dirty="0" err="1">
                  <a:solidFill>
                    <a:srgbClr val="F4669D"/>
                  </a:solidFill>
                  <a:latin typeface="Arial Nova" panose="020B0504020202020204" pitchFamily="34" charset="0"/>
                </a:rPr>
                <a:t>PVs</a:t>
              </a:r>
              <a:r>
                <a:rPr lang="pt-BR" sz="3600" b="1" dirty="0">
                  <a:solidFill>
                    <a:srgbClr val="2B2B2B"/>
                  </a:solidFill>
                  <a:latin typeface="Arial Nova" panose="020B0504020202020204" pitchFamily="34" charset="0"/>
                </a:rPr>
                <a:t>*</a:t>
              </a:r>
              <a:r>
                <a:rPr lang="pt-BR" sz="3600" b="1" dirty="0">
                  <a:solidFill>
                    <a:srgbClr val="F4669D"/>
                  </a:solidFill>
                  <a:latin typeface="Arial Nova" panose="020B0504020202020204" pitchFamily="34" charset="0"/>
                </a:rPr>
                <a:t> </a:t>
              </a:r>
              <a:r>
                <a:rPr lang="pt-BR" sz="3600" dirty="0">
                  <a:latin typeface="Arial Nova" panose="020B0504020202020204" pitchFamily="34" charset="0"/>
                </a:rPr>
                <a:t>de dezembro de 2023 a setembro de 2024 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4330442B-0B2F-7725-442D-ED6050D56FA0}"/>
                </a:ext>
              </a:extLst>
            </p:cNvPr>
            <p:cNvSpPr txBox="1"/>
            <p:nvPr/>
          </p:nvSpPr>
          <p:spPr>
            <a:xfrm>
              <a:off x="7081788" y="6194548"/>
              <a:ext cx="635275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latin typeface="Arial Nova" panose="020B0504020202020204" pitchFamily="34" charset="0"/>
                </a:rPr>
                <a:t>Acumule </a:t>
              </a:r>
              <a:r>
                <a:rPr lang="pt-BR" sz="3600" b="1" dirty="0">
                  <a:solidFill>
                    <a:srgbClr val="F4669D"/>
                  </a:solidFill>
                  <a:latin typeface="Arial Nova" panose="020B0504020202020204" pitchFamily="34" charset="0"/>
                </a:rPr>
                <a:t>27.500 </a:t>
              </a:r>
              <a:r>
                <a:rPr lang="pt-BR" sz="3600" b="1" dirty="0" err="1">
                  <a:solidFill>
                    <a:srgbClr val="F4669D"/>
                  </a:solidFill>
                  <a:latin typeface="Arial Nova" panose="020B0504020202020204" pitchFamily="34" charset="0"/>
                </a:rPr>
                <a:t>PVs</a:t>
              </a:r>
              <a:r>
                <a:rPr lang="pt-BR" sz="3600" b="1" dirty="0">
                  <a:latin typeface="Arial Nova" panose="020B0504020202020204" pitchFamily="34" charset="0"/>
                </a:rPr>
                <a:t>* </a:t>
              </a:r>
            </a:p>
            <a:p>
              <a:pPr algn="ctr"/>
              <a:r>
                <a:rPr lang="pt-BR" sz="3600" b="1" dirty="0">
                  <a:latin typeface="Arial Nova" panose="020B0504020202020204" pitchFamily="34" charset="0"/>
                </a:rPr>
                <a:t>com mínimo mensal de </a:t>
              </a:r>
              <a:r>
                <a:rPr lang="pt-BR" sz="3600" b="1" dirty="0">
                  <a:solidFill>
                    <a:srgbClr val="F4669D"/>
                  </a:solidFill>
                  <a:latin typeface="Arial Nova" panose="020B0504020202020204" pitchFamily="34" charset="0"/>
                </a:rPr>
                <a:t>1.500 </a:t>
              </a:r>
              <a:r>
                <a:rPr lang="pt-BR" sz="3600" b="1" dirty="0" err="1">
                  <a:solidFill>
                    <a:srgbClr val="F4669D"/>
                  </a:solidFill>
                  <a:latin typeface="Arial Nova" panose="020B0504020202020204" pitchFamily="34" charset="0"/>
                </a:rPr>
                <a:t>PVs</a:t>
              </a:r>
              <a:r>
                <a:rPr lang="pt-BR" sz="3600" b="1" dirty="0">
                  <a:solidFill>
                    <a:srgbClr val="F4669D"/>
                  </a:solidFill>
                  <a:latin typeface="Arial Nova" panose="020B0504020202020204" pitchFamily="34" charset="0"/>
                </a:rPr>
                <a:t> </a:t>
              </a:r>
              <a:r>
                <a:rPr lang="pt-BR" sz="3600" dirty="0">
                  <a:latin typeface="Arial Nova" panose="020B0504020202020204" pitchFamily="34" charset="0"/>
                </a:rPr>
                <a:t>de dezembro de 2023 a setembro de 2024 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D77164AF-531B-7F75-5098-3B629E022F0D}"/>
                </a:ext>
              </a:extLst>
            </p:cNvPr>
            <p:cNvSpPr txBox="1"/>
            <p:nvPr/>
          </p:nvSpPr>
          <p:spPr>
            <a:xfrm>
              <a:off x="5355205" y="6711540"/>
              <a:ext cx="196117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6600" dirty="0">
                  <a:solidFill>
                    <a:srgbClr val="2B2B2B"/>
                  </a:solidFill>
                  <a:latin typeface="Arial Black" panose="020B0A04020102020204" pitchFamily="34" charset="0"/>
                </a:rPr>
                <a:t>OU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B6169A9-22A5-DBDF-CB47-7A61F443DE0C}"/>
                </a:ext>
              </a:extLst>
            </p:cNvPr>
            <p:cNvSpPr txBox="1"/>
            <p:nvPr/>
          </p:nvSpPr>
          <p:spPr>
            <a:xfrm>
              <a:off x="3597076" y="5409400"/>
              <a:ext cx="6421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F4669D"/>
                  </a:solidFill>
                  <a:latin typeface="Arial Nova" panose="020B0504020202020204" pitchFamily="34" charset="0"/>
                </a:rPr>
                <a:t>SUPERVISOR &amp; ACIMA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EB36E006-66C3-2C97-24A6-E58ED3C200A8}"/>
                </a:ext>
              </a:extLst>
            </p:cNvPr>
            <p:cNvCxnSpPr>
              <a:cxnSpLocks/>
            </p:cNvCxnSpPr>
            <p:nvPr/>
          </p:nvCxnSpPr>
          <p:spPr>
            <a:xfrm>
              <a:off x="801456" y="8900124"/>
              <a:ext cx="5388997" cy="0"/>
            </a:xfrm>
            <a:prstGeom prst="line">
              <a:avLst/>
            </a:prstGeom>
            <a:noFill/>
            <a:ln w="57150" cap="rnd">
              <a:solidFill>
                <a:srgbClr val="F4669D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BAD2CDF7-9349-5243-9172-C7557AE4BD93}"/>
                </a:ext>
              </a:extLst>
            </p:cNvPr>
            <p:cNvSpPr txBox="1"/>
            <p:nvPr/>
          </p:nvSpPr>
          <p:spPr>
            <a:xfrm>
              <a:off x="6025432" y="8121911"/>
              <a:ext cx="147097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9600" dirty="0">
                  <a:solidFill>
                    <a:srgbClr val="F4669D"/>
                  </a:solidFill>
                  <a:latin typeface="Arial Black" panose="020B0A04020102020204" pitchFamily="34" charset="0"/>
                </a:rPr>
                <a:t>+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CA182C3-5CD5-9591-604F-9F88D88C9CDA}"/>
                </a:ext>
              </a:extLst>
            </p:cNvPr>
            <p:cNvSpPr txBox="1"/>
            <p:nvPr/>
          </p:nvSpPr>
          <p:spPr>
            <a:xfrm>
              <a:off x="3725569" y="9445270"/>
              <a:ext cx="570401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latin typeface="Arial Nova" panose="020B0504020202020204" pitchFamily="34" charset="0"/>
                </a:rPr>
                <a:t>Patrocine </a:t>
              </a:r>
              <a:r>
                <a:rPr lang="pt-BR" sz="3600" b="1" dirty="0">
                  <a:latin typeface="Arial Nova" panose="020B0504020202020204" pitchFamily="34" charset="0"/>
                </a:rPr>
                <a:t>1 Novo Supervisor no Brasil de 1ª linha </a:t>
              </a:r>
              <a:r>
                <a:rPr lang="pt-BR" sz="3600" dirty="0">
                  <a:latin typeface="Arial Nova" panose="020B0504020202020204" pitchFamily="34" charset="0"/>
                </a:rPr>
                <a:t>no mesmo período</a:t>
              </a: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51ABA87F-F07D-32FE-4C08-F314A8318AA8}"/>
                </a:ext>
              </a:extLst>
            </p:cNvPr>
            <p:cNvCxnSpPr>
              <a:cxnSpLocks/>
            </p:cNvCxnSpPr>
            <p:nvPr/>
          </p:nvCxnSpPr>
          <p:spPr>
            <a:xfrm>
              <a:off x="7411153" y="8900124"/>
              <a:ext cx="5915596" cy="0"/>
            </a:xfrm>
            <a:prstGeom prst="line">
              <a:avLst/>
            </a:prstGeom>
            <a:noFill/>
            <a:ln w="57150" cap="rnd">
              <a:solidFill>
                <a:srgbClr val="F4669D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" name="Rectangle 15">
            <a:extLst>
              <a:ext uri="{FF2B5EF4-FFF2-40B4-BE49-F238E27FC236}">
                <a16:creationId xmlns:a16="http://schemas.microsoft.com/office/drawing/2014/main" id="{22CF895E-6932-7538-6E37-2E188A05A34C}"/>
              </a:ext>
            </a:extLst>
          </p:cNvPr>
          <p:cNvSpPr/>
          <p:nvPr/>
        </p:nvSpPr>
        <p:spPr>
          <a:xfrm>
            <a:off x="799297" y="1514347"/>
            <a:ext cx="11391909" cy="285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438218">
              <a:lnSpc>
                <a:spcPct val="85000"/>
              </a:lnSpc>
              <a:tabLst>
                <a:tab pos="8980488" algn="l"/>
              </a:tabLst>
              <a:defRPr/>
            </a:pPr>
            <a:r>
              <a:rPr lang="en-US" sz="7200" b="1" kern="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EXPERIÊNCIA </a:t>
            </a:r>
            <a:r>
              <a:rPr lang="en-US" sz="13800" b="1" kern="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LIFESTYLE</a:t>
            </a:r>
            <a:endParaRPr lang="en-US" sz="7200" b="1" kern="0" dirty="0">
              <a:solidFill>
                <a:schemeClr val="bg1"/>
              </a:solidFill>
              <a:latin typeface="Arial Black" panose="020B0A040201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55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8BCEB97F-88A0-5338-5659-16233314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8"/>
            <a:ext cx="24380951" cy="137142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C0D1B63-330C-818D-47A6-4725429FC9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7" t="33713" r="-6"/>
          <a:stretch/>
        </p:blipFill>
        <p:spPr>
          <a:xfrm>
            <a:off x="14325601" y="4623570"/>
            <a:ext cx="10056812" cy="909071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695E78-E4EC-42CF-DD94-01AA078744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25"/>
          <a:stretch/>
        </p:blipFill>
        <p:spPr>
          <a:xfrm>
            <a:off x="0" y="-871"/>
            <a:ext cx="24380951" cy="619541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CA8E3C8-8C52-DEF6-5170-586E6394F5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6" r="15470" b="41812"/>
          <a:stretch/>
        </p:blipFill>
        <p:spPr>
          <a:xfrm>
            <a:off x="9429582" y="-871"/>
            <a:ext cx="11179587" cy="798021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CCAD87A-6092-939F-902B-978087AE50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6" t="18355" r="22392" b="66280"/>
          <a:stretch/>
        </p:blipFill>
        <p:spPr>
          <a:xfrm>
            <a:off x="16674990" y="2516404"/>
            <a:ext cx="2245712" cy="210716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CD3B65F-CF76-5153-F6C8-F068051559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1525" r="50763" b="84575"/>
          <a:stretch/>
        </p:blipFill>
        <p:spPr>
          <a:xfrm>
            <a:off x="10018542" y="208276"/>
            <a:ext cx="1985890" cy="1906282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22CF895E-6932-7538-6E37-2E188A05A34C}"/>
              </a:ext>
            </a:extLst>
          </p:cNvPr>
          <p:cNvSpPr/>
          <p:nvPr/>
        </p:nvSpPr>
        <p:spPr>
          <a:xfrm>
            <a:off x="799297" y="1514347"/>
            <a:ext cx="11391909" cy="285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438218">
              <a:lnSpc>
                <a:spcPct val="85000"/>
              </a:lnSpc>
              <a:tabLst>
                <a:tab pos="8980488" algn="l"/>
              </a:tabLst>
              <a:defRPr/>
            </a:pPr>
            <a:r>
              <a:rPr lang="en-US" sz="7200" b="1" kern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EXPERIÊNCIA </a:t>
            </a:r>
            <a:r>
              <a:rPr lang="en-US" sz="13800" b="1" kern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LIFESTYLE</a:t>
            </a:r>
            <a:endParaRPr lang="en-US" sz="7200" b="1" kern="0" dirty="0">
              <a:solidFill>
                <a:schemeClr val="bg1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E96D635-CEB2-5724-CB41-73450BED5E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1" r="41243"/>
          <a:stretch/>
        </p:blipFill>
        <p:spPr>
          <a:xfrm>
            <a:off x="1" y="4084320"/>
            <a:ext cx="14325600" cy="9629964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AEBF9F0-1F33-D960-5F20-ED7E5C1036E8}"/>
              </a:ext>
            </a:extLst>
          </p:cNvPr>
          <p:cNvGrpSpPr/>
          <p:nvPr/>
        </p:nvGrpSpPr>
        <p:grpSpPr>
          <a:xfrm>
            <a:off x="831702" y="8017602"/>
            <a:ext cx="4854988" cy="4854986"/>
            <a:chOff x="14856213" y="9750653"/>
            <a:chExt cx="4149234" cy="4149232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37CE873-6DD6-57C7-7DE4-44BCB70267D9}"/>
                </a:ext>
              </a:extLst>
            </p:cNvPr>
            <p:cNvSpPr/>
            <p:nvPr/>
          </p:nvSpPr>
          <p:spPr>
            <a:xfrm>
              <a:off x="14856213" y="9750653"/>
              <a:ext cx="4149234" cy="41492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C9EBDCC4-1211-1E18-A517-07C1FD7BBA7E}"/>
                </a:ext>
              </a:extLst>
            </p:cNvPr>
            <p:cNvSpPr txBox="1"/>
            <p:nvPr/>
          </p:nvSpPr>
          <p:spPr>
            <a:xfrm>
              <a:off x="14936220" y="11305262"/>
              <a:ext cx="3989218" cy="1510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3200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RESORT</a:t>
              </a:r>
              <a:br>
                <a:rPr lang="pt-BR" sz="3200" dirty="0">
                  <a:solidFill>
                    <a:srgbClr val="943EF4"/>
                  </a:solidFill>
                  <a:latin typeface="Arial Nova" panose="020B0504020202020204" pitchFamily="34" charset="0"/>
                </a:rPr>
              </a:br>
              <a:r>
                <a:rPr lang="pt-BR" sz="4800" dirty="0">
                  <a:solidFill>
                    <a:srgbClr val="943EF4"/>
                  </a:solidFill>
                  <a:latin typeface="Arial Black" panose="020B0A04020102020204" pitchFamily="34" charset="0"/>
                </a:rPr>
                <a:t>ALL INCLUSIVE</a:t>
              </a:r>
              <a:endParaRPr lang="pt-BR" sz="3600" dirty="0">
                <a:solidFill>
                  <a:srgbClr val="943EF4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794E9D01-E3C6-0DC0-DB64-B98FCE0AD95C}"/>
                </a:ext>
              </a:extLst>
            </p:cNvPr>
            <p:cNvSpPr/>
            <p:nvPr/>
          </p:nvSpPr>
          <p:spPr>
            <a:xfrm>
              <a:off x="16544171" y="10205401"/>
              <a:ext cx="811142" cy="973380"/>
            </a:xfrm>
            <a:custGeom>
              <a:avLst/>
              <a:gdLst>
                <a:gd name="connsiteX0" fmla="*/ 412747 w 634993"/>
                <a:gd name="connsiteY0" fmla="*/ 698506 h 762000"/>
                <a:gd name="connsiteX1" fmla="*/ 349244 w 634993"/>
                <a:gd name="connsiteY1" fmla="*/ 698506 h 762000"/>
                <a:gd name="connsiteX2" fmla="*/ 349244 w 634993"/>
                <a:gd name="connsiteY2" fmla="*/ 533400 h 762000"/>
                <a:gd name="connsiteX3" fmla="*/ 634994 w 634993"/>
                <a:gd name="connsiteY3" fmla="*/ 190500 h 762000"/>
                <a:gd name="connsiteX4" fmla="*/ 446608 w 634993"/>
                <a:gd name="connsiteY4" fmla="*/ 190500 h 762000"/>
                <a:gd name="connsiteX5" fmla="*/ 571500 w 634993"/>
                <a:gd name="connsiteY5" fmla="*/ 40653 h 762000"/>
                <a:gd name="connsiteX6" fmla="*/ 522722 w 634993"/>
                <a:gd name="connsiteY6" fmla="*/ 0 h 762000"/>
                <a:gd name="connsiteX7" fmla="*/ 363979 w 634993"/>
                <a:gd name="connsiteY7" fmla="*/ 190500 h 762000"/>
                <a:gd name="connsiteX8" fmla="*/ 0 w 634993"/>
                <a:gd name="connsiteY8" fmla="*/ 190500 h 762000"/>
                <a:gd name="connsiteX9" fmla="*/ 285750 w 634993"/>
                <a:gd name="connsiteY9" fmla="*/ 533400 h 762000"/>
                <a:gd name="connsiteX10" fmla="*/ 285750 w 634993"/>
                <a:gd name="connsiteY10" fmla="*/ 698506 h 762000"/>
                <a:gd name="connsiteX11" fmla="*/ 222247 w 634993"/>
                <a:gd name="connsiteY11" fmla="*/ 698506 h 762000"/>
                <a:gd name="connsiteX12" fmla="*/ 158744 w 634993"/>
                <a:gd name="connsiteY12" fmla="*/ 762000 h 762000"/>
                <a:gd name="connsiteX13" fmla="*/ 476250 w 634993"/>
                <a:gd name="connsiteY13" fmla="*/ 762000 h 762000"/>
                <a:gd name="connsiteX14" fmla="*/ 412747 w 634993"/>
                <a:gd name="connsiteY14" fmla="*/ 698506 h 762000"/>
                <a:gd name="connsiteX15" fmla="*/ 499415 w 634993"/>
                <a:gd name="connsiteY15" fmla="*/ 254003 h 762000"/>
                <a:gd name="connsiteX16" fmla="*/ 317497 w 634993"/>
                <a:gd name="connsiteY16" fmla="*/ 472307 h 762000"/>
                <a:gd name="connsiteX17" fmla="*/ 264633 w 634993"/>
                <a:gd name="connsiteY17" fmla="*/ 408870 h 762000"/>
                <a:gd name="connsiteX18" fmla="*/ 393706 w 634993"/>
                <a:gd name="connsiteY18" fmla="*/ 254003 h 762000"/>
                <a:gd name="connsiteX19" fmla="*/ 499415 w 634993"/>
                <a:gd name="connsiteY19" fmla="*/ 254003 h 762000"/>
                <a:gd name="connsiteX20" fmla="*/ 311048 w 634993"/>
                <a:gd name="connsiteY20" fmla="*/ 254003 h 762000"/>
                <a:gd name="connsiteX21" fmla="*/ 223295 w 634993"/>
                <a:gd name="connsiteY21" fmla="*/ 359293 h 762000"/>
                <a:gd name="connsiteX22" fmla="*/ 135550 w 634993"/>
                <a:gd name="connsiteY22" fmla="*/ 253994 h 762000"/>
                <a:gd name="connsiteX23" fmla="*/ 311048 w 634993"/>
                <a:gd name="connsiteY23" fmla="*/ 253994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4993" h="762000">
                  <a:moveTo>
                    <a:pt x="412747" y="698506"/>
                  </a:moveTo>
                  <a:lnTo>
                    <a:pt x="349244" y="698506"/>
                  </a:lnTo>
                  <a:lnTo>
                    <a:pt x="349244" y="533400"/>
                  </a:lnTo>
                  <a:lnTo>
                    <a:pt x="634994" y="190500"/>
                  </a:lnTo>
                  <a:lnTo>
                    <a:pt x="446608" y="190500"/>
                  </a:lnTo>
                  <a:lnTo>
                    <a:pt x="571500" y="40653"/>
                  </a:lnTo>
                  <a:lnTo>
                    <a:pt x="522722" y="0"/>
                  </a:lnTo>
                  <a:lnTo>
                    <a:pt x="363979" y="190500"/>
                  </a:lnTo>
                  <a:lnTo>
                    <a:pt x="0" y="190500"/>
                  </a:lnTo>
                  <a:lnTo>
                    <a:pt x="285750" y="533400"/>
                  </a:lnTo>
                  <a:lnTo>
                    <a:pt x="285750" y="698506"/>
                  </a:lnTo>
                  <a:lnTo>
                    <a:pt x="222247" y="698506"/>
                  </a:lnTo>
                  <a:cubicBezTo>
                    <a:pt x="187176" y="698506"/>
                    <a:pt x="158744" y="726929"/>
                    <a:pt x="158744" y="762000"/>
                  </a:cubicBezTo>
                  <a:lnTo>
                    <a:pt x="476250" y="762000"/>
                  </a:lnTo>
                  <a:cubicBezTo>
                    <a:pt x="476250" y="726929"/>
                    <a:pt x="447818" y="698506"/>
                    <a:pt x="412747" y="698506"/>
                  </a:cubicBezTo>
                  <a:close/>
                  <a:moveTo>
                    <a:pt x="499415" y="254003"/>
                  </a:moveTo>
                  <a:lnTo>
                    <a:pt x="317497" y="472307"/>
                  </a:lnTo>
                  <a:lnTo>
                    <a:pt x="264633" y="408870"/>
                  </a:lnTo>
                  <a:lnTo>
                    <a:pt x="393706" y="254003"/>
                  </a:lnTo>
                  <a:lnTo>
                    <a:pt x="499415" y="254003"/>
                  </a:lnTo>
                  <a:close/>
                  <a:moveTo>
                    <a:pt x="311048" y="254003"/>
                  </a:moveTo>
                  <a:lnTo>
                    <a:pt x="223295" y="359293"/>
                  </a:lnTo>
                  <a:lnTo>
                    <a:pt x="135550" y="253994"/>
                  </a:lnTo>
                  <a:lnTo>
                    <a:pt x="311048" y="253994"/>
                  </a:lnTo>
                  <a:close/>
                </a:path>
              </a:pathLst>
            </a:custGeom>
            <a:solidFill>
              <a:srgbClr val="943E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000"/>
            </a:p>
          </p:txBody>
        </p:sp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480E795D-8916-CD39-4437-54C69F5E55E0}"/>
              </a:ext>
            </a:extLst>
          </p:cNvPr>
          <p:cNvGrpSpPr/>
          <p:nvPr/>
        </p:nvGrpSpPr>
        <p:grpSpPr>
          <a:xfrm>
            <a:off x="7503774" y="7018250"/>
            <a:ext cx="5749546" cy="5749544"/>
            <a:chOff x="7503774" y="7018250"/>
            <a:chExt cx="5749546" cy="5749544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D14FC430-909F-EDA7-CFC1-28A79C5A1AA8}"/>
                </a:ext>
              </a:extLst>
            </p:cNvPr>
            <p:cNvSpPr/>
            <p:nvPr/>
          </p:nvSpPr>
          <p:spPr>
            <a:xfrm>
              <a:off x="7503774" y="7018250"/>
              <a:ext cx="5749546" cy="5749544"/>
            </a:xfrm>
            <a:prstGeom prst="ellipse">
              <a:avLst/>
            </a:prstGeom>
            <a:solidFill>
              <a:srgbClr val="943EF4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CD1C7792-0B24-F8DA-19FA-1A193DCBDC9F}"/>
                </a:ext>
              </a:extLst>
            </p:cNvPr>
            <p:cNvSpPr txBox="1"/>
            <p:nvPr/>
          </p:nvSpPr>
          <p:spPr>
            <a:xfrm>
              <a:off x="8118052" y="10683501"/>
              <a:ext cx="4520988" cy="1041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72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4 DIAS*</a:t>
              </a:r>
            </a:p>
          </p:txBody>
        </p:sp>
        <p:sp>
          <p:nvSpPr>
            <p:cNvPr id="30" name="Retângulo: Cantos Superiores Arredondados 29">
              <a:extLst>
                <a:ext uri="{FF2B5EF4-FFF2-40B4-BE49-F238E27FC236}">
                  <a16:creationId xmlns:a16="http://schemas.microsoft.com/office/drawing/2014/main" id="{21F92D1A-8DC8-26D5-5E1E-300BEA720A26}"/>
                </a:ext>
              </a:extLst>
            </p:cNvPr>
            <p:cNvSpPr/>
            <p:nvPr/>
          </p:nvSpPr>
          <p:spPr>
            <a:xfrm rot="10800000" flipV="1">
              <a:off x="9268638" y="8188907"/>
              <a:ext cx="2291787" cy="42156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 w="1016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: Cantos Superiores Arredondados 30">
              <a:extLst>
                <a:ext uri="{FF2B5EF4-FFF2-40B4-BE49-F238E27FC236}">
                  <a16:creationId xmlns:a16="http://schemas.microsoft.com/office/drawing/2014/main" id="{4B1F1290-BA06-61E4-2DFE-CE12C3AA5748}"/>
                </a:ext>
              </a:extLst>
            </p:cNvPr>
            <p:cNvSpPr/>
            <p:nvPr/>
          </p:nvSpPr>
          <p:spPr>
            <a:xfrm rot="10800000">
              <a:off x="9268638" y="8610473"/>
              <a:ext cx="2291787" cy="1687066"/>
            </a:xfrm>
            <a:prstGeom prst="round2SameRect">
              <a:avLst/>
            </a:prstGeom>
            <a:noFill/>
            <a:ln w="1016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BE641D3C-AC26-3972-B0AF-2FADBED1A7C2}"/>
                </a:ext>
              </a:extLst>
            </p:cNvPr>
            <p:cNvGrpSpPr/>
            <p:nvPr/>
          </p:nvGrpSpPr>
          <p:grpSpPr>
            <a:xfrm>
              <a:off x="9540032" y="7975470"/>
              <a:ext cx="1748998" cy="409214"/>
              <a:chOff x="9361047" y="7909856"/>
              <a:chExt cx="1877270" cy="439227"/>
            </a:xfrm>
          </p:grpSpPr>
          <p:sp>
            <p:nvSpPr>
              <p:cNvPr id="37" name="Retângulo: Cantos Arredondados 36">
                <a:extLst>
                  <a:ext uri="{FF2B5EF4-FFF2-40B4-BE49-F238E27FC236}">
                    <a16:creationId xmlns:a16="http://schemas.microsoft.com/office/drawing/2014/main" id="{C9F06D4A-8AAB-3D13-9472-264A6F65DC81}"/>
                  </a:ext>
                </a:extLst>
              </p:cNvPr>
              <p:cNvSpPr/>
              <p:nvPr/>
            </p:nvSpPr>
            <p:spPr>
              <a:xfrm>
                <a:off x="9361047" y="7909856"/>
                <a:ext cx="246590" cy="439227"/>
              </a:xfrm>
              <a:prstGeom prst="roundRect">
                <a:avLst>
                  <a:gd name="adj" fmla="val 50000"/>
                </a:avLst>
              </a:prstGeom>
              <a:solidFill>
                <a:srgbClr val="943EF4"/>
              </a:solidFill>
              <a:ln w="1016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40" name="Retângulo: Cantos Arredondados 39">
                <a:extLst>
                  <a:ext uri="{FF2B5EF4-FFF2-40B4-BE49-F238E27FC236}">
                    <a16:creationId xmlns:a16="http://schemas.microsoft.com/office/drawing/2014/main" id="{1F96F7CD-1449-F099-27DF-79368E6E8F48}"/>
                  </a:ext>
                </a:extLst>
              </p:cNvPr>
              <p:cNvSpPr/>
              <p:nvPr/>
            </p:nvSpPr>
            <p:spPr>
              <a:xfrm>
                <a:off x="9904607" y="7909856"/>
                <a:ext cx="246590" cy="439227"/>
              </a:xfrm>
              <a:prstGeom prst="roundRect">
                <a:avLst>
                  <a:gd name="adj" fmla="val 50000"/>
                </a:avLst>
              </a:prstGeom>
              <a:solidFill>
                <a:srgbClr val="943EF4"/>
              </a:solidFill>
              <a:ln w="1016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70E1896E-6F36-D901-F5F6-E4783716A2BE}"/>
                  </a:ext>
                </a:extLst>
              </p:cNvPr>
              <p:cNvSpPr/>
              <p:nvPr/>
            </p:nvSpPr>
            <p:spPr>
              <a:xfrm>
                <a:off x="10448167" y="7909856"/>
                <a:ext cx="246590" cy="439227"/>
              </a:xfrm>
              <a:prstGeom prst="roundRect">
                <a:avLst>
                  <a:gd name="adj" fmla="val 50000"/>
                </a:avLst>
              </a:prstGeom>
              <a:solidFill>
                <a:srgbClr val="943EF4"/>
              </a:solidFill>
              <a:ln w="1016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47D27455-F289-0033-0034-9D9EED610C53}"/>
                  </a:ext>
                </a:extLst>
              </p:cNvPr>
              <p:cNvSpPr/>
              <p:nvPr/>
            </p:nvSpPr>
            <p:spPr>
              <a:xfrm>
                <a:off x="10991727" y="7909856"/>
                <a:ext cx="246590" cy="439227"/>
              </a:xfrm>
              <a:prstGeom prst="roundRect">
                <a:avLst>
                  <a:gd name="adj" fmla="val 50000"/>
                </a:avLst>
              </a:prstGeom>
              <a:solidFill>
                <a:srgbClr val="943EF4"/>
              </a:solidFill>
              <a:ln w="1016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</p:grp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C525FDDC-6FE9-7862-CE4D-8FDB342A8DCC}"/>
                </a:ext>
              </a:extLst>
            </p:cNvPr>
            <p:cNvCxnSpPr>
              <a:cxnSpLocks/>
            </p:cNvCxnSpPr>
            <p:nvPr/>
          </p:nvCxnSpPr>
          <p:spPr>
            <a:xfrm>
              <a:off x="9486692" y="9412245"/>
              <a:ext cx="1855678" cy="0"/>
            </a:xfrm>
            <a:prstGeom prst="line">
              <a:avLst/>
            </a:prstGeom>
            <a:noFill/>
            <a:ln w="7620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E648939E-E97A-F386-FE42-D91F269DB329}"/>
                </a:ext>
              </a:extLst>
            </p:cNvPr>
            <p:cNvCxnSpPr/>
            <p:nvPr/>
          </p:nvCxnSpPr>
          <p:spPr>
            <a:xfrm>
              <a:off x="10084551" y="8869680"/>
              <a:ext cx="0" cy="1097280"/>
            </a:xfrm>
            <a:prstGeom prst="line">
              <a:avLst/>
            </a:prstGeom>
            <a:noFill/>
            <a:ln w="7620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632169B7-BA47-0FA5-17E7-E5BAF2A4BD50}"/>
                </a:ext>
              </a:extLst>
            </p:cNvPr>
            <p:cNvCxnSpPr/>
            <p:nvPr/>
          </p:nvCxnSpPr>
          <p:spPr>
            <a:xfrm>
              <a:off x="10732251" y="8869680"/>
              <a:ext cx="0" cy="1097280"/>
            </a:xfrm>
            <a:prstGeom prst="line">
              <a:avLst/>
            </a:prstGeom>
            <a:noFill/>
            <a:ln w="7620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69C2A56C-D1E6-2BAF-2336-6C5724C04750}"/>
                </a:ext>
              </a:extLst>
            </p:cNvPr>
            <p:cNvSpPr/>
            <p:nvPr/>
          </p:nvSpPr>
          <p:spPr>
            <a:xfrm>
              <a:off x="9591442" y="8972031"/>
              <a:ext cx="261218" cy="261218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9F30AAAD-F554-E720-1CC3-BEB4E0D229D8}"/>
                </a:ext>
              </a:extLst>
            </p:cNvPr>
            <p:cNvSpPr/>
            <p:nvPr/>
          </p:nvSpPr>
          <p:spPr>
            <a:xfrm>
              <a:off x="10265812" y="8972031"/>
              <a:ext cx="261218" cy="261218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E17172AC-047B-C178-52E4-A444ABCDAAFC}"/>
                </a:ext>
              </a:extLst>
            </p:cNvPr>
            <p:cNvSpPr/>
            <p:nvPr/>
          </p:nvSpPr>
          <p:spPr>
            <a:xfrm>
              <a:off x="10928752" y="8972031"/>
              <a:ext cx="261218" cy="261218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D7EF3699-EE90-52D1-41E2-831A7CB1FB8C}"/>
                </a:ext>
              </a:extLst>
            </p:cNvPr>
            <p:cNvSpPr/>
            <p:nvPr/>
          </p:nvSpPr>
          <p:spPr>
            <a:xfrm>
              <a:off x="9591442" y="9604183"/>
              <a:ext cx="261218" cy="261218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0D4DCBE6-A777-F4CE-2FEB-EB7E6D3B21F3}"/>
              </a:ext>
            </a:extLst>
          </p:cNvPr>
          <p:cNvGrpSpPr/>
          <p:nvPr/>
        </p:nvGrpSpPr>
        <p:grpSpPr>
          <a:xfrm>
            <a:off x="3908906" y="5010415"/>
            <a:ext cx="4854988" cy="4854986"/>
            <a:chOff x="18857069" y="5261606"/>
            <a:chExt cx="4149234" cy="4149232"/>
          </a:xfrm>
        </p:grpSpPr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E4AF52D9-7CE1-640F-A004-6A3BD1CDAF61}"/>
                </a:ext>
              </a:extLst>
            </p:cNvPr>
            <p:cNvSpPr/>
            <p:nvPr/>
          </p:nvSpPr>
          <p:spPr>
            <a:xfrm>
              <a:off x="18857069" y="5261606"/>
              <a:ext cx="4149234" cy="41492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251348FB-2183-65E9-CEB2-B2EB59B40BC2}"/>
                </a:ext>
              </a:extLst>
            </p:cNvPr>
            <p:cNvSpPr txBox="1"/>
            <p:nvPr/>
          </p:nvSpPr>
          <p:spPr>
            <a:xfrm>
              <a:off x="19177107" y="7285106"/>
              <a:ext cx="3509156" cy="1018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3600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PARA</a:t>
              </a:r>
              <a:br>
                <a:rPr lang="pt-BR" sz="3600" dirty="0">
                  <a:solidFill>
                    <a:srgbClr val="943EF4"/>
                  </a:solidFill>
                  <a:latin typeface="Arial Nova" panose="020B0504020202020204" pitchFamily="34" charset="0"/>
                </a:rPr>
              </a:br>
              <a:r>
                <a:rPr lang="pt-BR" sz="4800" b="1" dirty="0">
                  <a:solidFill>
                    <a:srgbClr val="943EF4"/>
                  </a:solidFill>
                  <a:latin typeface="Arial Black" panose="020B0A04020102020204" pitchFamily="34" charset="0"/>
                </a:rPr>
                <a:t>2 PESSOAS</a:t>
              </a:r>
              <a:endParaRPr lang="pt-BR" sz="4000" dirty="0">
                <a:solidFill>
                  <a:srgbClr val="943EF4"/>
                </a:solidFill>
                <a:latin typeface="Arial Nova" panose="020B0504020202020204" pitchFamily="34" charset="0"/>
              </a:endParaRPr>
            </a:p>
          </p:txBody>
        </p:sp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6BF3FE22-1844-BD20-4C1E-56D71A170F19}"/>
                </a:ext>
              </a:extLst>
            </p:cNvPr>
            <p:cNvGrpSpPr/>
            <p:nvPr/>
          </p:nvGrpSpPr>
          <p:grpSpPr>
            <a:xfrm>
              <a:off x="20419350" y="6068136"/>
              <a:ext cx="1006500" cy="1033782"/>
              <a:chOff x="20110044" y="6030427"/>
              <a:chExt cx="1284169" cy="1318979"/>
            </a:xfrm>
          </p:grpSpPr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D60FF992-6BAC-14B8-D1F4-1347B3ACE40A}"/>
                  </a:ext>
                </a:extLst>
              </p:cNvPr>
              <p:cNvSpPr/>
              <p:nvPr/>
            </p:nvSpPr>
            <p:spPr>
              <a:xfrm>
                <a:off x="20110044" y="6030427"/>
                <a:ext cx="577033" cy="1318978"/>
              </a:xfrm>
              <a:custGeom>
                <a:avLst/>
                <a:gdLst>
                  <a:gd name="connsiteX0" fmla="*/ 286658 w 1152134"/>
                  <a:gd name="connsiteY0" fmla="*/ -6 h 1318977"/>
                  <a:gd name="connsiteX1" fmla="*/ 82772 w 1152134"/>
                  <a:gd name="connsiteY1" fmla="*/ 203880 h 1318977"/>
                  <a:gd name="connsiteX2" fmla="*/ 286658 w 1152134"/>
                  <a:gd name="connsiteY2" fmla="*/ 408410 h 1318977"/>
                  <a:gd name="connsiteX3" fmla="*/ 490544 w 1152134"/>
                  <a:gd name="connsiteY3" fmla="*/ 203880 h 1318977"/>
                  <a:gd name="connsiteX4" fmla="*/ 286658 w 1152134"/>
                  <a:gd name="connsiteY4" fmla="*/ -6 h 1318977"/>
                  <a:gd name="connsiteX5" fmla="*/ 286658 w 1152134"/>
                  <a:gd name="connsiteY5" fmla="*/ 82128 h 1318977"/>
                  <a:gd name="connsiteX6" fmla="*/ 408410 w 1152134"/>
                  <a:gd name="connsiteY6" fmla="*/ 203880 h 1318977"/>
                  <a:gd name="connsiteX7" fmla="*/ 286658 w 1152134"/>
                  <a:gd name="connsiteY7" fmla="*/ 325631 h 1318977"/>
                  <a:gd name="connsiteX8" fmla="*/ 164907 w 1152134"/>
                  <a:gd name="connsiteY8" fmla="*/ 203880 h 1318977"/>
                  <a:gd name="connsiteX9" fmla="*/ 286658 w 1152134"/>
                  <a:gd name="connsiteY9" fmla="*/ 82128 h 1318977"/>
                  <a:gd name="connsiteX10" fmla="*/ 286014 w 1152134"/>
                  <a:gd name="connsiteY10" fmla="*/ 452859 h 1318977"/>
                  <a:gd name="connsiteX11" fmla="*/ 49919 w 1152134"/>
                  <a:gd name="connsiteY11" fmla="*/ 583630 h 1318977"/>
                  <a:gd name="connsiteX12" fmla="*/ -6 w 1152134"/>
                  <a:gd name="connsiteY12" fmla="*/ 865463 h 1318977"/>
                  <a:gd name="connsiteX13" fmla="*/ -6 w 1152134"/>
                  <a:gd name="connsiteY13" fmla="*/ 906369 h 1318977"/>
                  <a:gd name="connsiteX14" fmla="*/ 41383 w 1152134"/>
                  <a:gd name="connsiteY14" fmla="*/ 906369 h 1318977"/>
                  <a:gd name="connsiteX15" fmla="*/ 82128 w 1152134"/>
                  <a:gd name="connsiteY15" fmla="*/ 906369 h 1318977"/>
                  <a:gd name="connsiteX16" fmla="*/ 82128 w 1152134"/>
                  <a:gd name="connsiteY16" fmla="*/ 1318972 h 1318977"/>
                  <a:gd name="connsiteX17" fmla="*/ 494892 w 1152134"/>
                  <a:gd name="connsiteY17" fmla="*/ 1318972 h 1318977"/>
                  <a:gd name="connsiteX18" fmla="*/ 494892 w 1152134"/>
                  <a:gd name="connsiteY18" fmla="*/ 906369 h 1318977"/>
                  <a:gd name="connsiteX19" fmla="*/ 577027 w 1152134"/>
                  <a:gd name="connsiteY19" fmla="*/ 906369 h 1318977"/>
                  <a:gd name="connsiteX20" fmla="*/ 577027 w 1152134"/>
                  <a:gd name="connsiteY20" fmla="*/ 865463 h 1318977"/>
                  <a:gd name="connsiteX21" fmla="*/ 524042 w 1152134"/>
                  <a:gd name="connsiteY21" fmla="*/ 583146 h 1318977"/>
                  <a:gd name="connsiteX22" fmla="*/ 286014 w 1152134"/>
                  <a:gd name="connsiteY22" fmla="*/ 452859 h 1318977"/>
                  <a:gd name="connsiteX23" fmla="*/ 657872 w 1152134"/>
                  <a:gd name="connsiteY23" fmla="*/ 493604 h 1318977"/>
                  <a:gd name="connsiteX24" fmla="*/ 657872 w 1152134"/>
                  <a:gd name="connsiteY24" fmla="*/ 576383 h 1318977"/>
                  <a:gd name="connsiteX25" fmla="*/ 1152129 w 1152134"/>
                  <a:gd name="connsiteY25" fmla="*/ 576383 h 1318977"/>
                  <a:gd name="connsiteX26" fmla="*/ 1152129 w 1152134"/>
                  <a:gd name="connsiteY26" fmla="*/ 493604 h 1318977"/>
                  <a:gd name="connsiteX27" fmla="*/ 657872 w 1152134"/>
                  <a:gd name="connsiteY27" fmla="*/ 493604 h 1318977"/>
                  <a:gd name="connsiteX28" fmla="*/ 286014 w 1152134"/>
                  <a:gd name="connsiteY28" fmla="*/ 535638 h 1318977"/>
                  <a:gd name="connsiteX29" fmla="*/ 451571 w 1152134"/>
                  <a:gd name="connsiteY29" fmla="*/ 622603 h 1318977"/>
                  <a:gd name="connsiteX30" fmla="*/ 487484 w 1152134"/>
                  <a:gd name="connsiteY30" fmla="*/ 824074 h 1318977"/>
                  <a:gd name="connsiteX31" fmla="*/ 412115 w 1152134"/>
                  <a:gd name="connsiteY31" fmla="*/ 824074 h 1318977"/>
                  <a:gd name="connsiteX32" fmla="*/ 412115 w 1152134"/>
                  <a:gd name="connsiteY32" fmla="*/ 1236194 h 1318977"/>
                  <a:gd name="connsiteX33" fmla="*/ 164907 w 1152134"/>
                  <a:gd name="connsiteY33" fmla="*/ 1236194 h 1318977"/>
                  <a:gd name="connsiteX34" fmla="*/ 164907 w 1152134"/>
                  <a:gd name="connsiteY34" fmla="*/ 824074 h 1318977"/>
                  <a:gd name="connsiteX35" fmla="*/ 88892 w 1152134"/>
                  <a:gd name="connsiteY35" fmla="*/ 824074 h 1318977"/>
                  <a:gd name="connsiteX36" fmla="*/ 122873 w 1152134"/>
                  <a:gd name="connsiteY36" fmla="*/ 621959 h 1318977"/>
                  <a:gd name="connsiteX37" fmla="*/ 286014 w 1152134"/>
                  <a:gd name="connsiteY37" fmla="*/ 535638 h 1318977"/>
                  <a:gd name="connsiteX38" fmla="*/ 739523 w 1152134"/>
                  <a:gd name="connsiteY38" fmla="*/ 658516 h 1318977"/>
                  <a:gd name="connsiteX39" fmla="*/ 739523 w 1152134"/>
                  <a:gd name="connsiteY39" fmla="*/ 741295 h 1318977"/>
                  <a:gd name="connsiteX40" fmla="*/ 1152129 w 1152134"/>
                  <a:gd name="connsiteY40" fmla="*/ 741295 h 1318977"/>
                  <a:gd name="connsiteX41" fmla="*/ 1152129 w 1152134"/>
                  <a:gd name="connsiteY41" fmla="*/ 658516 h 1318977"/>
                  <a:gd name="connsiteX42" fmla="*/ 739523 w 1152134"/>
                  <a:gd name="connsiteY42" fmla="*/ 658516 h 1318977"/>
                  <a:gd name="connsiteX43" fmla="*/ 657872 w 1152134"/>
                  <a:gd name="connsiteY43" fmla="*/ 823590 h 1318977"/>
                  <a:gd name="connsiteX44" fmla="*/ 657872 w 1152134"/>
                  <a:gd name="connsiteY44" fmla="*/ 906369 h 1318977"/>
                  <a:gd name="connsiteX45" fmla="*/ 1152129 w 1152134"/>
                  <a:gd name="connsiteY45" fmla="*/ 906369 h 1318977"/>
                  <a:gd name="connsiteX46" fmla="*/ 1152129 w 1152134"/>
                  <a:gd name="connsiteY46" fmla="*/ 823590 h 1318977"/>
                  <a:gd name="connsiteX47" fmla="*/ 657872 w 1152134"/>
                  <a:gd name="connsiteY47" fmla="*/ 823590 h 1318977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657878 w 1152135"/>
                  <a:gd name="connsiteY23" fmla="*/ 493610 h 1318978"/>
                  <a:gd name="connsiteX24" fmla="*/ 657878 w 1152135"/>
                  <a:gd name="connsiteY24" fmla="*/ 576389 h 1318978"/>
                  <a:gd name="connsiteX25" fmla="*/ 1152135 w 1152135"/>
                  <a:gd name="connsiteY25" fmla="*/ 576389 h 1318978"/>
                  <a:gd name="connsiteX26" fmla="*/ 657878 w 1152135"/>
                  <a:gd name="connsiteY26" fmla="*/ 493610 h 1318978"/>
                  <a:gd name="connsiteX27" fmla="*/ 286020 w 1152135"/>
                  <a:gd name="connsiteY27" fmla="*/ 535644 h 1318978"/>
                  <a:gd name="connsiteX28" fmla="*/ 451577 w 1152135"/>
                  <a:gd name="connsiteY28" fmla="*/ 622609 h 1318978"/>
                  <a:gd name="connsiteX29" fmla="*/ 487490 w 1152135"/>
                  <a:gd name="connsiteY29" fmla="*/ 824080 h 1318978"/>
                  <a:gd name="connsiteX30" fmla="*/ 412121 w 1152135"/>
                  <a:gd name="connsiteY30" fmla="*/ 824080 h 1318978"/>
                  <a:gd name="connsiteX31" fmla="*/ 412121 w 1152135"/>
                  <a:gd name="connsiteY31" fmla="*/ 1236200 h 1318978"/>
                  <a:gd name="connsiteX32" fmla="*/ 164913 w 1152135"/>
                  <a:gd name="connsiteY32" fmla="*/ 1236200 h 1318978"/>
                  <a:gd name="connsiteX33" fmla="*/ 164913 w 1152135"/>
                  <a:gd name="connsiteY33" fmla="*/ 824080 h 1318978"/>
                  <a:gd name="connsiteX34" fmla="*/ 88898 w 1152135"/>
                  <a:gd name="connsiteY34" fmla="*/ 824080 h 1318978"/>
                  <a:gd name="connsiteX35" fmla="*/ 122879 w 1152135"/>
                  <a:gd name="connsiteY35" fmla="*/ 621965 h 1318978"/>
                  <a:gd name="connsiteX36" fmla="*/ 286020 w 1152135"/>
                  <a:gd name="connsiteY36" fmla="*/ 535644 h 1318978"/>
                  <a:gd name="connsiteX37" fmla="*/ 739529 w 1152135"/>
                  <a:gd name="connsiteY37" fmla="*/ 658522 h 1318978"/>
                  <a:gd name="connsiteX38" fmla="*/ 739529 w 1152135"/>
                  <a:gd name="connsiteY38" fmla="*/ 741301 h 1318978"/>
                  <a:gd name="connsiteX39" fmla="*/ 1152135 w 1152135"/>
                  <a:gd name="connsiteY39" fmla="*/ 741301 h 1318978"/>
                  <a:gd name="connsiteX40" fmla="*/ 1152135 w 1152135"/>
                  <a:gd name="connsiteY40" fmla="*/ 658522 h 1318978"/>
                  <a:gd name="connsiteX41" fmla="*/ 739529 w 1152135"/>
                  <a:gd name="connsiteY41" fmla="*/ 658522 h 1318978"/>
                  <a:gd name="connsiteX42" fmla="*/ 657878 w 1152135"/>
                  <a:gd name="connsiteY42" fmla="*/ 823596 h 1318978"/>
                  <a:gd name="connsiteX43" fmla="*/ 657878 w 1152135"/>
                  <a:gd name="connsiteY43" fmla="*/ 906375 h 1318978"/>
                  <a:gd name="connsiteX44" fmla="*/ 1152135 w 1152135"/>
                  <a:gd name="connsiteY44" fmla="*/ 906375 h 1318978"/>
                  <a:gd name="connsiteX45" fmla="*/ 1152135 w 1152135"/>
                  <a:gd name="connsiteY45" fmla="*/ 823596 h 1318978"/>
                  <a:gd name="connsiteX46" fmla="*/ 657878 w 1152135"/>
                  <a:gd name="connsiteY46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657878 w 1152135"/>
                  <a:gd name="connsiteY23" fmla="*/ 493610 h 1318978"/>
                  <a:gd name="connsiteX24" fmla="*/ 657878 w 1152135"/>
                  <a:gd name="connsiteY24" fmla="*/ 576389 h 1318978"/>
                  <a:gd name="connsiteX25" fmla="*/ 657878 w 1152135"/>
                  <a:gd name="connsiteY25" fmla="*/ 493610 h 1318978"/>
                  <a:gd name="connsiteX26" fmla="*/ 286020 w 1152135"/>
                  <a:gd name="connsiteY26" fmla="*/ 535644 h 1318978"/>
                  <a:gd name="connsiteX27" fmla="*/ 451577 w 1152135"/>
                  <a:gd name="connsiteY27" fmla="*/ 622609 h 1318978"/>
                  <a:gd name="connsiteX28" fmla="*/ 487490 w 1152135"/>
                  <a:gd name="connsiteY28" fmla="*/ 824080 h 1318978"/>
                  <a:gd name="connsiteX29" fmla="*/ 412121 w 1152135"/>
                  <a:gd name="connsiteY29" fmla="*/ 824080 h 1318978"/>
                  <a:gd name="connsiteX30" fmla="*/ 412121 w 1152135"/>
                  <a:gd name="connsiteY30" fmla="*/ 1236200 h 1318978"/>
                  <a:gd name="connsiteX31" fmla="*/ 164913 w 1152135"/>
                  <a:gd name="connsiteY31" fmla="*/ 1236200 h 1318978"/>
                  <a:gd name="connsiteX32" fmla="*/ 164913 w 1152135"/>
                  <a:gd name="connsiteY32" fmla="*/ 824080 h 1318978"/>
                  <a:gd name="connsiteX33" fmla="*/ 88898 w 1152135"/>
                  <a:gd name="connsiteY33" fmla="*/ 824080 h 1318978"/>
                  <a:gd name="connsiteX34" fmla="*/ 122879 w 1152135"/>
                  <a:gd name="connsiteY34" fmla="*/ 621965 h 1318978"/>
                  <a:gd name="connsiteX35" fmla="*/ 286020 w 1152135"/>
                  <a:gd name="connsiteY35" fmla="*/ 535644 h 1318978"/>
                  <a:gd name="connsiteX36" fmla="*/ 739529 w 1152135"/>
                  <a:gd name="connsiteY36" fmla="*/ 658522 h 1318978"/>
                  <a:gd name="connsiteX37" fmla="*/ 739529 w 1152135"/>
                  <a:gd name="connsiteY37" fmla="*/ 741301 h 1318978"/>
                  <a:gd name="connsiteX38" fmla="*/ 1152135 w 1152135"/>
                  <a:gd name="connsiteY38" fmla="*/ 741301 h 1318978"/>
                  <a:gd name="connsiteX39" fmla="*/ 1152135 w 1152135"/>
                  <a:gd name="connsiteY39" fmla="*/ 658522 h 1318978"/>
                  <a:gd name="connsiteX40" fmla="*/ 739529 w 1152135"/>
                  <a:gd name="connsiteY40" fmla="*/ 658522 h 1318978"/>
                  <a:gd name="connsiteX41" fmla="*/ 657878 w 1152135"/>
                  <a:gd name="connsiteY41" fmla="*/ 823596 h 1318978"/>
                  <a:gd name="connsiteX42" fmla="*/ 657878 w 1152135"/>
                  <a:gd name="connsiteY42" fmla="*/ 906375 h 1318978"/>
                  <a:gd name="connsiteX43" fmla="*/ 1152135 w 1152135"/>
                  <a:gd name="connsiteY43" fmla="*/ 906375 h 1318978"/>
                  <a:gd name="connsiteX44" fmla="*/ 1152135 w 1152135"/>
                  <a:gd name="connsiteY44" fmla="*/ 823596 h 1318978"/>
                  <a:gd name="connsiteX45" fmla="*/ 657878 w 1152135"/>
                  <a:gd name="connsiteY45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739529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739529 w 1152135"/>
                  <a:gd name="connsiteY37" fmla="*/ 658522 h 1318978"/>
                  <a:gd name="connsiteX38" fmla="*/ 657878 w 1152135"/>
                  <a:gd name="connsiteY38" fmla="*/ 823596 h 1318978"/>
                  <a:gd name="connsiteX39" fmla="*/ 657878 w 1152135"/>
                  <a:gd name="connsiteY39" fmla="*/ 906375 h 1318978"/>
                  <a:gd name="connsiteX40" fmla="*/ 1152135 w 1152135"/>
                  <a:gd name="connsiteY40" fmla="*/ 906375 h 1318978"/>
                  <a:gd name="connsiteX41" fmla="*/ 1152135 w 1152135"/>
                  <a:gd name="connsiteY41" fmla="*/ 823596 h 1318978"/>
                  <a:gd name="connsiteX42" fmla="*/ 657878 w 1152135"/>
                  <a:gd name="connsiteY42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657878 w 1152135"/>
                  <a:gd name="connsiteY37" fmla="*/ 823596 h 1318978"/>
                  <a:gd name="connsiteX38" fmla="*/ 657878 w 1152135"/>
                  <a:gd name="connsiteY38" fmla="*/ 906375 h 1318978"/>
                  <a:gd name="connsiteX39" fmla="*/ 1152135 w 1152135"/>
                  <a:gd name="connsiteY39" fmla="*/ 906375 h 1318978"/>
                  <a:gd name="connsiteX40" fmla="*/ 1152135 w 1152135"/>
                  <a:gd name="connsiteY40" fmla="*/ 823596 h 1318978"/>
                  <a:gd name="connsiteX41" fmla="*/ 657878 w 1152135"/>
                  <a:gd name="connsiteY41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1152135 w 1152135"/>
                  <a:gd name="connsiteY37" fmla="*/ 823596 h 1318978"/>
                  <a:gd name="connsiteX38" fmla="*/ 657878 w 1152135"/>
                  <a:gd name="connsiteY38" fmla="*/ 906375 h 1318978"/>
                  <a:gd name="connsiteX39" fmla="*/ 1152135 w 1152135"/>
                  <a:gd name="connsiteY39" fmla="*/ 906375 h 1318978"/>
                  <a:gd name="connsiteX40" fmla="*/ 1152135 w 1152135"/>
                  <a:gd name="connsiteY40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1152135 w 1152135"/>
                  <a:gd name="connsiteY37" fmla="*/ 823596 h 1318978"/>
                  <a:gd name="connsiteX38" fmla="*/ 1152135 w 1152135"/>
                  <a:gd name="connsiteY38" fmla="*/ 906375 h 1318978"/>
                  <a:gd name="connsiteX39" fmla="*/ 1152135 w 1152135"/>
                  <a:gd name="connsiteY39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1152135 w 1152135"/>
                  <a:gd name="connsiteY34" fmla="*/ 741301 h 1318978"/>
                  <a:gd name="connsiteX35" fmla="*/ 1152135 w 1152135"/>
                  <a:gd name="connsiteY35" fmla="*/ 658522 h 1318978"/>
                  <a:gd name="connsiteX36" fmla="*/ 1152135 w 1152135"/>
                  <a:gd name="connsiteY36" fmla="*/ 823596 h 1318978"/>
                  <a:gd name="connsiteX37" fmla="*/ 1152135 w 1152135"/>
                  <a:gd name="connsiteY37" fmla="*/ 906375 h 1318978"/>
                  <a:gd name="connsiteX38" fmla="*/ 1152135 w 1152135"/>
                  <a:gd name="connsiteY38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823596 h 1318978"/>
                  <a:gd name="connsiteX34" fmla="*/ 1152135 w 1152135"/>
                  <a:gd name="connsiteY34" fmla="*/ 906375 h 1318978"/>
                  <a:gd name="connsiteX35" fmla="*/ 1152135 w 1152135"/>
                  <a:gd name="connsiteY35" fmla="*/ 823596 h 1318978"/>
                  <a:gd name="connsiteX0" fmla="*/ 286664 w 577033"/>
                  <a:gd name="connsiteY0" fmla="*/ 0 h 1318978"/>
                  <a:gd name="connsiteX1" fmla="*/ 82778 w 577033"/>
                  <a:gd name="connsiteY1" fmla="*/ 203886 h 1318978"/>
                  <a:gd name="connsiteX2" fmla="*/ 286664 w 577033"/>
                  <a:gd name="connsiteY2" fmla="*/ 408416 h 1318978"/>
                  <a:gd name="connsiteX3" fmla="*/ 490550 w 577033"/>
                  <a:gd name="connsiteY3" fmla="*/ 203886 h 1318978"/>
                  <a:gd name="connsiteX4" fmla="*/ 286664 w 577033"/>
                  <a:gd name="connsiteY4" fmla="*/ 0 h 1318978"/>
                  <a:gd name="connsiteX5" fmla="*/ 286664 w 577033"/>
                  <a:gd name="connsiteY5" fmla="*/ 82134 h 1318978"/>
                  <a:gd name="connsiteX6" fmla="*/ 408416 w 577033"/>
                  <a:gd name="connsiteY6" fmla="*/ 203886 h 1318978"/>
                  <a:gd name="connsiteX7" fmla="*/ 286664 w 577033"/>
                  <a:gd name="connsiteY7" fmla="*/ 325637 h 1318978"/>
                  <a:gd name="connsiteX8" fmla="*/ 164913 w 577033"/>
                  <a:gd name="connsiteY8" fmla="*/ 203886 h 1318978"/>
                  <a:gd name="connsiteX9" fmla="*/ 286664 w 577033"/>
                  <a:gd name="connsiteY9" fmla="*/ 82134 h 1318978"/>
                  <a:gd name="connsiteX10" fmla="*/ 286020 w 577033"/>
                  <a:gd name="connsiteY10" fmla="*/ 452865 h 1318978"/>
                  <a:gd name="connsiteX11" fmla="*/ 49925 w 577033"/>
                  <a:gd name="connsiteY11" fmla="*/ 583636 h 1318978"/>
                  <a:gd name="connsiteX12" fmla="*/ 0 w 577033"/>
                  <a:gd name="connsiteY12" fmla="*/ 865469 h 1318978"/>
                  <a:gd name="connsiteX13" fmla="*/ 0 w 577033"/>
                  <a:gd name="connsiteY13" fmla="*/ 906375 h 1318978"/>
                  <a:gd name="connsiteX14" fmla="*/ 41389 w 577033"/>
                  <a:gd name="connsiteY14" fmla="*/ 906375 h 1318978"/>
                  <a:gd name="connsiteX15" fmla="*/ 82134 w 577033"/>
                  <a:gd name="connsiteY15" fmla="*/ 906375 h 1318978"/>
                  <a:gd name="connsiteX16" fmla="*/ 82134 w 577033"/>
                  <a:gd name="connsiteY16" fmla="*/ 1318978 h 1318978"/>
                  <a:gd name="connsiteX17" fmla="*/ 494898 w 577033"/>
                  <a:gd name="connsiteY17" fmla="*/ 1318978 h 1318978"/>
                  <a:gd name="connsiteX18" fmla="*/ 494898 w 577033"/>
                  <a:gd name="connsiteY18" fmla="*/ 906375 h 1318978"/>
                  <a:gd name="connsiteX19" fmla="*/ 577033 w 577033"/>
                  <a:gd name="connsiteY19" fmla="*/ 906375 h 1318978"/>
                  <a:gd name="connsiteX20" fmla="*/ 577033 w 577033"/>
                  <a:gd name="connsiteY20" fmla="*/ 865469 h 1318978"/>
                  <a:gd name="connsiteX21" fmla="*/ 524048 w 577033"/>
                  <a:gd name="connsiteY21" fmla="*/ 583152 h 1318978"/>
                  <a:gd name="connsiteX22" fmla="*/ 286020 w 577033"/>
                  <a:gd name="connsiteY22" fmla="*/ 452865 h 1318978"/>
                  <a:gd name="connsiteX23" fmla="*/ 286020 w 577033"/>
                  <a:gd name="connsiteY23" fmla="*/ 535644 h 1318978"/>
                  <a:gd name="connsiteX24" fmla="*/ 451577 w 577033"/>
                  <a:gd name="connsiteY24" fmla="*/ 622609 h 1318978"/>
                  <a:gd name="connsiteX25" fmla="*/ 487490 w 577033"/>
                  <a:gd name="connsiteY25" fmla="*/ 824080 h 1318978"/>
                  <a:gd name="connsiteX26" fmla="*/ 412121 w 577033"/>
                  <a:gd name="connsiteY26" fmla="*/ 824080 h 1318978"/>
                  <a:gd name="connsiteX27" fmla="*/ 412121 w 577033"/>
                  <a:gd name="connsiteY27" fmla="*/ 1236200 h 1318978"/>
                  <a:gd name="connsiteX28" fmla="*/ 164913 w 577033"/>
                  <a:gd name="connsiteY28" fmla="*/ 1236200 h 1318978"/>
                  <a:gd name="connsiteX29" fmla="*/ 164913 w 577033"/>
                  <a:gd name="connsiteY29" fmla="*/ 824080 h 1318978"/>
                  <a:gd name="connsiteX30" fmla="*/ 88898 w 577033"/>
                  <a:gd name="connsiteY30" fmla="*/ 824080 h 1318978"/>
                  <a:gd name="connsiteX31" fmla="*/ 122879 w 577033"/>
                  <a:gd name="connsiteY31" fmla="*/ 621965 h 1318978"/>
                  <a:gd name="connsiteX32" fmla="*/ 286020 w 577033"/>
                  <a:gd name="connsiteY32" fmla="*/ 535644 h 131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77033" h="1318978">
                    <a:moveTo>
                      <a:pt x="286664" y="0"/>
                    </a:moveTo>
                    <a:cubicBezTo>
                      <a:pt x="174397" y="0"/>
                      <a:pt x="82778" y="91616"/>
                      <a:pt x="82778" y="203886"/>
                    </a:cubicBezTo>
                    <a:cubicBezTo>
                      <a:pt x="82778" y="316153"/>
                      <a:pt x="174397" y="408419"/>
                      <a:pt x="286664" y="408416"/>
                    </a:cubicBezTo>
                    <a:cubicBezTo>
                      <a:pt x="398932" y="408416"/>
                      <a:pt x="490550" y="316153"/>
                      <a:pt x="490550" y="203886"/>
                    </a:cubicBezTo>
                    <a:cubicBezTo>
                      <a:pt x="490550" y="91616"/>
                      <a:pt x="398932" y="0"/>
                      <a:pt x="286664" y="0"/>
                    </a:cubicBezTo>
                    <a:close/>
                    <a:moveTo>
                      <a:pt x="286664" y="82134"/>
                    </a:moveTo>
                    <a:cubicBezTo>
                      <a:pt x="354369" y="82134"/>
                      <a:pt x="408417" y="136181"/>
                      <a:pt x="408416" y="203886"/>
                    </a:cubicBezTo>
                    <a:cubicBezTo>
                      <a:pt x="408417" y="271588"/>
                      <a:pt x="354369" y="325637"/>
                      <a:pt x="286664" y="325637"/>
                    </a:cubicBezTo>
                    <a:cubicBezTo>
                      <a:pt x="218959" y="325637"/>
                      <a:pt x="164913" y="271588"/>
                      <a:pt x="164913" y="203886"/>
                    </a:cubicBezTo>
                    <a:cubicBezTo>
                      <a:pt x="164913" y="136181"/>
                      <a:pt x="218959" y="82134"/>
                      <a:pt x="286664" y="82134"/>
                    </a:cubicBezTo>
                    <a:close/>
                    <a:moveTo>
                      <a:pt x="286020" y="452865"/>
                    </a:moveTo>
                    <a:cubicBezTo>
                      <a:pt x="172175" y="452865"/>
                      <a:pt x="91313" y="505450"/>
                      <a:pt x="49925" y="583636"/>
                    </a:cubicBezTo>
                    <a:cubicBezTo>
                      <a:pt x="8537" y="661825"/>
                      <a:pt x="0" y="760064"/>
                      <a:pt x="0" y="865469"/>
                    </a:cubicBezTo>
                    <a:lnTo>
                      <a:pt x="0" y="906375"/>
                    </a:lnTo>
                    <a:lnTo>
                      <a:pt x="41389" y="906375"/>
                    </a:lnTo>
                    <a:lnTo>
                      <a:pt x="82134" y="906375"/>
                    </a:lnTo>
                    <a:lnTo>
                      <a:pt x="82134" y="1318978"/>
                    </a:lnTo>
                    <a:lnTo>
                      <a:pt x="494898" y="1318978"/>
                    </a:lnTo>
                    <a:lnTo>
                      <a:pt x="494898" y="906375"/>
                    </a:lnTo>
                    <a:lnTo>
                      <a:pt x="577033" y="906375"/>
                    </a:lnTo>
                    <a:lnTo>
                      <a:pt x="577033" y="865469"/>
                    </a:lnTo>
                    <a:cubicBezTo>
                      <a:pt x="577033" y="759721"/>
                      <a:pt x="566868" y="661210"/>
                      <a:pt x="524048" y="583152"/>
                    </a:cubicBezTo>
                    <a:cubicBezTo>
                      <a:pt x="481229" y="505094"/>
                      <a:pt x="399866" y="452865"/>
                      <a:pt x="286020" y="452865"/>
                    </a:cubicBezTo>
                    <a:close/>
                    <a:moveTo>
                      <a:pt x="286020" y="535644"/>
                    </a:moveTo>
                    <a:cubicBezTo>
                      <a:pt x="377739" y="535644"/>
                      <a:pt x="420815" y="566547"/>
                      <a:pt x="451577" y="622609"/>
                    </a:cubicBezTo>
                    <a:cubicBezTo>
                      <a:pt x="477098" y="669134"/>
                      <a:pt x="483925" y="745354"/>
                      <a:pt x="487490" y="824080"/>
                    </a:cubicBezTo>
                    <a:lnTo>
                      <a:pt x="412121" y="824080"/>
                    </a:lnTo>
                    <a:lnTo>
                      <a:pt x="412121" y="1236200"/>
                    </a:lnTo>
                    <a:lnTo>
                      <a:pt x="164913" y="1236200"/>
                    </a:lnTo>
                    <a:lnTo>
                      <a:pt x="164913" y="824080"/>
                    </a:lnTo>
                    <a:lnTo>
                      <a:pt x="88898" y="824080"/>
                    </a:lnTo>
                    <a:cubicBezTo>
                      <a:pt x="92160" y="745018"/>
                      <a:pt x="98292" y="668413"/>
                      <a:pt x="122879" y="621965"/>
                    </a:cubicBezTo>
                    <a:cubicBezTo>
                      <a:pt x="152496" y="566016"/>
                      <a:pt x="194302" y="535644"/>
                      <a:pt x="286020" y="535644"/>
                    </a:cubicBezTo>
                    <a:close/>
                  </a:path>
                </a:pathLst>
              </a:custGeom>
              <a:solidFill>
                <a:srgbClr val="943EF4"/>
              </a:solidFill>
              <a:ln w="8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 dirty="0"/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C46EE844-EE0A-895B-4442-44A53F76C22A}"/>
                  </a:ext>
                </a:extLst>
              </p:cNvPr>
              <p:cNvSpPr/>
              <p:nvPr/>
            </p:nvSpPr>
            <p:spPr>
              <a:xfrm>
                <a:off x="20817180" y="6030429"/>
                <a:ext cx="577033" cy="1318977"/>
              </a:xfrm>
              <a:custGeom>
                <a:avLst/>
                <a:gdLst>
                  <a:gd name="connsiteX0" fmla="*/ 286658 w 1152134"/>
                  <a:gd name="connsiteY0" fmla="*/ -6 h 1318977"/>
                  <a:gd name="connsiteX1" fmla="*/ 82772 w 1152134"/>
                  <a:gd name="connsiteY1" fmla="*/ 203880 h 1318977"/>
                  <a:gd name="connsiteX2" fmla="*/ 286658 w 1152134"/>
                  <a:gd name="connsiteY2" fmla="*/ 408410 h 1318977"/>
                  <a:gd name="connsiteX3" fmla="*/ 490544 w 1152134"/>
                  <a:gd name="connsiteY3" fmla="*/ 203880 h 1318977"/>
                  <a:gd name="connsiteX4" fmla="*/ 286658 w 1152134"/>
                  <a:gd name="connsiteY4" fmla="*/ -6 h 1318977"/>
                  <a:gd name="connsiteX5" fmla="*/ 286658 w 1152134"/>
                  <a:gd name="connsiteY5" fmla="*/ 82128 h 1318977"/>
                  <a:gd name="connsiteX6" fmla="*/ 408410 w 1152134"/>
                  <a:gd name="connsiteY6" fmla="*/ 203880 h 1318977"/>
                  <a:gd name="connsiteX7" fmla="*/ 286658 w 1152134"/>
                  <a:gd name="connsiteY7" fmla="*/ 325631 h 1318977"/>
                  <a:gd name="connsiteX8" fmla="*/ 164907 w 1152134"/>
                  <a:gd name="connsiteY8" fmla="*/ 203880 h 1318977"/>
                  <a:gd name="connsiteX9" fmla="*/ 286658 w 1152134"/>
                  <a:gd name="connsiteY9" fmla="*/ 82128 h 1318977"/>
                  <a:gd name="connsiteX10" fmla="*/ 286014 w 1152134"/>
                  <a:gd name="connsiteY10" fmla="*/ 452859 h 1318977"/>
                  <a:gd name="connsiteX11" fmla="*/ 49919 w 1152134"/>
                  <a:gd name="connsiteY11" fmla="*/ 583630 h 1318977"/>
                  <a:gd name="connsiteX12" fmla="*/ -6 w 1152134"/>
                  <a:gd name="connsiteY12" fmla="*/ 865463 h 1318977"/>
                  <a:gd name="connsiteX13" fmla="*/ -6 w 1152134"/>
                  <a:gd name="connsiteY13" fmla="*/ 906369 h 1318977"/>
                  <a:gd name="connsiteX14" fmla="*/ 41383 w 1152134"/>
                  <a:gd name="connsiteY14" fmla="*/ 906369 h 1318977"/>
                  <a:gd name="connsiteX15" fmla="*/ 82128 w 1152134"/>
                  <a:gd name="connsiteY15" fmla="*/ 906369 h 1318977"/>
                  <a:gd name="connsiteX16" fmla="*/ 82128 w 1152134"/>
                  <a:gd name="connsiteY16" fmla="*/ 1318972 h 1318977"/>
                  <a:gd name="connsiteX17" fmla="*/ 494892 w 1152134"/>
                  <a:gd name="connsiteY17" fmla="*/ 1318972 h 1318977"/>
                  <a:gd name="connsiteX18" fmla="*/ 494892 w 1152134"/>
                  <a:gd name="connsiteY18" fmla="*/ 906369 h 1318977"/>
                  <a:gd name="connsiteX19" fmla="*/ 577027 w 1152134"/>
                  <a:gd name="connsiteY19" fmla="*/ 906369 h 1318977"/>
                  <a:gd name="connsiteX20" fmla="*/ 577027 w 1152134"/>
                  <a:gd name="connsiteY20" fmla="*/ 865463 h 1318977"/>
                  <a:gd name="connsiteX21" fmla="*/ 524042 w 1152134"/>
                  <a:gd name="connsiteY21" fmla="*/ 583146 h 1318977"/>
                  <a:gd name="connsiteX22" fmla="*/ 286014 w 1152134"/>
                  <a:gd name="connsiteY22" fmla="*/ 452859 h 1318977"/>
                  <a:gd name="connsiteX23" fmla="*/ 657872 w 1152134"/>
                  <a:gd name="connsiteY23" fmla="*/ 493604 h 1318977"/>
                  <a:gd name="connsiteX24" fmla="*/ 657872 w 1152134"/>
                  <a:gd name="connsiteY24" fmla="*/ 576383 h 1318977"/>
                  <a:gd name="connsiteX25" fmla="*/ 1152129 w 1152134"/>
                  <a:gd name="connsiteY25" fmla="*/ 576383 h 1318977"/>
                  <a:gd name="connsiteX26" fmla="*/ 1152129 w 1152134"/>
                  <a:gd name="connsiteY26" fmla="*/ 493604 h 1318977"/>
                  <a:gd name="connsiteX27" fmla="*/ 657872 w 1152134"/>
                  <a:gd name="connsiteY27" fmla="*/ 493604 h 1318977"/>
                  <a:gd name="connsiteX28" fmla="*/ 286014 w 1152134"/>
                  <a:gd name="connsiteY28" fmla="*/ 535638 h 1318977"/>
                  <a:gd name="connsiteX29" fmla="*/ 451571 w 1152134"/>
                  <a:gd name="connsiteY29" fmla="*/ 622603 h 1318977"/>
                  <a:gd name="connsiteX30" fmla="*/ 487484 w 1152134"/>
                  <a:gd name="connsiteY30" fmla="*/ 824074 h 1318977"/>
                  <a:gd name="connsiteX31" fmla="*/ 412115 w 1152134"/>
                  <a:gd name="connsiteY31" fmla="*/ 824074 h 1318977"/>
                  <a:gd name="connsiteX32" fmla="*/ 412115 w 1152134"/>
                  <a:gd name="connsiteY32" fmla="*/ 1236194 h 1318977"/>
                  <a:gd name="connsiteX33" fmla="*/ 164907 w 1152134"/>
                  <a:gd name="connsiteY33" fmla="*/ 1236194 h 1318977"/>
                  <a:gd name="connsiteX34" fmla="*/ 164907 w 1152134"/>
                  <a:gd name="connsiteY34" fmla="*/ 824074 h 1318977"/>
                  <a:gd name="connsiteX35" fmla="*/ 88892 w 1152134"/>
                  <a:gd name="connsiteY35" fmla="*/ 824074 h 1318977"/>
                  <a:gd name="connsiteX36" fmla="*/ 122873 w 1152134"/>
                  <a:gd name="connsiteY36" fmla="*/ 621959 h 1318977"/>
                  <a:gd name="connsiteX37" fmla="*/ 286014 w 1152134"/>
                  <a:gd name="connsiteY37" fmla="*/ 535638 h 1318977"/>
                  <a:gd name="connsiteX38" fmla="*/ 739523 w 1152134"/>
                  <a:gd name="connsiteY38" fmla="*/ 658516 h 1318977"/>
                  <a:gd name="connsiteX39" fmla="*/ 739523 w 1152134"/>
                  <a:gd name="connsiteY39" fmla="*/ 741295 h 1318977"/>
                  <a:gd name="connsiteX40" fmla="*/ 1152129 w 1152134"/>
                  <a:gd name="connsiteY40" fmla="*/ 741295 h 1318977"/>
                  <a:gd name="connsiteX41" fmla="*/ 1152129 w 1152134"/>
                  <a:gd name="connsiteY41" fmla="*/ 658516 h 1318977"/>
                  <a:gd name="connsiteX42" fmla="*/ 739523 w 1152134"/>
                  <a:gd name="connsiteY42" fmla="*/ 658516 h 1318977"/>
                  <a:gd name="connsiteX43" fmla="*/ 657872 w 1152134"/>
                  <a:gd name="connsiteY43" fmla="*/ 823590 h 1318977"/>
                  <a:gd name="connsiteX44" fmla="*/ 657872 w 1152134"/>
                  <a:gd name="connsiteY44" fmla="*/ 906369 h 1318977"/>
                  <a:gd name="connsiteX45" fmla="*/ 1152129 w 1152134"/>
                  <a:gd name="connsiteY45" fmla="*/ 906369 h 1318977"/>
                  <a:gd name="connsiteX46" fmla="*/ 1152129 w 1152134"/>
                  <a:gd name="connsiteY46" fmla="*/ 823590 h 1318977"/>
                  <a:gd name="connsiteX47" fmla="*/ 657872 w 1152134"/>
                  <a:gd name="connsiteY47" fmla="*/ 823590 h 1318977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657878 w 1152135"/>
                  <a:gd name="connsiteY23" fmla="*/ 493610 h 1318978"/>
                  <a:gd name="connsiteX24" fmla="*/ 657878 w 1152135"/>
                  <a:gd name="connsiteY24" fmla="*/ 576389 h 1318978"/>
                  <a:gd name="connsiteX25" fmla="*/ 1152135 w 1152135"/>
                  <a:gd name="connsiteY25" fmla="*/ 576389 h 1318978"/>
                  <a:gd name="connsiteX26" fmla="*/ 657878 w 1152135"/>
                  <a:gd name="connsiteY26" fmla="*/ 493610 h 1318978"/>
                  <a:gd name="connsiteX27" fmla="*/ 286020 w 1152135"/>
                  <a:gd name="connsiteY27" fmla="*/ 535644 h 1318978"/>
                  <a:gd name="connsiteX28" fmla="*/ 451577 w 1152135"/>
                  <a:gd name="connsiteY28" fmla="*/ 622609 h 1318978"/>
                  <a:gd name="connsiteX29" fmla="*/ 487490 w 1152135"/>
                  <a:gd name="connsiteY29" fmla="*/ 824080 h 1318978"/>
                  <a:gd name="connsiteX30" fmla="*/ 412121 w 1152135"/>
                  <a:gd name="connsiteY30" fmla="*/ 824080 h 1318978"/>
                  <a:gd name="connsiteX31" fmla="*/ 412121 w 1152135"/>
                  <a:gd name="connsiteY31" fmla="*/ 1236200 h 1318978"/>
                  <a:gd name="connsiteX32" fmla="*/ 164913 w 1152135"/>
                  <a:gd name="connsiteY32" fmla="*/ 1236200 h 1318978"/>
                  <a:gd name="connsiteX33" fmla="*/ 164913 w 1152135"/>
                  <a:gd name="connsiteY33" fmla="*/ 824080 h 1318978"/>
                  <a:gd name="connsiteX34" fmla="*/ 88898 w 1152135"/>
                  <a:gd name="connsiteY34" fmla="*/ 824080 h 1318978"/>
                  <a:gd name="connsiteX35" fmla="*/ 122879 w 1152135"/>
                  <a:gd name="connsiteY35" fmla="*/ 621965 h 1318978"/>
                  <a:gd name="connsiteX36" fmla="*/ 286020 w 1152135"/>
                  <a:gd name="connsiteY36" fmla="*/ 535644 h 1318978"/>
                  <a:gd name="connsiteX37" fmla="*/ 739529 w 1152135"/>
                  <a:gd name="connsiteY37" fmla="*/ 658522 h 1318978"/>
                  <a:gd name="connsiteX38" fmla="*/ 739529 w 1152135"/>
                  <a:gd name="connsiteY38" fmla="*/ 741301 h 1318978"/>
                  <a:gd name="connsiteX39" fmla="*/ 1152135 w 1152135"/>
                  <a:gd name="connsiteY39" fmla="*/ 741301 h 1318978"/>
                  <a:gd name="connsiteX40" fmla="*/ 1152135 w 1152135"/>
                  <a:gd name="connsiteY40" fmla="*/ 658522 h 1318978"/>
                  <a:gd name="connsiteX41" fmla="*/ 739529 w 1152135"/>
                  <a:gd name="connsiteY41" fmla="*/ 658522 h 1318978"/>
                  <a:gd name="connsiteX42" fmla="*/ 657878 w 1152135"/>
                  <a:gd name="connsiteY42" fmla="*/ 823596 h 1318978"/>
                  <a:gd name="connsiteX43" fmla="*/ 657878 w 1152135"/>
                  <a:gd name="connsiteY43" fmla="*/ 906375 h 1318978"/>
                  <a:gd name="connsiteX44" fmla="*/ 1152135 w 1152135"/>
                  <a:gd name="connsiteY44" fmla="*/ 906375 h 1318978"/>
                  <a:gd name="connsiteX45" fmla="*/ 1152135 w 1152135"/>
                  <a:gd name="connsiteY45" fmla="*/ 823596 h 1318978"/>
                  <a:gd name="connsiteX46" fmla="*/ 657878 w 1152135"/>
                  <a:gd name="connsiteY46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657878 w 1152135"/>
                  <a:gd name="connsiteY23" fmla="*/ 493610 h 1318978"/>
                  <a:gd name="connsiteX24" fmla="*/ 657878 w 1152135"/>
                  <a:gd name="connsiteY24" fmla="*/ 576389 h 1318978"/>
                  <a:gd name="connsiteX25" fmla="*/ 657878 w 1152135"/>
                  <a:gd name="connsiteY25" fmla="*/ 493610 h 1318978"/>
                  <a:gd name="connsiteX26" fmla="*/ 286020 w 1152135"/>
                  <a:gd name="connsiteY26" fmla="*/ 535644 h 1318978"/>
                  <a:gd name="connsiteX27" fmla="*/ 451577 w 1152135"/>
                  <a:gd name="connsiteY27" fmla="*/ 622609 h 1318978"/>
                  <a:gd name="connsiteX28" fmla="*/ 487490 w 1152135"/>
                  <a:gd name="connsiteY28" fmla="*/ 824080 h 1318978"/>
                  <a:gd name="connsiteX29" fmla="*/ 412121 w 1152135"/>
                  <a:gd name="connsiteY29" fmla="*/ 824080 h 1318978"/>
                  <a:gd name="connsiteX30" fmla="*/ 412121 w 1152135"/>
                  <a:gd name="connsiteY30" fmla="*/ 1236200 h 1318978"/>
                  <a:gd name="connsiteX31" fmla="*/ 164913 w 1152135"/>
                  <a:gd name="connsiteY31" fmla="*/ 1236200 h 1318978"/>
                  <a:gd name="connsiteX32" fmla="*/ 164913 w 1152135"/>
                  <a:gd name="connsiteY32" fmla="*/ 824080 h 1318978"/>
                  <a:gd name="connsiteX33" fmla="*/ 88898 w 1152135"/>
                  <a:gd name="connsiteY33" fmla="*/ 824080 h 1318978"/>
                  <a:gd name="connsiteX34" fmla="*/ 122879 w 1152135"/>
                  <a:gd name="connsiteY34" fmla="*/ 621965 h 1318978"/>
                  <a:gd name="connsiteX35" fmla="*/ 286020 w 1152135"/>
                  <a:gd name="connsiteY35" fmla="*/ 535644 h 1318978"/>
                  <a:gd name="connsiteX36" fmla="*/ 739529 w 1152135"/>
                  <a:gd name="connsiteY36" fmla="*/ 658522 h 1318978"/>
                  <a:gd name="connsiteX37" fmla="*/ 739529 w 1152135"/>
                  <a:gd name="connsiteY37" fmla="*/ 741301 h 1318978"/>
                  <a:gd name="connsiteX38" fmla="*/ 1152135 w 1152135"/>
                  <a:gd name="connsiteY38" fmla="*/ 741301 h 1318978"/>
                  <a:gd name="connsiteX39" fmla="*/ 1152135 w 1152135"/>
                  <a:gd name="connsiteY39" fmla="*/ 658522 h 1318978"/>
                  <a:gd name="connsiteX40" fmla="*/ 739529 w 1152135"/>
                  <a:gd name="connsiteY40" fmla="*/ 658522 h 1318978"/>
                  <a:gd name="connsiteX41" fmla="*/ 657878 w 1152135"/>
                  <a:gd name="connsiteY41" fmla="*/ 823596 h 1318978"/>
                  <a:gd name="connsiteX42" fmla="*/ 657878 w 1152135"/>
                  <a:gd name="connsiteY42" fmla="*/ 906375 h 1318978"/>
                  <a:gd name="connsiteX43" fmla="*/ 1152135 w 1152135"/>
                  <a:gd name="connsiteY43" fmla="*/ 906375 h 1318978"/>
                  <a:gd name="connsiteX44" fmla="*/ 1152135 w 1152135"/>
                  <a:gd name="connsiteY44" fmla="*/ 823596 h 1318978"/>
                  <a:gd name="connsiteX45" fmla="*/ 657878 w 1152135"/>
                  <a:gd name="connsiteY45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739529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739529 w 1152135"/>
                  <a:gd name="connsiteY37" fmla="*/ 658522 h 1318978"/>
                  <a:gd name="connsiteX38" fmla="*/ 657878 w 1152135"/>
                  <a:gd name="connsiteY38" fmla="*/ 823596 h 1318978"/>
                  <a:gd name="connsiteX39" fmla="*/ 657878 w 1152135"/>
                  <a:gd name="connsiteY39" fmla="*/ 906375 h 1318978"/>
                  <a:gd name="connsiteX40" fmla="*/ 1152135 w 1152135"/>
                  <a:gd name="connsiteY40" fmla="*/ 906375 h 1318978"/>
                  <a:gd name="connsiteX41" fmla="*/ 1152135 w 1152135"/>
                  <a:gd name="connsiteY41" fmla="*/ 823596 h 1318978"/>
                  <a:gd name="connsiteX42" fmla="*/ 657878 w 1152135"/>
                  <a:gd name="connsiteY42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657878 w 1152135"/>
                  <a:gd name="connsiteY37" fmla="*/ 823596 h 1318978"/>
                  <a:gd name="connsiteX38" fmla="*/ 657878 w 1152135"/>
                  <a:gd name="connsiteY38" fmla="*/ 906375 h 1318978"/>
                  <a:gd name="connsiteX39" fmla="*/ 1152135 w 1152135"/>
                  <a:gd name="connsiteY39" fmla="*/ 906375 h 1318978"/>
                  <a:gd name="connsiteX40" fmla="*/ 1152135 w 1152135"/>
                  <a:gd name="connsiteY40" fmla="*/ 823596 h 1318978"/>
                  <a:gd name="connsiteX41" fmla="*/ 657878 w 1152135"/>
                  <a:gd name="connsiteY41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1152135 w 1152135"/>
                  <a:gd name="connsiteY37" fmla="*/ 823596 h 1318978"/>
                  <a:gd name="connsiteX38" fmla="*/ 657878 w 1152135"/>
                  <a:gd name="connsiteY38" fmla="*/ 906375 h 1318978"/>
                  <a:gd name="connsiteX39" fmla="*/ 1152135 w 1152135"/>
                  <a:gd name="connsiteY39" fmla="*/ 906375 h 1318978"/>
                  <a:gd name="connsiteX40" fmla="*/ 1152135 w 1152135"/>
                  <a:gd name="connsiteY40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1152135 w 1152135"/>
                  <a:gd name="connsiteY37" fmla="*/ 823596 h 1318978"/>
                  <a:gd name="connsiteX38" fmla="*/ 1152135 w 1152135"/>
                  <a:gd name="connsiteY38" fmla="*/ 906375 h 1318978"/>
                  <a:gd name="connsiteX39" fmla="*/ 1152135 w 1152135"/>
                  <a:gd name="connsiteY39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1152135 w 1152135"/>
                  <a:gd name="connsiteY34" fmla="*/ 741301 h 1318978"/>
                  <a:gd name="connsiteX35" fmla="*/ 1152135 w 1152135"/>
                  <a:gd name="connsiteY35" fmla="*/ 658522 h 1318978"/>
                  <a:gd name="connsiteX36" fmla="*/ 1152135 w 1152135"/>
                  <a:gd name="connsiteY36" fmla="*/ 823596 h 1318978"/>
                  <a:gd name="connsiteX37" fmla="*/ 1152135 w 1152135"/>
                  <a:gd name="connsiteY37" fmla="*/ 906375 h 1318978"/>
                  <a:gd name="connsiteX38" fmla="*/ 1152135 w 1152135"/>
                  <a:gd name="connsiteY38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823596 h 1318978"/>
                  <a:gd name="connsiteX34" fmla="*/ 1152135 w 1152135"/>
                  <a:gd name="connsiteY34" fmla="*/ 906375 h 1318978"/>
                  <a:gd name="connsiteX35" fmla="*/ 1152135 w 1152135"/>
                  <a:gd name="connsiteY35" fmla="*/ 823596 h 1318978"/>
                  <a:gd name="connsiteX0" fmla="*/ 286664 w 577033"/>
                  <a:gd name="connsiteY0" fmla="*/ 0 h 1318978"/>
                  <a:gd name="connsiteX1" fmla="*/ 82778 w 577033"/>
                  <a:gd name="connsiteY1" fmla="*/ 203886 h 1318978"/>
                  <a:gd name="connsiteX2" fmla="*/ 286664 w 577033"/>
                  <a:gd name="connsiteY2" fmla="*/ 408416 h 1318978"/>
                  <a:gd name="connsiteX3" fmla="*/ 490550 w 577033"/>
                  <a:gd name="connsiteY3" fmla="*/ 203886 h 1318978"/>
                  <a:gd name="connsiteX4" fmla="*/ 286664 w 577033"/>
                  <a:gd name="connsiteY4" fmla="*/ 0 h 1318978"/>
                  <a:gd name="connsiteX5" fmla="*/ 286664 w 577033"/>
                  <a:gd name="connsiteY5" fmla="*/ 82134 h 1318978"/>
                  <a:gd name="connsiteX6" fmla="*/ 408416 w 577033"/>
                  <a:gd name="connsiteY6" fmla="*/ 203886 h 1318978"/>
                  <a:gd name="connsiteX7" fmla="*/ 286664 w 577033"/>
                  <a:gd name="connsiteY7" fmla="*/ 325637 h 1318978"/>
                  <a:gd name="connsiteX8" fmla="*/ 164913 w 577033"/>
                  <a:gd name="connsiteY8" fmla="*/ 203886 h 1318978"/>
                  <a:gd name="connsiteX9" fmla="*/ 286664 w 577033"/>
                  <a:gd name="connsiteY9" fmla="*/ 82134 h 1318978"/>
                  <a:gd name="connsiteX10" fmla="*/ 286020 w 577033"/>
                  <a:gd name="connsiteY10" fmla="*/ 452865 h 1318978"/>
                  <a:gd name="connsiteX11" fmla="*/ 49925 w 577033"/>
                  <a:gd name="connsiteY11" fmla="*/ 583636 h 1318978"/>
                  <a:gd name="connsiteX12" fmla="*/ 0 w 577033"/>
                  <a:gd name="connsiteY12" fmla="*/ 865469 h 1318978"/>
                  <a:gd name="connsiteX13" fmla="*/ 0 w 577033"/>
                  <a:gd name="connsiteY13" fmla="*/ 906375 h 1318978"/>
                  <a:gd name="connsiteX14" fmla="*/ 41389 w 577033"/>
                  <a:gd name="connsiteY14" fmla="*/ 906375 h 1318978"/>
                  <a:gd name="connsiteX15" fmla="*/ 82134 w 577033"/>
                  <a:gd name="connsiteY15" fmla="*/ 906375 h 1318978"/>
                  <a:gd name="connsiteX16" fmla="*/ 82134 w 577033"/>
                  <a:gd name="connsiteY16" fmla="*/ 1318978 h 1318978"/>
                  <a:gd name="connsiteX17" fmla="*/ 494898 w 577033"/>
                  <a:gd name="connsiteY17" fmla="*/ 1318978 h 1318978"/>
                  <a:gd name="connsiteX18" fmla="*/ 494898 w 577033"/>
                  <a:gd name="connsiteY18" fmla="*/ 906375 h 1318978"/>
                  <a:gd name="connsiteX19" fmla="*/ 577033 w 577033"/>
                  <a:gd name="connsiteY19" fmla="*/ 906375 h 1318978"/>
                  <a:gd name="connsiteX20" fmla="*/ 577033 w 577033"/>
                  <a:gd name="connsiteY20" fmla="*/ 865469 h 1318978"/>
                  <a:gd name="connsiteX21" fmla="*/ 524048 w 577033"/>
                  <a:gd name="connsiteY21" fmla="*/ 583152 h 1318978"/>
                  <a:gd name="connsiteX22" fmla="*/ 286020 w 577033"/>
                  <a:gd name="connsiteY22" fmla="*/ 452865 h 1318978"/>
                  <a:gd name="connsiteX23" fmla="*/ 286020 w 577033"/>
                  <a:gd name="connsiteY23" fmla="*/ 535644 h 1318978"/>
                  <a:gd name="connsiteX24" fmla="*/ 451577 w 577033"/>
                  <a:gd name="connsiteY24" fmla="*/ 622609 h 1318978"/>
                  <a:gd name="connsiteX25" fmla="*/ 487490 w 577033"/>
                  <a:gd name="connsiteY25" fmla="*/ 824080 h 1318978"/>
                  <a:gd name="connsiteX26" fmla="*/ 412121 w 577033"/>
                  <a:gd name="connsiteY26" fmla="*/ 824080 h 1318978"/>
                  <a:gd name="connsiteX27" fmla="*/ 412121 w 577033"/>
                  <a:gd name="connsiteY27" fmla="*/ 1236200 h 1318978"/>
                  <a:gd name="connsiteX28" fmla="*/ 164913 w 577033"/>
                  <a:gd name="connsiteY28" fmla="*/ 1236200 h 1318978"/>
                  <a:gd name="connsiteX29" fmla="*/ 164913 w 577033"/>
                  <a:gd name="connsiteY29" fmla="*/ 824080 h 1318978"/>
                  <a:gd name="connsiteX30" fmla="*/ 88898 w 577033"/>
                  <a:gd name="connsiteY30" fmla="*/ 824080 h 1318978"/>
                  <a:gd name="connsiteX31" fmla="*/ 122879 w 577033"/>
                  <a:gd name="connsiteY31" fmla="*/ 621965 h 1318978"/>
                  <a:gd name="connsiteX32" fmla="*/ 286020 w 577033"/>
                  <a:gd name="connsiteY32" fmla="*/ 535644 h 131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77033" h="1318978">
                    <a:moveTo>
                      <a:pt x="286664" y="0"/>
                    </a:moveTo>
                    <a:cubicBezTo>
                      <a:pt x="174397" y="0"/>
                      <a:pt x="82778" y="91616"/>
                      <a:pt x="82778" y="203886"/>
                    </a:cubicBezTo>
                    <a:cubicBezTo>
                      <a:pt x="82778" y="316153"/>
                      <a:pt x="174397" y="408419"/>
                      <a:pt x="286664" y="408416"/>
                    </a:cubicBezTo>
                    <a:cubicBezTo>
                      <a:pt x="398932" y="408416"/>
                      <a:pt x="490550" y="316153"/>
                      <a:pt x="490550" y="203886"/>
                    </a:cubicBezTo>
                    <a:cubicBezTo>
                      <a:pt x="490550" y="91616"/>
                      <a:pt x="398932" y="0"/>
                      <a:pt x="286664" y="0"/>
                    </a:cubicBezTo>
                    <a:close/>
                    <a:moveTo>
                      <a:pt x="286664" y="82134"/>
                    </a:moveTo>
                    <a:cubicBezTo>
                      <a:pt x="354369" y="82134"/>
                      <a:pt x="408417" y="136181"/>
                      <a:pt x="408416" y="203886"/>
                    </a:cubicBezTo>
                    <a:cubicBezTo>
                      <a:pt x="408417" y="271588"/>
                      <a:pt x="354369" y="325637"/>
                      <a:pt x="286664" y="325637"/>
                    </a:cubicBezTo>
                    <a:cubicBezTo>
                      <a:pt x="218959" y="325637"/>
                      <a:pt x="164913" y="271588"/>
                      <a:pt x="164913" y="203886"/>
                    </a:cubicBezTo>
                    <a:cubicBezTo>
                      <a:pt x="164913" y="136181"/>
                      <a:pt x="218959" y="82134"/>
                      <a:pt x="286664" y="82134"/>
                    </a:cubicBezTo>
                    <a:close/>
                    <a:moveTo>
                      <a:pt x="286020" y="452865"/>
                    </a:moveTo>
                    <a:cubicBezTo>
                      <a:pt x="172175" y="452865"/>
                      <a:pt x="91313" y="505450"/>
                      <a:pt x="49925" y="583636"/>
                    </a:cubicBezTo>
                    <a:cubicBezTo>
                      <a:pt x="8537" y="661825"/>
                      <a:pt x="0" y="760064"/>
                      <a:pt x="0" y="865469"/>
                    </a:cubicBezTo>
                    <a:lnTo>
                      <a:pt x="0" y="906375"/>
                    </a:lnTo>
                    <a:lnTo>
                      <a:pt x="41389" y="906375"/>
                    </a:lnTo>
                    <a:lnTo>
                      <a:pt x="82134" y="906375"/>
                    </a:lnTo>
                    <a:lnTo>
                      <a:pt x="82134" y="1318978"/>
                    </a:lnTo>
                    <a:lnTo>
                      <a:pt x="494898" y="1318978"/>
                    </a:lnTo>
                    <a:lnTo>
                      <a:pt x="494898" y="906375"/>
                    </a:lnTo>
                    <a:lnTo>
                      <a:pt x="577033" y="906375"/>
                    </a:lnTo>
                    <a:lnTo>
                      <a:pt x="577033" y="865469"/>
                    </a:lnTo>
                    <a:cubicBezTo>
                      <a:pt x="577033" y="759721"/>
                      <a:pt x="566868" y="661210"/>
                      <a:pt x="524048" y="583152"/>
                    </a:cubicBezTo>
                    <a:cubicBezTo>
                      <a:pt x="481229" y="505094"/>
                      <a:pt x="399866" y="452865"/>
                      <a:pt x="286020" y="452865"/>
                    </a:cubicBezTo>
                    <a:close/>
                    <a:moveTo>
                      <a:pt x="286020" y="535644"/>
                    </a:moveTo>
                    <a:cubicBezTo>
                      <a:pt x="377739" y="535644"/>
                      <a:pt x="420815" y="566547"/>
                      <a:pt x="451577" y="622609"/>
                    </a:cubicBezTo>
                    <a:cubicBezTo>
                      <a:pt x="477098" y="669134"/>
                      <a:pt x="483925" y="745354"/>
                      <a:pt x="487490" y="824080"/>
                    </a:cubicBezTo>
                    <a:lnTo>
                      <a:pt x="412121" y="824080"/>
                    </a:lnTo>
                    <a:lnTo>
                      <a:pt x="412121" y="1236200"/>
                    </a:lnTo>
                    <a:lnTo>
                      <a:pt x="164913" y="1236200"/>
                    </a:lnTo>
                    <a:lnTo>
                      <a:pt x="164913" y="824080"/>
                    </a:lnTo>
                    <a:lnTo>
                      <a:pt x="88898" y="824080"/>
                    </a:lnTo>
                    <a:cubicBezTo>
                      <a:pt x="92160" y="745018"/>
                      <a:pt x="98292" y="668413"/>
                      <a:pt x="122879" y="621965"/>
                    </a:cubicBezTo>
                    <a:cubicBezTo>
                      <a:pt x="152496" y="566016"/>
                      <a:pt x="194302" y="535644"/>
                      <a:pt x="286020" y="535644"/>
                    </a:cubicBezTo>
                    <a:close/>
                  </a:path>
                </a:pathLst>
              </a:custGeom>
              <a:solidFill>
                <a:srgbClr val="943EF4"/>
              </a:solidFill>
              <a:ln w="8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 dirty="0"/>
              </a:p>
            </p:txBody>
          </p:sp>
        </p:grp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7A94999E-7BB1-F5CF-5BA2-90FB2868FBA3}"/>
              </a:ext>
            </a:extLst>
          </p:cNvPr>
          <p:cNvSpPr txBox="1"/>
          <p:nvPr/>
        </p:nvSpPr>
        <p:spPr>
          <a:xfrm>
            <a:off x="517385" y="13239988"/>
            <a:ext cx="23078344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>
                <a:latin typeface="Arial Nova" panose="020B0504020202020204" pitchFamily="34" charset="0"/>
              </a:rPr>
              <a:t>* 3 noites de hospedagem em data a ser pré-determinada pela Herbalife</a:t>
            </a:r>
          </a:p>
        </p:txBody>
      </p:sp>
    </p:spTree>
    <p:extLst>
      <p:ext uri="{BB962C8B-B14F-4D97-AF65-F5344CB8AC3E}">
        <p14:creationId xmlns:p14="http://schemas.microsoft.com/office/powerpoint/2010/main" val="128317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8BCEB97F-88A0-5338-5659-16233314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8"/>
            <a:ext cx="24380951" cy="137142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695E78-E4EC-42CF-DD94-01AA07874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47" b="52698"/>
          <a:stretch/>
        </p:blipFill>
        <p:spPr>
          <a:xfrm>
            <a:off x="0" y="-870"/>
            <a:ext cx="24380951" cy="6506308"/>
          </a:xfrm>
          <a:prstGeom prst="rect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ED94D9B3-96BD-7AEA-9A59-D390B034DC11}"/>
              </a:ext>
            </a:extLst>
          </p:cNvPr>
          <p:cNvSpPr/>
          <p:nvPr/>
        </p:nvSpPr>
        <p:spPr>
          <a:xfrm>
            <a:off x="-1" y="12453999"/>
            <a:ext cx="24382413" cy="1299875"/>
          </a:xfrm>
          <a:prstGeom prst="rect">
            <a:avLst/>
          </a:prstGeom>
          <a:solidFill>
            <a:srgbClr val="FFDC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ACA8E3C8-8C52-DEF6-5170-586E6394F5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r="19503" b="38571"/>
          <a:stretch/>
        </p:blipFill>
        <p:spPr>
          <a:xfrm>
            <a:off x="8384645" y="-871"/>
            <a:ext cx="12936844" cy="8449386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CCAD87A-6092-939F-902B-978087AE50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6" t="18355" r="22392" b="66280"/>
          <a:stretch/>
        </p:blipFill>
        <p:spPr>
          <a:xfrm>
            <a:off x="19344992" y="2516404"/>
            <a:ext cx="2245712" cy="210716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CD3B65F-CF76-5153-F6C8-F068051559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1525" r="50763" b="84575"/>
          <a:stretch/>
        </p:blipFill>
        <p:spPr>
          <a:xfrm>
            <a:off x="9390863" y="-468461"/>
            <a:ext cx="1985890" cy="1906282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1D13EB9F-474F-145D-696E-8BEE09762188}"/>
              </a:ext>
            </a:extLst>
          </p:cNvPr>
          <p:cNvGrpSpPr/>
          <p:nvPr/>
        </p:nvGrpSpPr>
        <p:grpSpPr>
          <a:xfrm>
            <a:off x="14705514" y="4368525"/>
            <a:ext cx="9676899" cy="7879371"/>
            <a:chOff x="14705514" y="4368525"/>
            <a:chExt cx="9676899" cy="7879371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F5068AB5-E847-7C0B-DA94-1860FD47D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6" t="31860" r="-7" b="10687"/>
            <a:stretch/>
          </p:blipFill>
          <p:spPr>
            <a:xfrm>
              <a:off x="14705514" y="4368525"/>
              <a:ext cx="9676899" cy="7879371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9D918F6-7366-BFDB-C24F-E0DDF5651BA1}"/>
                </a:ext>
              </a:extLst>
            </p:cNvPr>
            <p:cNvSpPr txBox="1"/>
            <p:nvPr/>
          </p:nvSpPr>
          <p:spPr>
            <a:xfrm>
              <a:off x="16674990" y="5409400"/>
              <a:ext cx="69162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NOVO SUPERVISOR**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510E475-46F6-BB66-F855-0986BB699C3F}"/>
                </a:ext>
              </a:extLst>
            </p:cNvPr>
            <p:cNvSpPr txBox="1"/>
            <p:nvPr/>
          </p:nvSpPr>
          <p:spPr>
            <a:xfrm>
              <a:off x="17044790" y="6194548"/>
              <a:ext cx="617667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latin typeface="Arial Nova" panose="020B0504020202020204" pitchFamily="34" charset="0"/>
                </a:rPr>
                <a:t>Seja um </a:t>
              </a:r>
              <a:r>
                <a:rPr lang="pt-BR" sz="3600" b="1" dirty="0">
                  <a:latin typeface="Arial Nova" panose="020B0504020202020204" pitchFamily="34" charset="0"/>
                </a:rPr>
                <a:t>Novo Supervisor Totalmente Qualificado</a:t>
              </a:r>
              <a:br>
                <a:rPr lang="pt-BR" sz="3600" b="1" dirty="0">
                  <a:latin typeface="Arial Nova" panose="020B0504020202020204" pitchFamily="34" charset="0"/>
                </a:rPr>
              </a:br>
              <a:r>
                <a:rPr lang="pt-BR" sz="3600" dirty="0">
                  <a:latin typeface="Arial Nova" panose="020B0504020202020204" pitchFamily="34" charset="0"/>
                </a:rPr>
                <a:t>de 1º de setembro de 2023 a 1º de setembro de 2024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878DAE44-7CF0-8D6B-108D-8E2CB99A4598}"/>
                </a:ext>
              </a:extLst>
            </p:cNvPr>
            <p:cNvSpPr txBox="1"/>
            <p:nvPr/>
          </p:nvSpPr>
          <p:spPr>
            <a:xfrm>
              <a:off x="17687607" y="9445270"/>
              <a:ext cx="489104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latin typeface="Arial Nova" panose="020B0504020202020204" pitchFamily="34" charset="0"/>
                </a:rPr>
                <a:t>Acumule </a:t>
              </a:r>
              <a:r>
                <a:rPr lang="pt-BR" sz="3600" b="1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25.000 </a:t>
              </a:r>
              <a:r>
                <a:rPr lang="pt-BR" sz="3600" b="1" dirty="0" err="1">
                  <a:solidFill>
                    <a:srgbClr val="943EF4"/>
                  </a:solidFill>
                  <a:latin typeface="Arial Nova" panose="020B0504020202020204" pitchFamily="34" charset="0"/>
                </a:rPr>
                <a:t>PVs</a:t>
              </a:r>
              <a:r>
                <a:rPr lang="pt-BR" sz="3600" b="1" dirty="0">
                  <a:latin typeface="Arial Nova" panose="020B0504020202020204" pitchFamily="34" charset="0"/>
                </a:rPr>
                <a:t>* </a:t>
              </a:r>
              <a:r>
                <a:rPr lang="pt-BR" sz="3600" dirty="0">
                  <a:latin typeface="Arial Nova" panose="020B0504020202020204" pitchFamily="34" charset="0"/>
                </a:rPr>
                <a:t>de dezembro de 2023 a setembro de 2024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237D269-FD05-34DE-7676-B670A591191D}"/>
                </a:ext>
              </a:extLst>
            </p:cNvPr>
            <p:cNvSpPr txBox="1"/>
            <p:nvPr/>
          </p:nvSpPr>
          <p:spPr>
            <a:xfrm>
              <a:off x="19347153" y="8448515"/>
              <a:ext cx="157194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6600" dirty="0">
                  <a:solidFill>
                    <a:srgbClr val="2B2B2B"/>
                  </a:solidFill>
                  <a:latin typeface="Arial Black" panose="020B0A04020102020204" pitchFamily="34" charset="0"/>
                </a:rPr>
                <a:t>E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65D04BAC-D15C-B426-F410-78D4D9891231}"/>
              </a:ext>
            </a:extLst>
          </p:cNvPr>
          <p:cNvGrpSpPr/>
          <p:nvPr/>
        </p:nvGrpSpPr>
        <p:grpSpPr>
          <a:xfrm>
            <a:off x="1" y="4368525"/>
            <a:ext cx="14705513" cy="7879371"/>
            <a:chOff x="1" y="4368525"/>
            <a:chExt cx="14705513" cy="7879371"/>
          </a:xfrm>
        </p:grpSpPr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91327063-4CE1-0782-BD23-663264ED1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60" r="39684" b="10687"/>
            <a:stretch/>
          </p:blipFill>
          <p:spPr>
            <a:xfrm>
              <a:off x="1" y="4368525"/>
              <a:ext cx="14705513" cy="7879371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6318311-D9DF-B3BE-65C8-DEC9EF7EAE0B}"/>
                </a:ext>
              </a:extLst>
            </p:cNvPr>
            <p:cNvSpPr txBox="1"/>
            <p:nvPr/>
          </p:nvSpPr>
          <p:spPr>
            <a:xfrm>
              <a:off x="341432" y="6194548"/>
              <a:ext cx="515248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latin typeface="Arial Nova" panose="020B0504020202020204" pitchFamily="34" charset="0"/>
                </a:rPr>
                <a:t>Alcance </a:t>
              </a:r>
              <a:r>
                <a:rPr lang="pt-BR" sz="3600" b="1" dirty="0">
                  <a:latin typeface="Arial Nova" panose="020B0504020202020204" pitchFamily="34" charset="0"/>
                </a:rPr>
                <a:t>10 meses</a:t>
              </a:r>
              <a:br>
                <a:rPr lang="pt-BR" sz="3600" b="1" dirty="0">
                  <a:latin typeface="Arial Nova" panose="020B0504020202020204" pitchFamily="34" charset="0"/>
                </a:rPr>
              </a:br>
              <a:r>
                <a:rPr lang="pt-BR" sz="3600" b="1" dirty="0">
                  <a:latin typeface="Arial Nova" panose="020B0504020202020204" pitchFamily="34" charset="0"/>
                </a:rPr>
                <a:t>de </a:t>
              </a:r>
              <a:r>
                <a:rPr lang="pt-BR" sz="3600" b="1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3.500 </a:t>
              </a:r>
              <a:r>
                <a:rPr lang="pt-BR" sz="3600" b="1" dirty="0" err="1">
                  <a:solidFill>
                    <a:srgbClr val="943EF4"/>
                  </a:solidFill>
                  <a:latin typeface="Arial Nova" panose="020B0504020202020204" pitchFamily="34" charset="0"/>
                </a:rPr>
                <a:t>PVs</a:t>
              </a:r>
              <a:r>
                <a:rPr lang="pt-BR" sz="3600" b="1" dirty="0">
                  <a:solidFill>
                    <a:srgbClr val="2B2B2B"/>
                  </a:solidFill>
                  <a:latin typeface="Arial Nova" panose="020B0504020202020204" pitchFamily="34" charset="0"/>
                </a:rPr>
                <a:t>*</a:t>
              </a:r>
              <a:r>
                <a:rPr lang="pt-BR" sz="3600" b="1" dirty="0">
                  <a:solidFill>
                    <a:srgbClr val="F4669D"/>
                  </a:solidFill>
                  <a:latin typeface="Arial Nova" panose="020B0504020202020204" pitchFamily="34" charset="0"/>
                </a:rPr>
                <a:t> </a:t>
              </a:r>
              <a:r>
                <a:rPr lang="pt-BR" sz="3600" dirty="0">
                  <a:latin typeface="Arial Nova" panose="020B0504020202020204" pitchFamily="34" charset="0"/>
                </a:rPr>
                <a:t>de dezembro de 2023 a setembro de 2024 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4330442B-0B2F-7725-442D-ED6050D56FA0}"/>
                </a:ext>
              </a:extLst>
            </p:cNvPr>
            <p:cNvSpPr txBox="1"/>
            <p:nvPr/>
          </p:nvSpPr>
          <p:spPr>
            <a:xfrm>
              <a:off x="7081788" y="6194548"/>
              <a:ext cx="635275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latin typeface="Arial Nova" panose="020B0504020202020204" pitchFamily="34" charset="0"/>
                </a:rPr>
                <a:t>Acumule </a:t>
              </a:r>
              <a:r>
                <a:rPr lang="pt-BR" sz="3600" b="1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37.500 </a:t>
              </a:r>
              <a:r>
                <a:rPr lang="pt-BR" sz="3600" b="1" dirty="0" err="1">
                  <a:solidFill>
                    <a:srgbClr val="943EF4"/>
                  </a:solidFill>
                  <a:latin typeface="Arial Nova" panose="020B0504020202020204" pitchFamily="34" charset="0"/>
                </a:rPr>
                <a:t>PVs</a:t>
              </a:r>
              <a:r>
                <a:rPr lang="pt-BR" sz="3600" b="1" dirty="0">
                  <a:latin typeface="Arial Nova" panose="020B0504020202020204" pitchFamily="34" charset="0"/>
                </a:rPr>
                <a:t>* </a:t>
              </a:r>
            </a:p>
            <a:p>
              <a:pPr algn="ctr"/>
              <a:r>
                <a:rPr lang="pt-BR" sz="3600" b="1" dirty="0">
                  <a:latin typeface="Arial Nova" panose="020B0504020202020204" pitchFamily="34" charset="0"/>
                </a:rPr>
                <a:t>com mínimo mensal de </a:t>
              </a:r>
              <a:r>
                <a:rPr lang="pt-BR" sz="3600" b="1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2.500 </a:t>
              </a:r>
              <a:r>
                <a:rPr lang="pt-BR" sz="3600" b="1" dirty="0" err="1">
                  <a:solidFill>
                    <a:srgbClr val="943EF4"/>
                  </a:solidFill>
                  <a:latin typeface="Arial Nova" panose="020B0504020202020204" pitchFamily="34" charset="0"/>
                </a:rPr>
                <a:t>PVs</a:t>
              </a:r>
              <a:r>
                <a:rPr lang="pt-BR" sz="3600" b="1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 </a:t>
              </a:r>
              <a:r>
                <a:rPr lang="pt-BR" sz="3600" dirty="0">
                  <a:latin typeface="Arial Nova" panose="020B0504020202020204" pitchFamily="34" charset="0"/>
                </a:rPr>
                <a:t>de dezembro de 2023 a setembro de 2024 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D77164AF-531B-7F75-5098-3B629E022F0D}"/>
                </a:ext>
              </a:extLst>
            </p:cNvPr>
            <p:cNvSpPr txBox="1"/>
            <p:nvPr/>
          </p:nvSpPr>
          <p:spPr>
            <a:xfrm>
              <a:off x="5355205" y="6711540"/>
              <a:ext cx="196117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6600" dirty="0">
                  <a:solidFill>
                    <a:srgbClr val="2B2B2B"/>
                  </a:solidFill>
                  <a:latin typeface="Arial Black" panose="020B0A04020102020204" pitchFamily="34" charset="0"/>
                </a:rPr>
                <a:t>OU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B6169A9-22A5-DBDF-CB47-7A61F443DE0C}"/>
                </a:ext>
              </a:extLst>
            </p:cNvPr>
            <p:cNvSpPr txBox="1"/>
            <p:nvPr/>
          </p:nvSpPr>
          <p:spPr>
            <a:xfrm>
              <a:off x="3597076" y="5409400"/>
              <a:ext cx="6421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SUPERVISOR &amp; ACIMA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EB36E006-66C3-2C97-24A6-E58ED3C200A8}"/>
                </a:ext>
              </a:extLst>
            </p:cNvPr>
            <p:cNvCxnSpPr>
              <a:cxnSpLocks/>
            </p:cNvCxnSpPr>
            <p:nvPr/>
          </p:nvCxnSpPr>
          <p:spPr>
            <a:xfrm>
              <a:off x="801456" y="8900124"/>
              <a:ext cx="5388997" cy="0"/>
            </a:xfrm>
            <a:prstGeom prst="line">
              <a:avLst/>
            </a:prstGeom>
            <a:noFill/>
            <a:ln w="57150" cap="rnd">
              <a:solidFill>
                <a:srgbClr val="943EF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BAD2CDF7-9349-5243-9172-C7557AE4BD93}"/>
                </a:ext>
              </a:extLst>
            </p:cNvPr>
            <p:cNvSpPr txBox="1"/>
            <p:nvPr/>
          </p:nvSpPr>
          <p:spPr>
            <a:xfrm>
              <a:off x="6025432" y="8121911"/>
              <a:ext cx="147097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9600" dirty="0">
                  <a:solidFill>
                    <a:srgbClr val="943EF4"/>
                  </a:solidFill>
                  <a:latin typeface="Arial Black" panose="020B0A04020102020204" pitchFamily="34" charset="0"/>
                </a:rPr>
                <a:t>+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CA182C3-5CD5-9591-604F-9F88D88C9CDA}"/>
                </a:ext>
              </a:extLst>
            </p:cNvPr>
            <p:cNvSpPr txBox="1"/>
            <p:nvPr/>
          </p:nvSpPr>
          <p:spPr>
            <a:xfrm>
              <a:off x="3725569" y="9445270"/>
              <a:ext cx="570401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latin typeface="Arial Nova" panose="020B0504020202020204" pitchFamily="34" charset="0"/>
                </a:rPr>
                <a:t>Patrocine </a:t>
              </a:r>
              <a:r>
                <a:rPr lang="pt-BR" sz="3600" b="1" dirty="0">
                  <a:latin typeface="Arial Nova" panose="020B0504020202020204" pitchFamily="34" charset="0"/>
                </a:rPr>
                <a:t>1 Novo Supervisor no Brasil de 1ª linha </a:t>
              </a:r>
              <a:r>
                <a:rPr lang="pt-BR" sz="3600" dirty="0">
                  <a:latin typeface="Arial Nova" panose="020B0504020202020204" pitchFamily="34" charset="0"/>
                </a:rPr>
                <a:t>no mesmo período</a:t>
              </a: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51ABA87F-F07D-32FE-4C08-F314A8318AA8}"/>
                </a:ext>
              </a:extLst>
            </p:cNvPr>
            <p:cNvCxnSpPr>
              <a:cxnSpLocks/>
            </p:cNvCxnSpPr>
            <p:nvPr/>
          </p:nvCxnSpPr>
          <p:spPr>
            <a:xfrm>
              <a:off x="7411153" y="8900124"/>
              <a:ext cx="5915596" cy="0"/>
            </a:xfrm>
            <a:prstGeom prst="line">
              <a:avLst/>
            </a:prstGeom>
            <a:noFill/>
            <a:ln w="57150" cap="rnd">
              <a:solidFill>
                <a:srgbClr val="943EF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" name="Rectangle 15">
            <a:extLst>
              <a:ext uri="{FF2B5EF4-FFF2-40B4-BE49-F238E27FC236}">
                <a16:creationId xmlns:a16="http://schemas.microsoft.com/office/drawing/2014/main" id="{22CF895E-6932-7538-6E37-2E188A05A34C}"/>
              </a:ext>
            </a:extLst>
          </p:cNvPr>
          <p:cNvSpPr/>
          <p:nvPr/>
        </p:nvSpPr>
        <p:spPr>
          <a:xfrm>
            <a:off x="799297" y="1514347"/>
            <a:ext cx="10501749" cy="285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438218">
              <a:lnSpc>
                <a:spcPct val="85000"/>
              </a:lnSpc>
              <a:tabLst>
                <a:tab pos="8980488" algn="l"/>
              </a:tabLst>
              <a:defRPr/>
            </a:pPr>
            <a:r>
              <a:rPr lang="en-US" sz="7200" b="1" kern="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EXPERIÊNCIA </a:t>
            </a:r>
            <a:r>
              <a:rPr lang="en-US" sz="13800" b="1" kern="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VIP</a:t>
            </a:r>
            <a:endParaRPr lang="en-US" sz="7200" b="1" kern="0" dirty="0">
              <a:solidFill>
                <a:schemeClr val="bg1"/>
              </a:solidFill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BDDEE92-CB23-7706-E3AC-48C978C6DAFA}"/>
              </a:ext>
            </a:extLst>
          </p:cNvPr>
          <p:cNvSpPr txBox="1"/>
          <p:nvPr/>
        </p:nvSpPr>
        <p:spPr>
          <a:xfrm>
            <a:off x="487888" y="12502565"/>
            <a:ext cx="23078344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>
                <a:latin typeface="Arial Nova" panose="020B0504020202020204" pitchFamily="34" charset="0"/>
              </a:rPr>
              <a:t>* Pontos de Volume Total – PPV + DLV + Volume de Cliente Premium. Para qualificar, é necessário ter mínimo de 50% do volume de qualificação colocado no Brasil. </a:t>
            </a:r>
          </a:p>
          <a:p>
            <a:pPr>
              <a:lnSpc>
                <a:spcPct val="85000"/>
              </a:lnSpc>
            </a:pPr>
            <a:r>
              <a:rPr lang="pt-BR" dirty="0">
                <a:latin typeface="Arial Nova" panose="020B0504020202020204" pitchFamily="34" charset="0"/>
              </a:rPr>
              <a:t>** Será considerado apenas Volume Total colocado como Supervisor Totalmente Qualificado, após data de qualificação à Supervisor no sistema da Herbalife. Para qualificar, é necessário ter mínimo de 50% do volume de qualificação colocado no Brasil </a:t>
            </a:r>
          </a:p>
          <a:p>
            <a:pPr>
              <a:lnSpc>
                <a:spcPct val="85000"/>
              </a:lnSpc>
            </a:pPr>
            <a:r>
              <a:rPr lang="pt-BR" dirty="0">
                <a:latin typeface="Arial Nova" panose="020B0504020202020204" pitchFamily="34" charset="0"/>
              </a:rPr>
              <a:t>1ª linha – Patrocínio direto. Imagens meramente ilustrativas</a:t>
            </a:r>
          </a:p>
        </p:txBody>
      </p:sp>
    </p:spTree>
    <p:extLst>
      <p:ext uri="{BB962C8B-B14F-4D97-AF65-F5344CB8AC3E}">
        <p14:creationId xmlns:p14="http://schemas.microsoft.com/office/powerpoint/2010/main" val="30088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8BCEB97F-88A0-5338-5659-16233314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8"/>
            <a:ext cx="24380951" cy="137142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695E78-E4EC-42CF-DD94-01AA07874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47" b="52698"/>
          <a:stretch/>
        </p:blipFill>
        <p:spPr>
          <a:xfrm>
            <a:off x="0" y="-870"/>
            <a:ext cx="24380951" cy="650630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CA8E3C8-8C52-DEF6-5170-586E6394F5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2" r="19503" b="38571"/>
          <a:stretch/>
        </p:blipFill>
        <p:spPr>
          <a:xfrm>
            <a:off x="8389417" y="-871"/>
            <a:ext cx="12936844" cy="8449386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CCAD87A-6092-939F-902B-978087AE50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6" t="18355" r="22392" b="66280"/>
          <a:stretch/>
        </p:blipFill>
        <p:spPr>
          <a:xfrm>
            <a:off x="19349764" y="2516404"/>
            <a:ext cx="2245712" cy="210716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CD3B65F-CF76-5153-F6C8-F068051559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1525" r="50763" b="84575"/>
          <a:stretch/>
        </p:blipFill>
        <p:spPr>
          <a:xfrm>
            <a:off x="9375757" y="-468461"/>
            <a:ext cx="1985890" cy="1906282"/>
          </a:xfrm>
          <a:prstGeom prst="rect">
            <a:avLst/>
          </a:prstGeom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22CF895E-6932-7538-6E37-2E188A05A34C}"/>
              </a:ext>
            </a:extLst>
          </p:cNvPr>
          <p:cNvSpPr/>
          <p:nvPr/>
        </p:nvSpPr>
        <p:spPr>
          <a:xfrm>
            <a:off x="799297" y="1514347"/>
            <a:ext cx="10501749" cy="285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438218">
              <a:lnSpc>
                <a:spcPct val="85000"/>
              </a:lnSpc>
              <a:tabLst>
                <a:tab pos="8980488" algn="l"/>
              </a:tabLst>
              <a:defRPr/>
            </a:pPr>
            <a:r>
              <a:rPr lang="en-US" sz="7200" b="1" kern="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EXPERIÊNCIA</a:t>
            </a:r>
          </a:p>
          <a:p>
            <a:pPr defTabSz="2438218">
              <a:lnSpc>
                <a:spcPct val="85000"/>
              </a:lnSpc>
              <a:tabLst>
                <a:tab pos="8980488" algn="l"/>
              </a:tabLst>
              <a:defRPr/>
            </a:pPr>
            <a:r>
              <a:rPr lang="en-US" sz="13800" b="1" kern="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VIP</a:t>
            </a:r>
            <a:endParaRPr lang="en-US" sz="7200" b="1" kern="0" dirty="0">
              <a:solidFill>
                <a:schemeClr val="bg1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F9D751E-14C1-422B-0F88-2D54773CC3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5" t="36535" b="3"/>
          <a:stretch/>
        </p:blipFill>
        <p:spPr>
          <a:xfrm>
            <a:off x="14403903" y="5010414"/>
            <a:ext cx="9978510" cy="870386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2808534-62D8-3F27-53E7-C7D3283FB7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1" r="41243"/>
          <a:stretch/>
        </p:blipFill>
        <p:spPr>
          <a:xfrm>
            <a:off x="1" y="4084320"/>
            <a:ext cx="14325600" cy="9629964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578F3AEF-DE63-0E39-7E51-712D2DFABA65}"/>
              </a:ext>
            </a:extLst>
          </p:cNvPr>
          <p:cNvGrpSpPr/>
          <p:nvPr/>
        </p:nvGrpSpPr>
        <p:grpSpPr>
          <a:xfrm>
            <a:off x="831702" y="8017602"/>
            <a:ext cx="4854988" cy="4854986"/>
            <a:chOff x="14856213" y="9750653"/>
            <a:chExt cx="4149234" cy="4149232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98A90EF9-18F3-1F5B-D480-EC94DB6AB241}"/>
                </a:ext>
              </a:extLst>
            </p:cNvPr>
            <p:cNvSpPr/>
            <p:nvPr/>
          </p:nvSpPr>
          <p:spPr>
            <a:xfrm>
              <a:off x="14856213" y="9750653"/>
              <a:ext cx="4149234" cy="41492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BE20DA3-B1E8-10EF-D60B-407504498947}"/>
                </a:ext>
              </a:extLst>
            </p:cNvPr>
            <p:cNvSpPr txBox="1"/>
            <p:nvPr/>
          </p:nvSpPr>
          <p:spPr>
            <a:xfrm>
              <a:off x="14936220" y="11305262"/>
              <a:ext cx="3989218" cy="1510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3200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RESORT</a:t>
              </a:r>
              <a:br>
                <a:rPr lang="pt-BR" sz="3200" dirty="0">
                  <a:solidFill>
                    <a:srgbClr val="943EF4"/>
                  </a:solidFill>
                  <a:latin typeface="Arial Nova" panose="020B0504020202020204" pitchFamily="34" charset="0"/>
                </a:rPr>
              </a:br>
              <a:r>
                <a:rPr lang="pt-BR" sz="4800" dirty="0">
                  <a:solidFill>
                    <a:srgbClr val="943EF4"/>
                  </a:solidFill>
                  <a:latin typeface="Arial Black" panose="020B0A04020102020204" pitchFamily="34" charset="0"/>
                </a:rPr>
                <a:t>ALL INCLUSIVE</a:t>
              </a:r>
              <a:endParaRPr lang="pt-BR" sz="3600" dirty="0">
                <a:solidFill>
                  <a:srgbClr val="943EF4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A72C12B9-B3E3-BBAA-7BDB-917D6EECF772}"/>
                </a:ext>
              </a:extLst>
            </p:cNvPr>
            <p:cNvSpPr/>
            <p:nvPr/>
          </p:nvSpPr>
          <p:spPr>
            <a:xfrm>
              <a:off x="16544171" y="10205401"/>
              <a:ext cx="811142" cy="973380"/>
            </a:xfrm>
            <a:custGeom>
              <a:avLst/>
              <a:gdLst>
                <a:gd name="connsiteX0" fmla="*/ 412747 w 634993"/>
                <a:gd name="connsiteY0" fmla="*/ 698506 h 762000"/>
                <a:gd name="connsiteX1" fmla="*/ 349244 w 634993"/>
                <a:gd name="connsiteY1" fmla="*/ 698506 h 762000"/>
                <a:gd name="connsiteX2" fmla="*/ 349244 w 634993"/>
                <a:gd name="connsiteY2" fmla="*/ 533400 h 762000"/>
                <a:gd name="connsiteX3" fmla="*/ 634994 w 634993"/>
                <a:gd name="connsiteY3" fmla="*/ 190500 h 762000"/>
                <a:gd name="connsiteX4" fmla="*/ 446608 w 634993"/>
                <a:gd name="connsiteY4" fmla="*/ 190500 h 762000"/>
                <a:gd name="connsiteX5" fmla="*/ 571500 w 634993"/>
                <a:gd name="connsiteY5" fmla="*/ 40653 h 762000"/>
                <a:gd name="connsiteX6" fmla="*/ 522722 w 634993"/>
                <a:gd name="connsiteY6" fmla="*/ 0 h 762000"/>
                <a:gd name="connsiteX7" fmla="*/ 363979 w 634993"/>
                <a:gd name="connsiteY7" fmla="*/ 190500 h 762000"/>
                <a:gd name="connsiteX8" fmla="*/ 0 w 634993"/>
                <a:gd name="connsiteY8" fmla="*/ 190500 h 762000"/>
                <a:gd name="connsiteX9" fmla="*/ 285750 w 634993"/>
                <a:gd name="connsiteY9" fmla="*/ 533400 h 762000"/>
                <a:gd name="connsiteX10" fmla="*/ 285750 w 634993"/>
                <a:gd name="connsiteY10" fmla="*/ 698506 h 762000"/>
                <a:gd name="connsiteX11" fmla="*/ 222247 w 634993"/>
                <a:gd name="connsiteY11" fmla="*/ 698506 h 762000"/>
                <a:gd name="connsiteX12" fmla="*/ 158744 w 634993"/>
                <a:gd name="connsiteY12" fmla="*/ 762000 h 762000"/>
                <a:gd name="connsiteX13" fmla="*/ 476250 w 634993"/>
                <a:gd name="connsiteY13" fmla="*/ 762000 h 762000"/>
                <a:gd name="connsiteX14" fmla="*/ 412747 w 634993"/>
                <a:gd name="connsiteY14" fmla="*/ 698506 h 762000"/>
                <a:gd name="connsiteX15" fmla="*/ 499415 w 634993"/>
                <a:gd name="connsiteY15" fmla="*/ 254003 h 762000"/>
                <a:gd name="connsiteX16" fmla="*/ 317497 w 634993"/>
                <a:gd name="connsiteY16" fmla="*/ 472307 h 762000"/>
                <a:gd name="connsiteX17" fmla="*/ 264633 w 634993"/>
                <a:gd name="connsiteY17" fmla="*/ 408870 h 762000"/>
                <a:gd name="connsiteX18" fmla="*/ 393706 w 634993"/>
                <a:gd name="connsiteY18" fmla="*/ 254003 h 762000"/>
                <a:gd name="connsiteX19" fmla="*/ 499415 w 634993"/>
                <a:gd name="connsiteY19" fmla="*/ 254003 h 762000"/>
                <a:gd name="connsiteX20" fmla="*/ 311048 w 634993"/>
                <a:gd name="connsiteY20" fmla="*/ 254003 h 762000"/>
                <a:gd name="connsiteX21" fmla="*/ 223295 w 634993"/>
                <a:gd name="connsiteY21" fmla="*/ 359293 h 762000"/>
                <a:gd name="connsiteX22" fmla="*/ 135550 w 634993"/>
                <a:gd name="connsiteY22" fmla="*/ 253994 h 762000"/>
                <a:gd name="connsiteX23" fmla="*/ 311048 w 634993"/>
                <a:gd name="connsiteY23" fmla="*/ 253994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4993" h="762000">
                  <a:moveTo>
                    <a:pt x="412747" y="698506"/>
                  </a:moveTo>
                  <a:lnTo>
                    <a:pt x="349244" y="698506"/>
                  </a:lnTo>
                  <a:lnTo>
                    <a:pt x="349244" y="533400"/>
                  </a:lnTo>
                  <a:lnTo>
                    <a:pt x="634994" y="190500"/>
                  </a:lnTo>
                  <a:lnTo>
                    <a:pt x="446608" y="190500"/>
                  </a:lnTo>
                  <a:lnTo>
                    <a:pt x="571500" y="40653"/>
                  </a:lnTo>
                  <a:lnTo>
                    <a:pt x="522722" y="0"/>
                  </a:lnTo>
                  <a:lnTo>
                    <a:pt x="363979" y="190500"/>
                  </a:lnTo>
                  <a:lnTo>
                    <a:pt x="0" y="190500"/>
                  </a:lnTo>
                  <a:lnTo>
                    <a:pt x="285750" y="533400"/>
                  </a:lnTo>
                  <a:lnTo>
                    <a:pt x="285750" y="698506"/>
                  </a:lnTo>
                  <a:lnTo>
                    <a:pt x="222247" y="698506"/>
                  </a:lnTo>
                  <a:cubicBezTo>
                    <a:pt x="187176" y="698506"/>
                    <a:pt x="158744" y="726929"/>
                    <a:pt x="158744" y="762000"/>
                  </a:cubicBezTo>
                  <a:lnTo>
                    <a:pt x="476250" y="762000"/>
                  </a:lnTo>
                  <a:cubicBezTo>
                    <a:pt x="476250" y="726929"/>
                    <a:pt x="447818" y="698506"/>
                    <a:pt x="412747" y="698506"/>
                  </a:cubicBezTo>
                  <a:close/>
                  <a:moveTo>
                    <a:pt x="499415" y="254003"/>
                  </a:moveTo>
                  <a:lnTo>
                    <a:pt x="317497" y="472307"/>
                  </a:lnTo>
                  <a:lnTo>
                    <a:pt x="264633" y="408870"/>
                  </a:lnTo>
                  <a:lnTo>
                    <a:pt x="393706" y="254003"/>
                  </a:lnTo>
                  <a:lnTo>
                    <a:pt x="499415" y="254003"/>
                  </a:lnTo>
                  <a:close/>
                  <a:moveTo>
                    <a:pt x="311048" y="254003"/>
                  </a:moveTo>
                  <a:lnTo>
                    <a:pt x="223295" y="359293"/>
                  </a:lnTo>
                  <a:lnTo>
                    <a:pt x="135550" y="253994"/>
                  </a:lnTo>
                  <a:lnTo>
                    <a:pt x="311048" y="253994"/>
                  </a:lnTo>
                  <a:close/>
                </a:path>
              </a:pathLst>
            </a:custGeom>
            <a:solidFill>
              <a:srgbClr val="943E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000"/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C5C8709-53D9-DCFF-D67E-B8EF02067887}"/>
              </a:ext>
            </a:extLst>
          </p:cNvPr>
          <p:cNvGrpSpPr/>
          <p:nvPr/>
        </p:nvGrpSpPr>
        <p:grpSpPr>
          <a:xfrm>
            <a:off x="7503774" y="7018250"/>
            <a:ext cx="5749546" cy="5749544"/>
            <a:chOff x="7503774" y="7018250"/>
            <a:chExt cx="5749546" cy="5749544"/>
          </a:xfrm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FE98D92F-0868-8E28-C18B-163A6EBC1C7F}"/>
                </a:ext>
              </a:extLst>
            </p:cNvPr>
            <p:cNvSpPr/>
            <p:nvPr/>
          </p:nvSpPr>
          <p:spPr>
            <a:xfrm>
              <a:off x="7503774" y="7018250"/>
              <a:ext cx="5749546" cy="5749544"/>
            </a:xfrm>
            <a:prstGeom prst="ellipse">
              <a:avLst/>
            </a:prstGeom>
            <a:solidFill>
              <a:srgbClr val="943EF4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432E10BB-9017-D6EA-F757-D698D82CBE41}"/>
                </a:ext>
              </a:extLst>
            </p:cNvPr>
            <p:cNvSpPr txBox="1"/>
            <p:nvPr/>
          </p:nvSpPr>
          <p:spPr>
            <a:xfrm>
              <a:off x="8118052" y="10683501"/>
              <a:ext cx="4520988" cy="1041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72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4 DIAS </a:t>
              </a:r>
            </a:p>
          </p:txBody>
        </p:sp>
        <p:sp>
          <p:nvSpPr>
            <p:cNvPr id="30" name="Retângulo: Cantos Superiores Arredondados 29">
              <a:extLst>
                <a:ext uri="{FF2B5EF4-FFF2-40B4-BE49-F238E27FC236}">
                  <a16:creationId xmlns:a16="http://schemas.microsoft.com/office/drawing/2014/main" id="{910DDA0B-AF1F-23FF-9DC0-6B69AD91ABC5}"/>
                </a:ext>
              </a:extLst>
            </p:cNvPr>
            <p:cNvSpPr/>
            <p:nvPr/>
          </p:nvSpPr>
          <p:spPr>
            <a:xfrm rot="10800000" flipV="1">
              <a:off x="9268638" y="8188907"/>
              <a:ext cx="2291787" cy="421566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  <a:ln w="1016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: Cantos Superiores Arredondados 30">
              <a:extLst>
                <a:ext uri="{FF2B5EF4-FFF2-40B4-BE49-F238E27FC236}">
                  <a16:creationId xmlns:a16="http://schemas.microsoft.com/office/drawing/2014/main" id="{86D74AC2-BDF9-EE98-46DA-5C31F460CDCD}"/>
                </a:ext>
              </a:extLst>
            </p:cNvPr>
            <p:cNvSpPr/>
            <p:nvPr/>
          </p:nvSpPr>
          <p:spPr>
            <a:xfrm rot="10800000">
              <a:off x="9268638" y="8610473"/>
              <a:ext cx="2291787" cy="1687066"/>
            </a:xfrm>
            <a:prstGeom prst="round2SameRect">
              <a:avLst/>
            </a:prstGeom>
            <a:noFill/>
            <a:ln w="1016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ABD5F76A-3CDB-4396-2963-F3E5C654C941}"/>
                </a:ext>
              </a:extLst>
            </p:cNvPr>
            <p:cNvGrpSpPr/>
            <p:nvPr/>
          </p:nvGrpSpPr>
          <p:grpSpPr>
            <a:xfrm>
              <a:off x="9540032" y="7975470"/>
              <a:ext cx="1748998" cy="409214"/>
              <a:chOff x="9361047" y="7909856"/>
              <a:chExt cx="1877270" cy="439227"/>
            </a:xfrm>
          </p:grpSpPr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0588690D-C512-94EB-4CFB-651ED20D09EB}"/>
                  </a:ext>
                </a:extLst>
              </p:cNvPr>
              <p:cNvSpPr/>
              <p:nvPr/>
            </p:nvSpPr>
            <p:spPr>
              <a:xfrm>
                <a:off x="9361047" y="7909856"/>
                <a:ext cx="246590" cy="439227"/>
              </a:xfrm>
              <a:prstGeom prst="roundRect">
                <a:avLst>
                  <a:gd name="adj" fmla="val 50000"/>
                </a:avLst>
              </a:prstGeom>
              <a:solidFill>
                <a:srgbClr val="943EF4"/>
              </a:solidFill>
              <a:ln w="1016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46" name="Retângulo: Cantos Arredondados 45">
                <a:extLst>
                  <a:ext uri="{FF2B5EF4-FFF2-40B4-BE49-F238E27FC236}">
                    <a16:creationId xmlns:a16="http://schemas.microsoft.com/office/drawing/2014/main" id="{4980A247-C105-27A8-9AFD-BE922F78C947}"/>
                  </a:ext>
                </a:extLst>
              </p:cNvPr>
              <p:cNvSpPr/>
              <p:nvPr/>
            </p:nvSpPr>
            <p:spPr>
              <a:xfrm>
                <a:off x="9904607" y="7909856"/>
                <a:ext cx="246590" cy="439227"/>
              </a:xfrm>
              <a:prstGeom prst="roundRect">
                <a:avLst>
                  <a:gd name="adj" fmla="val 50000"/>
                </a:avLst>
              </a:prstGeom>
              <a:solidFill>
                <a:srgbClr val="943EF4"/>
              </a:solidFill>
              <a:ln w="1016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91049E2E-8052-823F-8654-B58BF2412C1E}"/>
                  </a:ext>
                </a:extLst>
              </p:cNvPr>
              <p:cNvSpPr/>
              <p:nvPr/>
            </p:nvSpPr>
            <p:spPr>
              <a:xfrm>
                <a:off x="10448167" y="7909856"/>
                <a:ext cx="246590" cy="439227"/>
              </a:xfrm>
              <a:prstGeom prst="roundRect">
                <a:avLst>
                  <a:gd name="adj" fmla="val 50000"/>
                </a:avLst>
              </a:prstGeom>
              <a:solidFill>
                <a:srgbClr val="943EF4"/>
              </a:solidFill>
              <a:ln w="1016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48" name="Retângulo: Cantos Arredondados 47">
                <a:extLst>
                  <a:ext uri="{FF2B5EF4-FFF2-40B4-BE49-F238E27FC236}">
                    <a16:creationId xmlns:a16="http://schemas.microsoft.com/office/drawing/2014/main" id="{2D661831-033E-2829-7E0E-36E160EC019D}"/>
                  </a:ext>
                </a:extLst>
              </p:cNvPr>
              <p:cNvSpPr/>
              <p:nvPr/>
            </p:nvSpPr>
            <p:spPr>
              <a:xfrm>
                <a:off x="10991727" y="7909856"/>
                <a:ext cx="246590" cy="439227"/>
              </a:xfrm>
              <a:prstGeom prst="roundRect">
                <a:avLst>
                  <a:gd name="adj" fmla="val 50000"/>
                </a:avLst>
              </a:prstGeom>
              <a:solidFill>
                <a:srgbClr val="943EF4"/>
              </a:solidFill>
              <a:ln w="1016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</p:grp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A6A81D35-5D57-B09A-3316-FFD277E2FE1A}"/>
                </a:ext>
              </a:extLst>
            </p:cNvPr>
            <p:cNvCxnSpPr>
              <a:cxnSpLocks/>
            </p:cNvCxnSpPr>
            <p:nvPr/>
          </p:nvCxnSpPr>
          <p:spPr>
            <a:xfrm>
              <a:off x="9486692" y="9412245"/>
              <a:ext cx="1855678" cy="0"/>
            </a:xfrm>
            <a:prstGeom prst="line">
              <a:avLst/>
            </a:prstGeom>
            <a:noFill/>
            <a:ln w="7620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Conector reto 39">
              <a:extLst>
                <a:ext uri="{FF2B5EF4-FFF2-40B4-BE49-F238E27FC236}">
                  <a16:creationId xmlns:a16="http://schemas.microsoft.com/office/drawing/2014/main" id="{B1699057-BF22-743D-4B25-86250FE7F458}"/>
                </a:ext>
              </a:extLst>
            </p:cNvPr>
            <p:cNvCxnSpPr/>
            <p:nvPr/>
          </p:nvCxnSpPr>
          <p:spPr>
            <a:xfrm>
              <a:off x="10084551" y="8869680"/>
              <a:ext cx="0" cy="1097280"/>
            </a:xfrm>
            <a:prstGeom prst="line">
              <a:avLst/>
            </a:prstGeom>
            <a:noFill/>
            <a:ln w="7620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04267590-BD86-ABED-3FD1-0C34C87CE076}"/>
                </a:ext>
              </a:extLst>
            </p:cNvPr>
            <p:cNvCxnSpPr/>
            <p:nvPr/>
          </p:nvCxnSpPr>
          <p:spPr>
            <a:xfrm>
              <a:off x="10732251" y="8869680"/>
              <a:ext cx="0" cy="1097280"/>
            </a:xfrm>
            <a:prstGeom prst="line">
              <a:avLst/>
            </a:prstGeom>
            <a:noFill/>
            <a:ln w="7620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0014B4A8-5AA7-5BCF-E8E7-A1815EF6AAC3}"/>
                </a:ext>
              </a:extLst>
            </p:cNvPr>
            <p:cNvSpPr/>
            <p:nvPr/>
          </p:nvSpPr>
          <p:spPr>
            <a:xfrm>
              <a:off x="9591442" y="8972031"/>
              <a:ext cx="261218" cy="261218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F7044A21-BC29-6358-802F-0CC9A1C19F27}"/>
                </a:ext>
              </a:extLst>
            </p:cNvPr>
            <p:cNvSpPr/>
            <p:nvPr/>
          </p:nvSpPr>
          <p:spPr>
            <a:xfrm>
              <a:off x="10265812" y="8972031"/>
              <a:ext cx="261218" cy="261218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EB7BE09D-40EE-398C-962D-5EC0BDFEC535}"/>
                </a:ext>
              </a:extLst>
            </p:cNvPr>
            <p:cNvSpPr/>
            <p:nvPr/>
          </p:nvSpPr>
          <p:spPr>
            <a:xfrm>
              <a:off x="10928752" y="8972031"/>
              <a:ext cx="261218" cy="261218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3BE797B9-BAD8-0EAC-63C5-C2AF65E07B40}"/>
                </a:ext>
              </a:extLst>
            </p:cNvPr>
            <p:cNvSpPr/>
            <p:nvPr/>
          </p:nvSpPr>
          <p:spPr>
            <a:xfrm>
              <a:off x="9591442" y="9630510"/>
              <a:ext cx="261218" cy="261218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3C4F5AC6-5909-7BBD-23A9-FD05ECD846D3}"/>
              </a:ext>
            </a:extLst>
          </p:cNvPr>
          <p:cNvGrpSpPr/>
          <p:nvPr/>
        </p:nvGrpSpPr>
        <p:grpSpPr>
          <a:xfrm>
            <a:off x="3908906" y="5010415"/>
            <a:ext cx="4854988" cy="4854986"/>
            <a:chOff x="18857069" y="5261606"/>
            <a:chExt cx="4149234" cy="4149232"/>
          </a:xfrm>
        </p:grpSpPr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C61AE902-D868-6763-1C6A-E900B66B9FFF}"/>
                </a:ext>
              </a:extLst>
            </p:cNvPr>
            <p:cNvSpPr/>
            <p:nvPr/>
          </p:nvSpPr>
          <p:spPr>
            <a:xfrm>
              <a:off x="18857069" y="5261606"/>
              <a:ext cx="4149234" cy="41492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F2BDC8CC-A7D1-6511-DF9F-B5956DD080DA}"/>
                </a:ext>
              </a:extLst>
            </p:cNvPr>
            <p:cNvSpPr txBox="1"/>
            <p:nvPr/>
          </p:nvSpPr>
          <p:spPr>
            <a:xfrm>
              <a:off x="19177107" y="7285106"/>
              <a:ext cx="3509156" cy="1018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3600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PARA</a:t>
              </a:r>
              <a:br>
                <a:rPr lang="pt-BR" sz="3600" dirty="0">
                  <a:solidFill>
                    <a:srgbClr val="943EF4"/>
                  </a:solidFill>
                  <a:latin typeface="Arial Nova" panose="020B0504020202020204" pitchFamily="34" charset="0"/>
                </a:rPr>
              </a:br>
              <a:r>
                <a:rPr lang="pt-BR" sz="4800" b="1" dirty="0">
                  <a:solidFill>
                    <a:srgbClr val="943EF4"/>
                  </a:solidFill>
                  <a:latin typeface="Arial Black" panose="020B0A04020102020204" pitchFamily="34" charset="0"/>
                </a:rPr>
                <a:t>2 PESSOAS</a:t>
              </a:r>
              <a:endParaRPr lang="pt-BR" sz="4000" dirty="0">
                <a:solidFill>
                  <a:srgbClr val="943EF4"/>
                </a:solidFill>
                <a:latin typeface="Arial Nova" panose="020B0504020202020204" pitchFamily="34" charset="0"/>
              </a:endParaRPr>
            </a:p>
          </p:txBody>
        </p:sp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19774A8F-6D0F-2C68-5048-4D9C1A239244}"/>
                </a:ext>
              </a:extLst>
            </p:cNvPr>
            <p:cNvGrpSpPr/>
            <p:nvPr/>
          </p:nvGrpSpPr>
          <p:grpSpPr>
            <a:xfrm>
              <a:off x="20419350" y="6068136"/>
              <a:ext cx="1006500" cy="1033782"/>
              <a:chOff x="20110044" y="6030427"/>
              <a:chExt cx="1284169" cy="1318979"/>
            </a:xfrm>
          </p:grpSpPr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1E2EE2E0-ADF8-1273-5052-CB090493FA01}"/>
                  </a:ext>
                </a:extLst>
              </p:cNvPr>
              <p:cNvSpPr/>
              <p:nvPr/>
            </p:nvSpPr>
            <p:spPr>
              <a:xfrm>
                <a:off x="20110044" y="6030427"/>
                <a:ext cx="577033" cy="1318978"/>
              </a:xfrm>
              <a:custGeom>
                <a:avLst/>
                <a:gdLst>
                  <a:gd name="connsiteX0" fmla="*/ 286658 w 1152134"/>
                  <a:gd name="connsiteY0" fmla="*/ -6 h 1318977"/>
                  <a:gd name="connsiteX1" fmla="*/ 82772 w 1152134"/>
                  <a:gd name="connsiteY1" fmla="*/ 203880 h 1318977"/>
                  <a:gd name="connsiteX2" fmla="*/ 286658 w 1152134"/>
                  <a:gd name="connsiteY2" fmla="*/ 408410 h 1318977"/>
                  <a:gd name="connsiteX3" fmla="*/ 490544 w 1152134"/>
                  <a:gd name="connsiteY3" fmla="*/ 203880 h 1318977"/>
                  <a:gd name="connsiteX4" fmla="*/ 286658 w 1152134"/>
                  <a:gd name="connsiteY4" fmla="*/ -6 h 1318977"/>
                  <a:gd name="connsiteX5" fmla="*/ 286658 w 1152134"/>
                  <a:gd name="connsiteY5" fmla="*/ 82128 h 1318977"/>
                  <a:gd name="connsiteX6" fmla="*/ 408410 w 1152134"/>
                  <a:gd name="connsiteY6" fmla="*/ 203880 h 1318977"/>
                  <a:gd name="connsiteX7" fmla="*/ 286658 w 1152134"/>
                  <a:gd name="connsiteY7" fmla="*/ 325631 h 1318977"/>
                  <a:gd name="connsiteX8" fmla="*/ 164907 w 1152134"/>
                  <a:gd name="connsiteY8" fmla="*/ 203880 h 1318977"/>
                  <a:gd name="connsiteX9" fmla="*/ 286658 w 1152134"/>
                  <a:gd name="connsiteY9" fmla="*/ 82128 h 1318977"/>
                  <a:gd name="connsiteX10" fmla="*/ 286014 w 1152134"/>
                  <a:gd name="connsiteY10" fmla="*/ 452859 h 1318977"/>
                  <a:gd name="connsiteX11" fmla="*/ 49919 w 1152134"/>
                  <a:gd name="connsiteY11" fmla="*/ 583630 h 1318977"/>
                  <a:gd name="connsiteX12" fmla="*/ -6 w 1152134"/>
                  <a:gd name="connsiteY12" fmla="*/ 865463 h 1318977"/>
                  <a:gd name="connsiteX13" fmla="*/ -6 w 1152134"/>
                  <a:gd name="connsiteY13" fmla="*/ 906369 h 1318977"/>
                  <a:gd name="connsiteX14" fmla="*/ 41383 w 1152134"/>
                  <a:gd name="connsiteY14" fmla="*/ 906369 h 1318977"/>
                  <a:gd name="connsiteX15" fmla="*/ 82128 w 1152134"/>
                  <a:gd name="connsiteY15" fmla="*/ 906369 h 1318977"/>
                  <a:gd name="connsiteX16" fmla="*/ 82128 w 1152134"/>
                  <a:gd name="connsiteY16" fmla="*/ 1318972 h 1318977"/>
                  <a:gd name="connsiteX17" fmla="*/ 494892 w 1152134"/>
                  <a:gd name="connsiteY17" fmla="*/ 1318972 h 1318977"/>
                  <a:gd name="connsiteX18" fmla="*/ 494892 w 1152134"/>
                  <a:gd name="connsiteY18" fmla="*/ 906369 h 1318977"/>
                  <a:gd name="connsiteX19" fmla="*/ 577027 w 1152134"/>
                  <a:gd name="connsiteY19" fmla="*/ 906369 h 1318977"/>
                  <a:gd name="connsiteX20" fmla="*/ 577027 w 1152134"/>
                  <a:gd name="connsiteY20" fmla="*/ 865463 h 1318977"/>
                  <a:gd name="connsiteX21" fmla="*/ 524042 w 1152134"/>
                  <a:gd name="connsiteY21" fmla="*/ 583146 h 1318977"/>
                  <a:gd name="connsiteX22" fmla="*/ 286014 w 1152134"/>
                  <a:gd name="connsiteY22" fmla="*/ 452859 h 1318977"/>
                  <a:gd name="connsiteX23" fmla="*/ 657872 w 1152134"/>
                  <a:gd name="connsiteY23" fmla="*/ 493604 h 1318977"/>
                  <a:gd name="connsiteX24" fmla="*/ 657872 w 1152134"/>
                  <a:gd name="connsiteY24" fmla="*/ 576383 h 1318977"/>
                  <a:gd name="connsiteX25" fmla="*/ 1152129 w 1152134"/>
                  <a:gd name="connsiteY25" fmla="*/ 576383 h 1318977"/>
                  <a:gd name="connsiteX26" fmla="*/ 1152129 w 1152134"/>
                  <a:gd name="connsiteY26" fmla="*/ 493604 h 1318977"/>
                  <a:gd name="connsiteX27" fmla="*/ 657872 w 1152134"/>
                  <a:gd name="connsiteY27" fmla="*/ 493604 h 1318977"/>
                  <a:gd name="connsiteX28" fmla="*/ 286014 w 1152134"/>
                  <a:gd name="connsiteY28" fmla="*/ 535638 h 1318977"/>
                  <a:gd name="connsiteX29" fmla="*/ 451571 w 1152134"/>
                  <a:gd name="connsiteY29" fmla="*/ 622603 h 1318977"/>
                  <a:gd name="connsiteX30" fmla="*/ 487484 w 1152134"/>
                  <a:gd name="connsiteY30" fmla="*/ 824074 h 1318977"/>
                  <a:gd name="connsiteX31" fmla="*/ 412115 w 1152134"/>
                  <a:gd name="connsiteY31" fmla="*/ 824074 h 1318977"/>
                  <a:gd name="connsiteX32" fmla="*/ 412115 w 1152134"/>
                  <a:gd name="connsiteY32" fmla="*/ 1236194 h 1318977"/>
                  <a:gd name="connsiteX33" fmla="*/ 164907 w 1152134"/>
                  <a:gd name="connsiteY33" fmla="*/ 1236194 h 1318977"/>
                  <a:gd name="connsiteX34" fmla="*/ 164907 w 1152134"/>
                  <a:gd name="connsiteY34" fmla="*/ 824074 h 1318977"/>
                  <a:gd name="connsiteX35" fmla="*/ 88892 w 1152134"/>
                  <a:gd name="connsiteY35" fmla="*/ 824074 h 1318977"/>
                  <a:gd name="connsiteX36" fmla="*/ 122873 w 1152134"/>
                  <a:gd name="connsiteY36" fmla="*/ 621959 h 1318977"/>
                  <a:gd name="connsiteX37" fmla="*/ 286014 w 1152134"/>
                  <a:gd name="connsiteY37" fmla="*/ 535638 h 1318977"/>
                  <a:gd name="connsiteX38" fmla="*/ 739523 w 1152134"/>
                  <a:gd name="connsiteY38" fmla="*/ 658516 h 1318977"/>
                  <a:gd name="connsiteX39" fmla="*/ 739523 w 1152134"/>
                  <a:gd name="connsiteY39" fmla="*/ 741295 h 1318977"/>
                  <a:gd name="connsiteX40" fmla="*/ 1152129 w 1152134"/>
                  <a:gd name="connsiteY40" fmla="*/ 741295 h 1318977"/>
                  <a:gd name="connsiteX41" fmla="*/ 1152129 w 1152134"/>
                  <a:gd name="connsiteY41" fmla="*/ 658516 h 1318977"/>
                  <a:gd name="connsiteX42" fmla="*/ 739523 w 1152134"/>
                  <a:gd name="connsiteY42" fmla="*/ 658516 h 1318977"/>
                  <a:gd name="connsiteX43" fmla="*/ 657872 w 1152134"/>
                  <a:gd name="connsiteY43" fmla="*/ 823590 h 1318977"/>
                  <a:gd name="connsiteX44" fmla="*/ 657872 w 1152134"/>
                  <a:gd name="connsiteY44" fmla="*/ 906369 h 1318977"/>
                  <a:gd name="connsiteX45" fmla="*/ 1152129 w 1152134"/>
                  <a:gd name="connsiteY45" fmla="*/ 906369 h 1318977"/>
                  <a:gd name="connsiteX46" fmla="*/ 1152129 w 1152134"/>
                  <a:gd name="connsiteY46" fmla="*/ 823590 h 1318977"/>
                  <a:gd name="connsiteX47" fmla="*/ 657872 w 1152134"/>
                  <a:gd name="connsiteY47" fmla="*/ 823590 h 1318977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657878 w 1152135"/>
                  <a:gd name="connsiteY23" fmla="*/ 493610 h 1318978"/>
                  <a:gd name="connsiteX24" fmla="*/ 657878 w 1152135"/>
                  <a:gd name="connsiteY24" fmla="*/ 576389 h 1318978"/>
                  <a:gd name="connsiteX25" fmla="*/ 1152135 w 1152135"/>
                  <a:gd name="connsiteY25" fmla="*/ 576389 h 1318978"/>
                  <a:gd name="connsiteX26" fmla="*/ 657878 w 1152135"/>
                  <a:gd name="connsiteY26" fmla="*/ 493610 h 1318978"/>
                  <a:gd name="connsiteX27" fmla="*/ 286020 w 1152135"/>
                  <a:gd name="connsiteY27" fmla="*/ 535644 h 1318978"/>
                  <a:gd name="connsiteX28" fmla="*/ 451577 w 1152135"/>
                  <a:gd name="connsiteY28" fmla="*/ 622609 h 1318978"/>
                  <a:gd name="connsiteX29" fmla="*/ 487490 w 1152135"/>
                  <a:gd name="connsiteY29" fmla="*/ 824080 h 1318978"/>
                  <a:gd name="connsiteX30" fmla="*/ 412121 w 1152135"/>
                  <a:gd name="connsiteY30" fmla="*/ 824080 h 1318978"/>
                  <a:gd name="connsiteX31" fmla="*/ 412121 w 1152135"/>
                  <a:gd name="connsiteY31" fmla="*/ 1236200 h 1318978"/>
                  <a:gd name="connsiteX32" fmla="*/ 164913 w 1152135"/>
                  <a:gd name="connsiteY32" fmla="*/ 1236200 h 1318978"/>
                  <a:gd name="connsiteX33" fmla="*/ 164913 w 1152135"/>
                  <a:gd name="connsiteY33" fmla="*/ 824080 h 1318978"/>
                  <a:gd name="connsiteX34" fmla="*/ 88898 w 1152135"/>
                  <a:gd name="connsiteY34" fmla="*/ 824080 h 1318978"/>
                  <a:gd name="connsiteX35" fmla="*/ 122879 w 1152135"/>
                  <a:gd name="connsiteY35" fmla="*/ 621965 h 1318978"/>
                  <a:gd name="connsiteX36" fmla="*/ 286020 w 1152135"/>
                  <a:gd name="connsiteY36" fmla="*/ 535644 h 1318978"/>
                  <a:gd name="connsiteX37" fmla="*/ 739529 w 1152135"/>
                  <a:gd name="connsiteY37" fmla="*/ 658522 h 1318978"/>
                  <a:gd name="connsiteX38" fmla="*/ 739529 w 1152135"/>
                  <a:gd name="connsiteY38" fmla="*/ 741301 h 1318978"/>
                  <a:gd name="connsiteX39" fmla="*/ 1152135 w 1152135"/>
                  <a:gd name="connsiteY39" fmla="*/ 741301 h 1318978"/>
                  <a:gd name="connsiteX40" fmla="*/ 1152135 w 1152135"/>
                  <a:gd name="connsiteY40" fmla="*/ 658522 h 1318978"/>
                  <a:gd name="connsiteX41" fmla="*/ 739529 w 1152135"/>
                  <a:gd name="connsiteY41" fmla="*/ 658522 h 1318978"/>
                  <a:gd name="connsiteX42" fmla="*/ 657878 w 1152135"/>
                  <a:gd name="connsiteY42" fmla="*/ 823596 h 1318978"/>
                  <a:gd name="connsiteX43" fmla="*/ 657878 w 1152135"/>
                  <a:gd name="connsiteY43" fmla="*/ 906375 h 1318978"/>
                  <a:gd name="connsiteX44" fmla="*/ 1152135 w 1152135"/>
                  <a:gd name="connsiteY44" fmla="*/ 906375 h 1318978"/>
                  <a:gd name="connsiteX45" fmla="*/ 1152135 w 1152135"/>
                  <a:gd name="connsiteY45" fmla="*/ 823596 h 1318978"/>
                  <a:gd name="connsiteX46" fmla="*/ 657878 w 1152135"/>
                  <a:gd name="connsiteY46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657878 w 1152135"/>
                  <a:gd name="connsiteY23" fmla="*/ 493610 h 1318978"/>
                  <a:gd name="connsiteX24" fmla="*/ 657878 w 1152135"/>
                  <a:gd name="connsiteY24" fmla="*/ 576389 h 1318978"/>
                  <a:gd name="connsiteX25" fmla="*/ 657878 w 1152135"/>
                  <a:gd name="connsiteY25" fmla="*/ 493610 h 1318978"/>
                  <a:gd name="connsiteX26" fmla="*/ 286020 w 1152135"/>
                  <a:gd name="connsiteY26" fmla="*/ 535644 h 1318978"/>
                  <a:gd name="connsiteX27" fmla="*/ 451577 w 1152135"/>
                  <a:gd name="connsiteY27" fmla="*/ 622609 h 1318978"/>
                  <a:gd name="connsiteX28" fmla="*/ 487490 w 1152135"/>
                  <a:gd name="connsiteY28" fmla="*/ 824080 h 1318978"/>
                  <a:gd name="connsiteX29" fmla="*/ 412121 w 1152135"/>
                  <a:gd name="connsiteY29" fmla="*/ 824080 h 1318978"/>
                  <a:gd name="connsiteX30" fmla="*/ 412121 w 1152135"/>
                  <a:gd name="connsiteY30" fmla="*/ 1236200 h 1318978"/>
                  <a:gd name="connsiteX31" fmla="*/ 164913 w 1152135"/>
                  <a:gd name="connsiteY31" fmla="*/ 1236200 h 1318978"/>
                  <a:gd name="connsiteX32" fmla="*/ 164913 w 1152135"/>
                  <a:gd name="connsiteY32" fmla="*/ 824080 h 1318978"/>
                  <a:gd name="connsiteX33" fmla="*/ 88898 w 1152135"/>
                  <a:gd name="connsiteY33" fmla="*/ 824080 h 1318978"/>
                  <a:gd name="connsiteX34" fmla="*/ 122879 w 1152135"/>
                  <a:gd name="connsiteY34" fmla="*/ 621965 h 1318978"/>
                  <a:gd name="connsiteX35" fmla="*/ 286020 w 1152135"/>
                  <a:gd name="connsiteY35" fmla="*/ 535644 h 1318978"/>
                  <a:gd name="connsiteX36" fmla="*/ 739529 w 1152135"/>
                  <a:gd name="connsiteY36" fmla="*/ 658522 h 1318978"/>
                  <a:gd name="connsiteX37" fmla="*/ 739529 w 1152135"/>
                  <a:gd name="connsiteY37" fmla="*/ 741301 h 1318978"/>
                  <a:gd name="connsiteX38" fmla="*/ 1152135 w 1152135"/>
                  <a:gd name="connsiteY38" fmla="*/ 741301 h 1318978"/>
                  <a:gd name="connsiteX39" fmla="*/ 1152135 w 1152135"/>
                  <a:gd name="connsiteY39" fmla="*/ 658522 h 1318978"/>
                  <a:gd name="connsiteX40" fmla="*/ 739529 w 1152135"/>
                  <a:gd name="connsiteY40" fmla="*/ 658522 h 1318978"/>
                  <a:gd name="connsiteX41" fmla="*/ 657878 w 1152135"/>
                  <a:gd name="connsiteY41" fmla="*/ 823596 h 1318978"/>
                  <a:gd name="connsiteX42" fmla="*/ 657878 w 1152135"/>
                  <a:gd name="connsiteY42" fmla="*/ 906375 h 1318978"/>
                  <a:gd name="connsiteX43" fmla="*/ 1152135 w 1152135"/>
                  <a:gd name="connsiteY43" fmla="*/ 906375 h 1318978"/>
                  <a:gd name="connsiteX44" fmla="*/ 1152135 w 1152135"/>
                  <a:gd name="connsiteY44" fmla="*/ 823596 h 1318978"/>
                  <a:gd name="connsiteX45" fmla="*/ 657878 w 1152135"/>
                  <a:gd name="connsiteY45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739529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739529 w 1152135"/>
                  <a:gd name="connsiteY37" fmla="*/ 658522 h 1318978"/>
                  <a:gd name="connsiteX38" fmla="*/ 657878 w 1152135"/>
                  <a:gd name="connsiteY38" fmla="*/ 823596 h 1318978"/>
                  <a:gd name="connsiteX39" fmla="*/ 657878 w 1152135"/>
                  <a:gd name="connsiteY39" fmla="*/ 906375 h 1318978"/>
                  <a:gd name="connsiteX40" fmla="*/ 1152135 w 1152135"/>
                  <a:gd name="connsiteY40" fmla="*/ 906375 h 1318978"/>
                  <a:gd name="connsiteX41" fmla="*/ 1152135 w 1152135"/>
                  <a:gd name="connsiteY41" fmla="*/ 823596 h 1318978"/>
                  <a:gd name="connsiteX42" fmla="*/ 657878 w 1152135"/>
                  <a:gd name="connsiteY42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657878 w 1152135"/>
                  <a:gd name="connsiteY37" fmla="*/ 823596 h 1318978"/>
                  <a:gd name="connsiteX38" fmla="*/ 657878 w 1152135"/>
                  <a:gd name="connsiteY38" fmla="*/ 906375 h 1318978"/>
                  <a:gd name="connsiteX39" fmla="*/ 1152135 w 1152135"/>
                  <a:gd name="connsiteY39" fmla="*/ 906375 h 1318978"/>
                  <a:gd name="connsiteX40" fmla="*/ 1152135 w 1152135"/>
                  <a:gd name="connsiteY40" fmla="*/ 823596 h 1318978"/>
                  <a:gd name="connsiteX41" fmla="*/ 657878 w 1152135"/>
                  <a:gd name="connsiteY41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1152135 w 1152135"/>
                  <a:gd name="connsiteY37" fmla="*/ 823596 h 1318978"/>
                  <a:gd name="connsiteX38" fmla="*/ 657878 w 1152135"/>
                  <a:gd name="connsiteY38" fmla="*/ 906375 h 1318978"/>
                  <a:gd name="connsiteX39" fmla="*/ 1152135 w 1152135"/>
                  <a:gd name="connsiteY39" fmla="*/ 906375 h 1318978"/>
                  <a:gd name="connsiteX40" fmla="*/ 1152135 w 1152135"/>
                  <a:gd name="connsiteY40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1152135 w 1152135"/>
                  <a:gd name="connsiteY37" fmla="*/ 823596 h 1318978"/>
                  <a:gd name="connsiteX38" fmla="*/ 1152135 w 1152135"/>
                  <a:gd name="connsiteY38" fmla="*/ 906375 h 1318978"/>
                  <a:gd name="connsiteX39" fmla="*/ 1152135 w 1152135"/>
                  <a:gd name="connsiteY39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1152135 w 1152135"/>
                  <a:gd name="connsiteY34" fmla="*/ 741301 h 1318978"/>
                  <a:gd name="connsiteX35" fmla="*/ 1152135 w 1152135"/>
                  <a:gd name="connsiteY35" fmla="*/ 658522 h 1318978"/>
                  <a:gd name="connsiteX36" fmla="*/ 1152135 w 1152135"/>
                  <a:gd name="connsiteY36" fmla="*/ 823596 h 1318978"/>
                  <a:gd name="connsiteX37" fmla="*/ 1152135 w 1152135"/>
                  <a:gd name="connsiteY37" fmla="*/ 906375 h 1318978"/>
                  <a:gd name="connsiteX38" fmla="*/ 1152135 w 1152135"/>
                  <a:gd name="connsiteY38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823596 h 1318978"/>
                  <a:gd name="connsiteX34" fmla="*/ 1152135 w 1152135"/>
                  <a:gd name="connsiteY34" fmla="*/ 906375 h 1318978"/>
                  <a:gd name="connsiteX35" fmla="*/ 1152135 w 1152135"/>
                  <a:gd name="connsiteY35" fmla="*/ 823596 h 1318978"/>
                  <a:gd name="connsiteX0" fmla="*/ 286664 w 577033"/>
                  <a:gd name="connsiteY0" fmla="*/ 0 h 1318978"/>
                  <a:gd name="connsiteX1" fmla="*/ 82778 w 577033"/>
                  <a:gd name="connsiteY1" fmla="*/ 203886 h 1318978"/>
                  <a:gd name="connsiteX2" fmla="*/ 286664 w 577033"/>
                  <a:gd name="connsiteY2" fmla="*/ 408416 h 1318978"/>
                  <a:gd name="connsiteX3" fmla="*/ 490550 w 577033"/>
                  <a:gd name="connsiteY3" fmla="*/ 203886 h 1318978"/>
                  <a:gd name="connsiteX4" fmla="*/ 286664 w 577033"/>
                  <a:gd name="connsiteY4" fmla="*/ 0 h 1318978"/>
                  <a:gd name="connsiteX5" fmla="*/ 286664 w 577033"/>
                  <a:gd name="connsiteY5" fmla="*/ 82134 h 1318978"/>
                  <a:gd name="connsiteX6" fmla="*/ 408416 w 577033"/>
                  <a:gd name="connsiteY6" fmla="*/ 203886 h 1318978"/>
                  <a:gd name="connsiteX7" fmla="*/ 286664 w 577033"/>
                  <a:gd name="connsiteY7" fmla="*/ 325637 h 1318978"/>
                  <a:gd name="connsiteX8" fmla="*/ 164913 w 577033"/>
                  <a:gd name="connsiteY8" fmla="*/ 203886 h 1318978"/>
                  <a:gd name="connsiteX9" fmla="*/ 286664 w 577033"/>
                  <a:gd name="connsiteY9" fmla="*/ 82134 h 1318978"/>
                  <a:gd name="connsiteX10" fmla="*/ 286020 w 577033"/>
                  <a:gd name="connsiteY10" fmla="*/ 452865 h 1318978"/>
                  <a:gd name="connsiteX11" fmla="*/ 49925 w 577033"/>
                  <a:gd name="connsiteY11" fmla="*/ 583636 h 1318978"/>
                  <a:gd name="connsiteX12" fmla="*/ 0 w 577033"/>
                  <a:gd name="connsiteY12" fmla="*/ 865469 h 1318978"/>
                  <a:gd name="connsiteX13" fmla="*/ 0 w 577033"/>
                  <a:gd name="connsiteY13" fmla="*/ 906375 h 1318978"/>
                  <a:gd name="connsiteX14" fmla="*/ 41389 w 577033"/>
                  <a:gd name="connsiteY14" fmla="*/ 906375 h 1318978"/>
                  <a:gd name="connsiteX15" fmla="*/ 82134 w 577033"/>
                  <a:gd name="connsiteY15" fmla="*/ 906375 h 1318978"/>
                  <a:gd name="connsiteX16" fmla="*/ 82134 w 577033"/>
                  <a:gd name="connsiteY16" fmla="*/ 1318978 h 1318978"/>
                  <a:gd name="connsiteX17" fmla="*/ 494898 w 577033"/>
                  <a:gd name="connsiteY17" fmla="*/ 1318978 h 1318978"/>
                  <a:gd name="connsiteX18" fmla="*/ 494898 w 577033"/>
                  <a:gd name="connsiteY18" fmla="*/ 906375 h 1318978"/>
                  <a:gd name="connsiteX19" fmla="*/ 577033 w 577033"/>
                  <a:gd name="connsiteY19" fmla="*/ 906375 h 1318978"/>
                  <a:gd name="connsiteX20" fmla="*/ 577033 w 577033"/>
                  <a:gd name="connsiteY20" fmla="*/ 865469 h 1318978"/>
                  <a:gd name="connsiteX21" fmla="*/ 524048 w 577033"/>
                  <a:gd name="connsiteY21" fmla="*/ 583152 h 1318978"/>
                  <a:gd name="connsiteX22" fmla="*/ 286020 w 577033"/>
                  <a:gd name="connsiteY22" fmla="*/ 452865 h 1318978"/>
                  <a:gd name="connsiteX23" fmla="*/ 286020 w 577033"/>
                  <a:gd name="connsiteY23" fmla="*/ 535644 h 1318978"/>
                  <a:gd name="connsiteX24" fmla="*/ 451577 w 577033"/>
                  <a:gd name="connsiteY24" fmla="*/ 622609 h 1318978"/>
                  <a:gd name="connsiteX25" fmla="*/ 487490 w 577033"/>
                  <a:gd name="connsiteY25" fmla="*/ 824080 h 1318978"/>
                  <a:gd name="connsiteX26" fmla="*/ 412121 w 577033"/>
                  <a:gd name="connsiteY26" fmla="*/ 824080 h 1318978"/>
                  <a:gd name="connsiteX27" fmla="*/ 412121 w 577033"/>
                  <a:gd name="connsiteY27" fmla="*/ 1236200 h 1318978"/>
                  <a:gd name="connsiteX28" fmla="*/ 164913 w 577033"/>
                  <a:gd name="connsiteY28" fmla="*/ 1236200 h 1318978"/>
                  <a:gd name="connsiteX29" fmla="*/ 164913 w 577033"/>
                  <a:gd name="connsiteY29" fmla="*/ 824080 h 1318978"/>
                  <a:gd name="connsiteX30" fmla="*/ 88898 w 577033"/>
                  <a:gd name="connsiteY30" fmla="*/ 824080 h 1318978"/>
                  <a:gd name="connsiteX31" fmla="*/ 122879 w 577033"/>
                  <a:gd name="connsiteY31" fmla="*/ 621965 h 1318978"/>
                  <a:gd name="connsiteX32" fmla="*/ 286020 w 577033"/>
                  <a:gd name="connsiteY32" fmla="*/ 535644 h 131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77033" h="1318978">
                    <a:moveTo>
                      <a:pt x="286664" y="0"/>
                    </a:moveTo>
                    <a:cubicBezTo>
                      <a:pt x="174397" y="0"/>
                      <a:pt x="82778" y="91616"/>
                      <a:pt x="82778" y="203886"/>
                    </a:cubicBezTo>
                    <a:cubicBezTo>
                      <a:pt x="82778" y="316153"/>
                      <a:pt x="174397" y="408419"/>
                      <a:pt x="286664" y="408416"/>
                    </a:cubicBezTo>
                    <a:cubicBezTo>
                      <a:pt x="398932" y="408416"/>
                      <a:pt x="490550" y="316153"/>
                      <a:pt x="490550" y="203886"/>
                    </a:cubicBezTo>
                    <a:cubicBezTo>
                      <a:pt x="490550" y="91616"/>
                      <a:pt x="398932" y="0"/>
                      <a:pt x="286664" y="0"/>
                    </a:cubicBezTo>
                    <a:close/>
                    <a:moveTo>
                      <a:pt x="286664" y="82134"/>
                    </a:moveTo>
                    <a:cubicBezTo>
                      <a:pt x="354369" y="82134"/>
                      <a:pt x="408417" y="136181"/>
                      <a:pt x="408416" y="203886"/>
                    </a:cubicBezTo>
                    <a:cubicBezTo>
                      <a:pt x="408417" y="271588"/>
                      <a:pt x="354369" y="325637"/>
                      <a:pt x="286664" y="325637"/>
                    </a:cubicBezTo>
                    <a:cubicBezTo>
                      <a:pt x="218959" y="325637"/>
                      <a:pt x="164913" y="271588"/>
                      <a:pt x="164913" y="203886"/>
                    </a:cubicBezTo>
                    <a:cubicBezTo>
                      <a:pt x="164913" y="136181"/>
                      <a:pt x="218959" y="82134"/>
                      <a:pt x="286664" y="82134"/>
                    </a:cubicBezTo>
                    <a:close/>
                    <a:moveTo>
                      <a:pt x="286020" y="452865"/>
                    </a:moveTo>
                    <a:cubicBezTo>
                      <a:pt x="172175" y="452865"/>
                      <a:pt x="91313" y="505450"/>
                      <a:pt x="49925" y="583636"/>
                    </a:cubicBezTo>
                    <a:cubicBezTo>
                      <a:pt x="8537" y="661825"/>
                      <a:pt x="0" y="760064"/>
                      <a:pt x="0" y="865469"/>
                    </a:cubicBezTo>
                    <a:lnTo>
                      <a:pt x="0" y="906375"/>
                    </a:lnTo>
                    <a:lnTo>
                      <a:pt x="41389" y="906375"/>
                    </a:lnTo>
                    <a:lnTo>
                      <a:pt x="82134" y="906375"/>
                    </a:lnTo>
                    <a:lnTo>
                      <a:pt x="82134" y="1318978"/>
                    </a:lnTo>
                    <a:lnTo>
                      <a:pt x="494898" y="1318978"/>
                    </a:lnTo>
                    <a:lnTo>
                      <a:pt x="494898" y="906375"/>
                    </a:lnTo>
                    <a:lnTo>
                      <a:pt x="577033" y="906375"/>
                    </a:lnTo>
                    <a:lnTo>
                      <a:pt x="577033" y="865469"/>
                    </a:lnTo>
                    <a:cubicBezTo>
                      <a:pt x="577033" y="759721"/>
                      <a:pt x="566868" y="661210"/>
                      <a:pt x="524048" y="583152"/>
                    </a:cubicBezTo>
                    <a:cubicBezTo>
                      <a:pt x="481229" y="505094"/>
                      <a:pt x="399866" y="452865"/>
                      <a:pt x="286020" y="452865"/>
                    </a:cubicBezTo>
                    <a:close/>
                    <a:moveTo>
                      <a:pt x="286020" y="535644"/>
                    </a:moveTo>
                    <a:cubicBezTo>
                      <a:pt x="377739" y="535644"/>
                      <a:pt x="420815" y="566547"/>
                      <a:pt x="451577" y="622609"/>
                    </a:cubicBezTo>
                    <a:cubicBezTo>
                      <a:pt x="477098" y="669134"/>
                      <a:pt x="483925" y="745354"/>
                      <a:pt x="487490" y="824080"/>
                    </a:cubicBezTo>
                    <a:lnTo>
                      <a:pt x="412121" y="824080"/>
                    </a:lnTo>
                    <a:lnTo>
                      <a:pt x="412121" y="1236200"/>
                    </a:lnTo>
                    <a:lnTo>
                      <a:pt x="164913" y="1236200"/>
                    </a:lnTo>
                    <a:lnTo>
                      <a:pt x="164913" y="824080"/>
                    </a:lnTo>
                    <a:lnTo>
                      <a:pt x="88898" y="824080"/>
                    </a:lnTo>
                    <a:cubicBezTo>
                      <a:pt x="92160" y="745018"/>
                      <a:pt x="98292" y="668413"/>
                      <a:pt x="122879" y="621965"/>
                    </a:cubicBezTo>
                    <a:cubicBezTo>
                      <a:pt x="152496" y="566016"/>
                      <a:pt x="194302" y="535644"/>
                      <a:pt x="286020" y="535644"/>
                    </a:cubicBezTo>
                    <a:close/>
                  </a:path>
                </a:pathLst>
              </a:custGeom>
              <a:solidFill>
                <a:srgbClr val="943EF4"/>
              </a:solidFill>
              <a:ln w="8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 dirty="0"/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9BD5CD1F-133C-E9B2-8345-B9DC32C670C0}"/>
                  </a:ext>
                </a:extLst>
              </p:cNvPr>
              <p:cNvSpPr/>
              <p:nvPr/>
            </p:nvSpPr>
            <p:spPr>
              <a:xfrm>
                <a:off x="20817180" y="6030429"/>
                <a:ext cx="577033" cy="1318977"/>
              </a:xfrm>
              <a:custGeom>
                <a:avLst/>
                <a:gdLst>
                  <a:gd name="connsiteX0" fmla="*/ 286658 w 1152134"/>
                  <a:gd name="connsiteY0" fmla="*/ -6 h 1318977"/>
                  <a:gd name="connsiteX1" fmla="*/ 82772 w 1152134"/>
                  <a:gd name="connsiteY1" fmla="*/ 203880 h 1318977"/>
                  <a:gd name="connsiteX2" fmla="*/ 286658 w 1152134"/>
                  <a:gd name="connsiteY2" fmla="*/ 408410 h 1318977"/>
                  <a:gd name="connsiteX3" fmla="*/ 490544 w 1152134"/>
                  <a:gd name="connsiteY3" fmla="*/ 203880 h 1318977"/>
                  <a:gd name="connsiteX4" fmla="*/ 286658 w 1152134"/>
                  <a:gd name="connsiteY4" fmla="*/ -6 h 1318977"/>
                  <a:gd name="connsiteX5" fmla="*/ 286658 w 1152134"/>
                  <a:gd name="connsiteY5" fmla="*/ 82128 h 1318977"/>
                  <a:gd name="connsiteX6" fmla="*/ 408410 w 1152134"/>
                  <a:gd name="connsiteY6" fmla="*/ 203880 h 1318977"/>
                  <a:gd name="connsiteX7" fmla="*/ 286658 w 1152134"/>
                  <a:gd name="connsiteY7" fmla="*/ 325631 h 1318977"/>
                  <a:gd name="connsiteX8" fmla="*/ 164907 w 1152134"/>
                  <a:gd name="connsiteY8" fmla="*/ 203880 h 1318977"/>
                  <a:gd name="connsiteX9" fmla="*/ 286658 w 1152134"/>
                  <a:gd name="connsiteY9" fmla="*/ 82128 h 1318977"/>
                  <a:gd name="connsiteX10" fmla="*/ 286014 w 1152134"/>
                  <a:gd name="connsiteY10" fmla="*/ 452859 h 1318977"/>
                  <a:gd name="connsiteX11" fmla="*/ 49919 w 1152134"/>
                  <a:gd name="connsiteY11" fmla="*/ 583630 h 1318977"/>
                  <a:gd name="connsiteX12" fmla="*/ -6 w 1152134"/>
                  <a:gd name="connsiteY12" fmla="*/ 865463 h 1318977"/>
                  <a:gd name="connsiteX13" fmla="*/ -6 w 1152134"/>
                  <a:gd name="connsiteY13" fmla="*/ 906369 h 1318977"/>
                  <a:gd name="connsiteX14" fmla="*/ 41383 w 1152134"/>
                  <a:gd name="connsiteY14" fmla="*/ 906369 h 1318977"/>
                  <a:gd name="connsiteX15" fmla="*/ 82128 w 1152134"/>
                  <a:gd name="connsiteY15" fmla="*/ 906369 h 1318977"/>
                  <a:gd name="connsiteX16" fmla="*/ 82128 w 1152134"/>
                  <a:gd name="connsiteY16" fmla="*/ 1318972 h 1318977"/>
                  <a:gd name="connsiteX17" fmla="*/ 494892 w 1152134"/>
                  <a:gd name="connsiteY17" fmla="*/ 1318972 h 1318977"/>
                  <a:gd name="connsiteX18" fmla="*/ 494892 w 1152134"/>
                  <a:gd name="connsiteY18" fmla="*/ 906369 h 1318977"/>
                  <a:gd name="connsiteX19" fmla="*/ 577027 w 1152134"/>
                  <a:gd name="connsiteY19" fmla="*/ 906369 h 1318977"/>
                  <a:gd name="connsiteX20" fmla="*/ 577027 w 1152134"/>
                  <a:gd name="connsiteY20" fmla="*/ 865463 h 1318977"/>
                  <a:gd name="connsiteX21" fmla="*/ 524042 w 1152134"/>
                  <a:gd name="connsiteY21" fmla="*/ 583146 h 1318977"/>
                  <a:gd name="connsiteX22" fmla="*/ 286014 w 1152134"/>
                  <a:gd name="connsiteY22" fmla="*/ 452859 h 1318977"/>
                  <a:gd name="connsiteX23" fmla="*/ 657872 w 1152134"/>
                  <a:gd name="connsiteY23" fmla="*/ 493604 h 1318977"/>
                  <a:gd name="connsiteX24" fmla="*/ 657872 w 1152134"/>
                  <a:gd name="connsiteY24" fmla="*/ 576383 h 1318977"/>
                  <a:gd name="connsiteX25" fmla="*/ 1152129 w 1152134"/>
                  <a:gd name="connsiteY25" fmla="*/ 576383 h 1318977"/>
                  <a:gd name="connsiteX26" fmla="*/ 1152129 w 1152134"/>
                  <a:gd name="connsiteY26" fmla="*/ 493604 h 1318977"/>
                  <a:gd name="connsiteX27" fmla="*/ 657872 w 1152134"/>
                  <a:gd name="connsiteY27" fmla="*/ 493604 h 1318977"/>
                  <a:gd name="connsiteX28" fmla="*/ 286014 w 1152134"/>
                  <a:gd name="connsiteY28" fmla="*/ 535638 h 1318977"/>
                  <a:gd name="connsiteX29" fmla="*/ 451571 w 1152134"/>
                  <a:gd name="connsiteY29" fmla="*/ 622603 h 1318977"/>
                  <a:gd name="connsiteX30" fmla="*/ 487484 w 1152134"/>
                  <a:gd name="connsiteY30" fmla="*/ 824074 h 1318977"/>
                  <a:gd name="connsiteX31" fmla="*/ 412115 w 1152134"/>
                  <a:gd name="connsiteY31" fmla="*/ 824074 h 1318977"/>
                  <a:gd name="connsiteX32" fmla="*/ 412115 w 1152134"/>
                  <a:gd name="connsiteY32" fmla="*/ 1236194 h 1318977"/>
                  <a:gd name="connsiteX33" fmla="*/ 164907 w 1152134"/>
                  <a:gd name="connsiteY33" fmla="*/ 1236194 h 1318977"/>
                  <a:gd name="connsiteX34" fmla="*/ 164907 w 1152134"/>
                  <a:gd name="connsiteY34" fmla="*/ 824074 h 1318977"/>
                  <a:gd name="connsiteX35" fmla="*/ 88892 w 1152134"/>
                  <a:gd name="connsiteY35" fmla="*/ 824074 h 1318977"/>
                  <a:gd name="connsiteX36" fmla="*/ 122873 w 1152134"/>
                  <a:gd name="connsiteY36" fmla="*/ 621959 h 1318977"/>
                  <a:gd name="connsiteX37" fmla="*/ 286014 w 1152134"/>
                  <a:gd name="connsiteY37" fmla="*/ 535638 h 1318977"/>
                  <a:gd name="connsiteX38" fmla="*/ 739523 w 1152134"/>
                  <a:gd name="connsiteY38" fmla="*/ 658516 h 1318977"/>
                  <a:gd name="connsiteX39" fmla="*/ 739523 w 1152134"/>
                  <a:gd name="connsiteY39" fmla="*/ 741295 h 1318977"/>
                  <a:gd name="connsiteX40" fmla="*/ 1152129 w 1152134"/>
                  <a:gd name="connsiteY40" fmla="*/ 741295 h 1318977"/>
                  <a:gd name="connsiteX41" fmla="*/ 1152129 w 1152134"/>
                  <a:gd name="connsiteY41" fmla="*/ 658516 h 1318977"/>
                  <a:gd name="connsiteX42" fmla="*/ 739523 w 1152134"/>
                  <a:gd name="connsiteY42" fmla="*/ 658516 h 1318977"/>
                  <a:gd name="connsiteX43" fmla="*/ 657872 w 1152134"/>
                  <a:gd name="connsiteY43" fmla="*/ 823590 h 1318977"/>
                  <a:gd name="connsiteX44" fmla="*/ 657872 w 1152134"/>
                  <a:gd name="connsiteY44" fmla="*/ 906369 h 1318977"/>
                  <a:gd name="connsiteX45" fmla="*/ 1152129 w 1152134"/>
                  <a:gd name="connsiteY45" fmla="*/ 906369 h 1318977"/>
                  <a:gd name="connsiteX46" fmla="*/ 1152129 w 1152134"/>
                  <a:gd name="connsiteY46" fmla="*/ 823590 h 1318977"/>
                  <a:gd name="connsiteX47" fmla="*/ 657872 w 1152134"/>
                  <a:gd name="connsiteY47" fmla="*/ 823590 h 1318977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657878 w 1152135"/>
                  <a:gd name="connsiteY23" fmla="*/ 493610 h 1318978"/>
                  <a:gd name="connsiteX24" fmla="*/ 657878 w 1152135"/>
                  <a:gd name="connsiteY24" fmla="*/ 576389 h 1318978"/>
                  <a:gd name="connsiteX25" fmla="*/ 1152135 w 1152135"/>
                  <a:gd name="connsiteY25" fmla="*/ 576389 h 1318978"/>
                  <a:gd name="connsiteX26" fmla="*/ 657878 w 1152135"/>
                  <a:gd name="connsiteY26" fmla="*/ 493610 h 1318978"/>
                  <a:gd name="connsiteX27" fmla="*/ 286020 w 1152135"/>
                  <a:gd name="connsiteY27" fmla="*/ 535644 h 1318978"/>
                  <a:gd name="connsiteX28" fmla="*/ 451577 w 1152135"/>
                  <a:gd name="connsiteY28" fmla="*/ 622609 h 1318978"/>
                  <a:gd name="connsiteX29" fmla="*/ 487490 w 1152135"/>
                  <a:gd name="connsiteY29" fmla="*/ 824080 h 1318978"/>
                  <a:gd name="connsiteX30" fmla="*/ 412121 w 1152135"/>
                  <a:gd name="connsiteY30" fmla="*/ 824080 h 1318978"/>
                  <a:gd name="connsiteX31" fmla="*/ 412121 w 1152135"/>
                  <a:gd name="connsiteY31" fmla="*/ 1236200 h 1318978"/>
                  <a:gd name="connsiteX32" fmla="*/ 164913 w 1152135"/>
                  <a:gd name="connsiteY32" fmla="*/ 1236200 h 1318978"/>
                  <a:gd name="connsiteX33" fmla="*/ 164913 w 1152135"/>
                  <a:gd name="connsiteY33" fmla="*/ 824080 h 1318978"/>
                  <a:gd name="connsiteX34" fmla="*/ 88898 w 1152135"/>
                  <a:gd name="connsiteY34" fmla="*/ 824080 h 1318978"/>
                  <a:gd name="connsiteX35" fmla="*/ 122879 w 1152135"/>
                  <a:gd name="connsiteY35" fmla="*/ 621965 h 1318978"/>
                  <a:gd name="connsiteX36" fmla="*/ 286020 w 1152135"/>
                  <a:gd name="connsiteY36" fmla="*/ 535644 h 1318978"/>
                  <a:gd name="connsiteX37" fmla="*/ 739529 w 1152135"/>
                  <a:gd name="connsiteY37" fmla="*/ 658522 h 1318978"/>
                  <a:gd name="connsiteX38" fmla="*/ 739529 w 1152135"/>
                  <a:gd name="connsiteY38" fmla="*/ 741301 h 1318978"/>
                  <a:gd name="connsiteX39" fmla="*/ 1152135 w 1152135"/>
                  <a:gd name="connsiteY39" fmla="*/ 741301 h 1318978"/>
                  <a:gd name="connsiteX40" fmla="*/ 1152135 w 1152135"/>
                  <a:gd name="connsiteY40" fmla="*/ 658522 h 1318978"/>
                  <a:gd name="connsiteX41" fmla="*/ 739529 w 1152135"/>
                  <a:gd name="connsiteY41" fmla="*/ 658522 h 1318978"/>
                  <a:gd name="connsiteX42" fmla="*/ 657878 w 1152135"/>
                  <a:gd name="connsiteY42" fmla="*/ 823596 h 1318978"/>
                  <a:gd name="connsiteX43" fmla="*/ 657878 w 1152135"/>
                  <a:gd name="connsiteY43" fmla="*/ 906375 h 1318978"/>
                  <a:gd name="connsiteX44" fmla="*/ 1152135 w 1152135"/>
                  <a:gd name="connsiteY44" fmla="*/ 906375 h 1318978"/>
                  <a:gd name="connsiteX45" fmla="*/ 1152135 w 1152135"/>
                  <a:gd name="connsiteY45" fmla="*/ 823596 h 1318978"/>
                  <a:gd name="connsiteX46" fmla="*/ 657878 w 1152135"/>
                  <a:gd name="connsiteY46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657878 w 1152135"/>
                  <a:gd name="connsiteY23" fmla="*/ 493610 h 1318978"/>
                  <a:gd name="connsiteX24" fmla="*/ 657878 w 1152135"/>
                  <a:gd name="connsiteY24" fmla="*/ 576389 h 1318978"/>
                  <a:gd name="connsiteX25" fmla="*/ 657878 w 1152135"/>
                  <a:gd name="connsiteY25" fmla="*/ 493610 h 1318978"/>
                  <a:gd name="connsiteX26" fmla="*/ 286020 w 1152135"/>
                  <a:gd name="connsiteY26" fmla="*/ 535644 h 1318978"/>
                  <a:gd name="connsiteX27" fmla="*/ 451577 w 1152135"/>
                  <a:gd name="connsiteY27" fmla="*/ 622609 h 1318978"/>
                  <a:gd name="connsiteX28" fmla="*/ 487490 w 1152135"/>
                  <a:gd name="connsiteY28" fmla="*/ 824080 h 1318978"/>
                  <a:gd name="connsiteX29" fmla="*/ 412121 w 1152135"/>
                  <a:gd name="connsiteY29" fmla="*/ 824080 h 1318978"/>
                  <a:gd name="connsiteX30" fmla="*/ 412121 w 1152135"/>
                  <a:gd name="connsiteY30" fmla="*/ 1236200 h 1318978"/>
                  <a:gd name="connsiteX31" fmla="*/ 164913 w 1152135"/>
                  <a:gd name="connsiteY31" fmla="*/ 1236200 h 1318978"/>
                  <a:gd name="connsiteX32" fmla="*/ 164913 w 1152135"/>
                  <a:gd name="connsiteY32" fmla="*/ 824080 h 1318978"/>
                  <a:gd name="connsiteX33" fmla="*/ 88898 w 1152135"/>
                  <a:gd name="connsiteY33" fmla="*/ 824080 h 1318978"/>
                  <a:gd name="connsiteX34" fmla="*/ 122879 w 1152135"/>
                  <a:gd name="connsiteY34" fmla="*/ 621965 h 1318978"/>
                  <a:gd name="connsiteX35" fmla="*/ 286020 w 1152135"/>
                  <a:gd name="connsiteY35" fmla="*/ 535644 h 1318978"/>
                  <a:gd name="connsiteX36" fmla="*/ 739529 w 1152135"/>
                  <a:gd name="connsiteY36" fmla="*/ 658522 h 1318978"/>
                  <a:gd name="connsiteX37" fmla="*/ 739529 w 1152135"/>
                  <a:gd name="connsiteY37" fmla="*/ 741301 h 1318978"/>
                  <a:gd name="connsiteX38" fmla="*/ 1152135 w 1152135"/>
                  <a:gd name="connsiteY38" fmla="*/ 741301 h 1318978"/>
                  <a:gd name="connsiteX39" fmla="*/ 1152135 w 1152135"/>
                  <a:gd name="connsiteY39" fmla="*/ 658522 h 1318978"/>
                  <a:gd name="connsiteX40" fmla="*/ 739529 w 1152135"/>
                  <a:gd name="connsiteY40" fmla="*/ 658522 h 1318978"/>
                  <a:gd name="connsiteX41" fmla="*/ 657878 w 1152135"/>
                  <a:gd name="connsiteY41" fmla="*/ 823596 h 1318978"/>
                  <a:gd name="connsiteX42" fmla="*/ 657878 w 1152135"/>
                  <a:gd name="connsiteY42" fmla="*/ 906375 h 1318978"/>
                  <a:gd name="connsiteX43" fmla="*/ 1152135 w 1152135"/>
                  <a:gd name="connsiteY43" fmla="*/ 906375 h 1318978"/>
                  <a:gd name="connsiteX44" fmla="*/ 1152135 w 1152135"/>
                  <a:gd name="connsiteY44" fmla="*/ 823596 h 1318978"/>
                  <a:gd name="connsiteX45" fmla="*/ 657878 w 1152135"/>
                  <a:gd name="connsiteY45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739529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739529 w 1152135"/>
                  <a:gd name="connsiteY37" fmla="*/ 658522 h 1318978"/>
                  <a:gd name="connsiteX38" fmla="*/ 657878 w 1152135"/>
                  <a:gd name="connsiteY38" fmla="*/ 823596 h 1318978"/>
                  <a:gd name="connsiteX39" fmla="*/ 657878 w 1152135"/>
                  <a:gd name="connsiteY39" fmla="*/ 906375 h 1318978"/>
                  <a:gd name="connsiteX40" fmla="*/ 1152135 w 1152135"/>
                  <a:gd name="connsiteY40" fmla="*/ 906375 h 1318978"/>
                  <a:gd name="connsiteX41" fmla="*/ 1152135 w 1152135"/>
                  <a:gd name="connsiteY41" fmla="*/ 823596 h 1318978"/>
                  <a:gd name="connsiteX42" fmla="*/ 657878 w 1152135"/>
                  <a:gd name="connsiteY42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657878 w 1152135"/>
                  <a:gd name="connsiteY37" fmla="*/ 823596 h 1318978"/>
                  <a:gd name="connsiteX38" fmla="*/ 657878 w 1152135"/>
                  <a:gd name="connsiteY38" fmla="*/ 906375 h 1318978"/>
                  <a:gd name="connsiteX39" fmla="*/ 1152135 w 1152135"/>
                  <a:gd name="connsiteY39" fmla="*/ 906375 h 1318978"/>
                  <a:gd name="connsiteX40" fmla="*/ 1152135 w 1152135"/>
                  <a:gd name="connsiteY40" fmla="*/ 823596 h 1318978"/>
                  <a:gd name="connsiteX41" fmla="*/ 657878 w 1152135"/>
                  <a:gd name="connsiteY41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1152135 w 1152135"/>
                  <a:gd name="connsiteY37" fmla="*/ 823596 h 1318978"/>
                  <a:gd name="connsiteX38" fmla="*/ 657878 w 1152135"/>
                  <a:gd name="connsiteY38" fmla="*/ 906375 h 1318978"/>
                  <a:gd name="connsiteX39" fmla="*/ 1152135 w 1152135"/>
                  <a:gd name="connsiteY39" fmla="*/ 906375 h 1318978"/>
                  <a:gd name="connsiteX40" fmla="*/ 1152135 w 1152135"/>
                  <a:gd name="connsiteY40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1152135 w 1152135"/>
                  <a:gd name="connsiteY37" fmla="*/ 823596 h 1318978"/>
                  <a:gd name="connsiteX38" fmla="*/ 1152135 w 1152135"/>
                  <a:gd name="connsiteY38" fmla="*/ 906375 h 1318978"/>
                  <a:gd name="connsiteX39" fmla="*/ 1152135 w 1152135"/>
                  <a:gd name="connsiteY39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1152135 w 1152135"/>
                  <a:gd name="connsiteY34" fmla="*/ 741301 h 1318978"/>
                  <a:gd name="connsiteX35" fmla="*/ 1152135 w 1152135"/>
                  <a:gd name="connsiteY35" fmla="*/ 658522 h 1318978"/>
                  <a:gd name="connsiteX36" fmla="*/ 1152135 w 1152135"/>
                  <a:gd name="connsiteY36" fmla="*/ 823596 h 1318978"/>
                  <a:gd name="connsiteX37" fmla="*/ 1152135 w 1152135"/>
                  <a:gd name="connsiteY37" fmla="*/ 906375 h 1318978"/>
                  <a:gd name="connsiteX38" fmla="*/ 1152135 w 1152135"/>
                  <a:gd name="connsiteY38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823596 h 1318978"/>
                  <a:gd name="connsiteX34" fmla="*/ 1152135 w 1152135"/>
                  <a:gd name="connsiteY34" fmla="*/ 906375 h 1318978"/>
                  <a:gd name="connsiteX35" fmla="*/ 1152135 w 1152135"/>
                  <a:gd name="connsiteY35" fmla="*/ 823596 h 1318978"/>
                  <a:gd name="connsiteX0" fmla="*/ 286664 w 577033"/>
                  <a:gd name="connsiteY0" fmla="*/ 0 h 1318978"/>
                  <a:gd name="connsiteX1" fmla="*/ 82778 w 577033"/>
                  <a:gd name="connsiteY1" fmla="*/ 203886 h 1318978"/>
                  <a:gd name="connsiteX2" fmla="*/ 286664 w 577033"/>
                  <a:gd name="connsiteY2" fmla="*/ 408416 h 1318978"/>
                  <a:gd name="connsiteX3" fmla="*/ 490550 w 577033"/>
                  <a:gd name="connsiteY3" fmla="*/ 203886 h 1318978"/>
                  <a:gd name="connsiteX4" fmla="*/ 286664 w 577033"/>
                  <a:gd name="connsiteY4" fmla="*/ 0 h 1318978"/>
                  <a:gd name="connsiteX5" fmla="*/ 286664 w 577033"/>
                  <a:gd name="connsiteY5" fmla="*/ 82134 h 1318978"/>
                  <a:gd name="connsiteX6" fmla="*/ 408416 w 577033"/>
                  <a:gd name="connsiteY6" fmla="*/ 203886 h 1318978"/>
                  <a:gd name="connsiteX7" fmla="*/ 286664 w 577033"/>
                  <a:gd name="connsiteY7" fmla="*/ 325637 h 1318978"/>
                  <a:gd name="connsiteX8" fmla="*/ 164913 w 577033"/>
                  <a:gd name="connsiteY8" fmla="*/ 203886 h 1318978"/>
                  <a:gd name="connsiteX9" fmla="*/ 286664 w 577033"/>
                  <a:gd name="connsiteY9" fmla="*/ 82134 h 1318978"/>
                  <a:gd name="connsiteX10" fmla="*/ 286020 w 577033"/>
                  <a:gd name="connsiteY10" fmla="*/ 452865 h 1318978"/>
                  <a:gd name="connsiteX11" fmla="*/ 49925 w 577033"/>
                  <a:gd name="connsiteY11" fmla="*/ 583636 h 1318978"/>
                  <a:gd name="connsiteX12" fmla="*/ 0 w 577033"/>
                  <a:gd name="connsiteY12" fmla="*/ 865469 h 1318978"/>
                  <a:gd name="connsiteX13" fmla="*/ 0 w 577033"/>
                  <a:gd name="connsiteY13" fmla="*/ 906375 h 1318978"/>
                  <a:gd name="connsiteX14" fmla="*/ 41389 w 577033"/>
                  <a:gd name="connsiteY14" fmla="*/ 906375 h 1318978"/>
                  <a:gd name="connsiteX15" fmla="*/ 82134 w 577033"/>
                  <a:gd name="connsiteY15" fmla="*/ 906375 h 1318978"/>
                  <a:gd name="connsiteX16" fmla="*/ 82134 w 577033"/>
                  <a:gd name="connsiteY16" fmla="*/ 1318978 h 1318978"/>
                  <a:gd name="connsiteX17" fmla="*/ 494898 w 577033"/>
                  <a:gd name="connsiteY17" fmla="*/ 1318978 h 1318978"/>
                  <a:gd name="connsiteX18" fmla="*/ 494898 w 577033"/>
                  <a:gd name="connsiteY18" fmla="*/ 906375 h 1318978"/>
                  <a:gd name="connsiteX19" fmla="*/ 577033 w 577033"/>
                  <a:gd name="connsiteY19" fmla="*/ 906375 h 1318978"/>
                  <a:gd name="connsiteX20" fmla="*/ 577033 w 577033"/>
                  <a:gd name="connsiteY20" fmla="*/ 865469 h 1318978"/>
                  <a:gd name="connsiteX21" fmla="*/ 524048 w 577033"/>
                  <a:gd name="connsiteY21" fmla="*/ 583152 h 1318978"/>
                  <a:gd name="connsiteX22" fmla="*/ 286020 w 577033"/>
                  <a:gd name="connsiteY22" fmla="*/ 452865 h 1318978"/>
                  <a:gd name="connsiteX23" fmla="*/ 286020 w 577033"/>
                  <a:gd name="connsiteY23" fmla="*/ 535644 h 1318978"/>
                  <a:gd name="connsiteX24" fmla="*/ 451577 w 577033"/>
                  <a:gd name="connsiteY24" fmla="*/ 622609 h 1318978"/>
                  <a:gd name="connsiteX25" fmla="*/ 487490 w 577033"/>
                  <a:gd name="connsiteY25" fmla="*/ 824080 h 1318978"/>
                  <a:gd name="connsiteX26" fmla="*/ 412121 w 577033"/>
                  <a:gd name="connsiteY26" fmla="*/ 824080 h 1318978"/>
                  <a:gd name="connsiteX27" fmla="*/ 412121 w 577033"/>
                  <a:gd name="connsiteY27" fmla="*/ 1236200 h 1318978"/>
                  <a:gd name="connsiteX28" fmla="*/ 164913 w 577033"/>
                  <a:gd name="connsiteY28" fmla="*/ 1236200 h 1318978"/>
                  <a:gd name="connsiteX29" fmla="*/ 164913 w 577033"/>
                  <a:gd name="connsiteY29" fmla="*/ 824080 h 1318978"/>
                  <a:gd name="connsiteX30" fmla="*/ 88898 w 577033"/>
                  <a:gd name="connsiteY30" fmla="*/ 824080 h 1318978"/>
                  <a:gd name="connsiteX31" fmla="*/ 122879 w 577033"/>
                  <a:gd name="connsiteY31" fmla="*/ 621965 h 1318978"/>
                  <a:gd name="connsiteX32" fmla="*/ 286020 w 577033"/>
                  <a:gd name="connsiteY32" fmla="*/ 535644 h 131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77033" h="1318978">
                    <a:moveTo>
                      <a:pt x="286664" y="0"/>
                    </a:moveTo>
                    <a:cubicBezTo>
                      <a:pt x="174397" y="0"/>
                      <a:pt x="82778" y="91616"/>
                      <a:pt x="82778" y="203886"/>
                    </a:cubicBezTo>
                    <a:cubicBezTo>
                      <a:pt x="82778" y="316153"/>
                      <a:pt x="174397" y="408419"/>
                      <a:pt x="286664" y="408416"/>
                    </a:cubicBezTo>
                    <a:cubicBezTo>
                      <a:pt x="398932" y="408416"/>
                      <a:pt x="490550" y="316153"/>
                      <a:pt x="490550" y="203886"/>
                    </a:cubicBezTo>
                    <a:cubicBezTo>
                      <a:pt x="490550" y="91616"/>
                      <a:pt x="398932" y="0"/>
                      <a:pt x="286664" y="0"/>
                    </a:cubicBezTo>
                    <a:close/>
                    <a:moveTo>
                      <a:pt x="286664" y="82134"/>
                    </a:moveTo>
                    <a:cubicBezTo>
                      <a:pt x="354369" y="82134"/>
                      <a:pt x="408417" y="136181"/>
                      <a:pt x="408416" y="203886"/>
                    </a:cubicBezTo>
                    <a:cubicBezTo>
                      <a:pt x="408417" y="271588"/>
                      <a:pt x="354369" y="325637"/>
                      <a:pt x="286664" y="325637"/>
                    </a:cubicBezTo>
                    <a:cubicBezTo>
                      <a:pt x="218959" y="325637"/>
                      <a:pt x="164913" y="271588"/>
                      <a:pt x="164913" y="203886"/>
                    </a:cubicBezTo>
                    <a:cubicBezTo>
                      <a:pt x="164913" y="136181"/>
                      <a:pt x="218959" y="82134"/>
                      <a:pt x="286664" y="82134"/>
                    </a:cubicBezTo>
                    <a:close/>
                    <a:moveTo>
                      <a:pt x="286020" y="452865"/>
                    </a:moveTo>
                    <a:cubicBezTo>
                      <a:pt x="172175" y="452865"/>
                      <a:pt x="91313" y="505450"/>
                      <a:pt x="49925" y="583636"/>
                    </a:cubicBezTo>
                    <a:cubicBezTo>
                      <a:pt x="8537" y="661825"/>
                      <a:pt x="0" y="760064"/>
                      <a:pt x="0" y="865469"/>
                    </a:cubicBezTo>
                    <a:lnTo>
                      <a:pt x="0" y="906375"/>
                    </a:lnTo>
                    <a:lnTo>
                      <a:pt x="41389" y="906375"/>
                    </a:lnTo>
                    <a:lnTo>
                      <a:pt x="82134" y="906375"/>
                    </a:lnTo>
                    <a:lnTo>
                      <a:pt x="82134" y="1318978"/>
                    </a:lnTo>
                    <a:lnTo>
                      <a:pt x="494898" y="1318978"/>
                    </a:lnTo>
                    <a:lnTo>
                      <a:pt x="494898" y="906375"/>
                    </a:lnTo>
                    <a:lnTo>
                      <a:pt x="577033" y="906375"/>
                    </a:lnTo>
                    <a:lnTo>
                      <a:pt x="577033" y="865469"/>
                    </a:lnTo>
                    <a:cubicBezTo>
                      <a:pt x="577033" y="759721"/>
                      <a:pt x="566868" y="661210"/>
                      <a:pt x="524048" y="583152"/>
                    </a:cubicBezTo>
                    <a:cubicBezTo>
                      <a:pt x="481229" y="505094"/>
                      <a:pt x="399866" y="452865"/>
                      <a:pt x="286020" y="452865"/>
                    </a:cubicBezTo>
                    <a:close/>
                    <a:moveTo>
                      <a:pt x="286020" y="535644"/>
                    </a:moveTo>
                    <a:cubicBezTo>
                      <a:pt x="377739" y="535644"/>
                      <a:pt x="420815" y="566547"/>
                      <a:pt x="451577" y="622609"/>
                    </a:cubicBezTo>
                    <a:cubicBezTo>
                      <a:pt x="477098" y="669134"/>
                      <a:pt x="483925" y="745354"/>
                      <a:pt x="487490" y="824080"/>
                    </a:cubicBezTo>
                    <a:lnTo>
                      <a:pt x="412121" y="824080"/>
                    </a:lnTo>
                    <a:lnTo>
                      <a:pt x="412121" y="1236200"/>
                    </a:lnTo>
                    <a:lnTo>
                      <a:pt x="164913" y="1236200"/>
                    </a:lnTo>
                    <a:lnTo>
                      <a:pt x="164913" y="824080"/>
                    </a:lnTo>
                    <a:lnTo>
                      <a:pt x="88898" y="824080"/>
                    </a:lnTo>
                    <a:cubicBezTo>
                      <a:pt x="92160" y="745018"/>
                      <a:pt x="98292" y="668413"/>
                      <a:pt x="122879" y="621965"/>
                    </a:cubicBezTo>
                    <a:cubicBezTo>
                      <a:pt x="152496" y="566016"/>
                      <a:pt x="194302" y="535644"/>
                      <a:pt x="286020" y="535644"/>
                    </a:cubicBezTo>
                    <a:close/>
                  </a:path>
                </a:pathLst>
              </a:custGeom>
              <a:solidFill>
                <a:srgbClr val="943EF4"/>
              </a:solidFill>
              <a:ln w="8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 dirty="0"/>
              </a:p>
            </p:txBody>
          </p:sp>
        </p:grp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9640C80B-C537-5446-2258-404D5CD4C116}"/>
              </a:ext>
            </a:extLst>
          </p:cNvPr>
          <p:cNvGrpSpPr/>
          <p:nvPr/>
        </p:nvGrpSpPr>
        <p:grpSpPr>
          <a:xfrm rot="21247667">
            <a:off x="8208957" y="10408748"/>
            <a:ext cx="4520988" cy="1255573"/>
            <a:chOff x="8162064" y="10469880"/>
            <a:chExt cx="4520988" cy="1255573"/>
          </a:xfrm>
        </p:grpSpPr>
        <p:sp>
          <p:nvSpPr>
            <p:cNvPr id="55" name="Retângulo: Cantos Arredondados 54">
              <a:extLst>
                <a:ext uri="{FF2B5EF4-FFF2-40B4-BE49-F238E27FC236}">
                  <a16:creationId xmlns:a16="http://schemas.microsoft.com/office/drawing/2014/main" id="{33FEABED-98A0-3F82-4D59-350512B039DD}"/>
                </a:ext>
              </a:extLst>
            </p:cNvPr>
            <p:cNvSpPr/>
            <p:nvPr/>
          </p:nvSpPr>
          <p:spPr>
            <a:xfrm>
              <a:off x="8389417" y="10469880"/>
              <a:ext cx="3993083" cy="124033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887BF5D0-7D12-6F31-A6EA-86E16F064CDA}"/>
                </a:ext>
              </a:extLst>
            </p:cNvPr>
            <p:cNvSpPr txBox="1"/>
            <p:nvPr/>
          </p:nvSpPr>
          <p:spPr>
            <a:xfrm>
              <a:off x="8162064" y="10683501"/>
              <a:ext cx="4520988" cy="1041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7200" b="1" dirty="0">
                  <a:solidFill>
                    <a:srgbClr val="F4669D"/>
                  </a:solidFill>
                  <a:latin typeface="Arial Black" panose="020B0A04020102020204" pitchFamily="34" charset="0"/>
                </a:rPr>
                <a:t>5 DIAS</a:t>
              </a:r>
              <a:r>
                <a:rPr lang="pt-BR" sz="7200" dirty="0">
                  <a:solidFill>
                    <a:srgbClr val="F4669D"/>
                  </a:solidFill>
                  <a:latin typeface="Arial Black" panose="020B0A04020102020204" pitchFamily="34" charset="0"/>
                </a:rPr>
                <a:t>*</a:t>
              </a:r>
              <a:r>
                <a:rPr lang="pt-BR" sz="7200" b="1" dirty="0">
                  <a:solidFill>
                    <a:srgbClr val="F4669D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</p:grpSp>
      <p:sp>
        <p:nvSpPr>
          <p:cNvPr id="59" name="Elipse 58">
            <a:extLst>
              <a:ext uri="{FF2B5EF4-FFF2-40B4-BE49-F238E27FC236}">
                <a16:creationId xmlns:a16="http://schemas.microsoft.com/office/drawing/2014/main" id="{AEBC926E-FF97-CA44-643E-9DF809FB2768}"/>
              </a:ext>
            </a:extLst>
          </p:cNvPr>
          <p:cNvSpPr/>
          <p:nvPr/>
        </p:nvSpPr>
        <p:spPr>
          <a:xfrm>
            <a:off x="10265812" y="9601428"/>
            <a:ext cx="261218" cy="261218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B03F545-26B5-D456-C46E-CDFE7EC2B88D}"/>
              </a:ext>
            </a:extLst>
          </p:cNvPr>
          <p:cNvSpPr txBox="1"/>
          <p:nvPr/>
        </p:nvSpPr>
        <p:spPr>
          <a:xfrm>
            <a:off x="517385" y="13239988"/>
            <a:ext cx="23078344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>
                <a:latin typeface="Arial Nova" panose="020B0504020202020204" pitchFamily="34" charset="0"/>
              </a:rPr>
              <a:t>* 4 noites de hospedagem em data a ser pré-determinada pela Herbalife</a:t>
            </a:r>
          </a:p>
        </p:txBody>
      </p:sp>
    </p:spTree>
    <p:extLst>
      <p:ext uri="{BB962C8B-B14F-4D97-AF65-F5344CB8AC3E}">
        <p14:creationId xmlns:p14="http://schemas.microsoft.com/office/powerpoint/2010/main" val="9393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8BCEB97F-88A0-5338-5659-16233314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8"/>
            <a:ext cx="24380951" cy="137142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695E78-E4EC-42CF-DD94-01AA07874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47" b="51200"/>
          <a:stretch/>
        </p:blipFill>
        <p:spPr>
          <a:xfrm>
            <a:off x="0" y="-870"/>
            <a:ext cx="24380951" cy="6712410"/>
          </a:xfrm>
          <a:prstGeom prst="rect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ED94D9B3-96BD-7AEA-9A59-D390B034DC11}"/>
              </a:ext>
            </a:extLst>
          </p:cNvPr>
          <p:cNvSpPr/>
          <p:nvPr/>
        </p:nvSpPr>
        <p:spPr>
          <a:xfrm>
            <a:off x="-1" y="12453999"/>
            <a:ext cx="24382413" cy="1299875"/>
          </a:xfrm>
          <a:prstGeom prst="rect">
            <a:avLst/>
          </a:prstGeom>
          <a:solidFill>
            <a:srgbClr val="FFDC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ACA8E3C8-8C52-DEF6-5170-586E6394F5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1" r="17247" b="40070"/>
          <a:stretch/>
        </p:blipFill>
        <p:spPr>
          <a:xfrm>
            <a:off x="11606414" y="-871"/>
            <a:ext cx="8593015" cy="824328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CCAD87A-6092-939F-902B-978087AE50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6" t="18355" r="22392" b="66280"/>
          <a:stretch/>
        </p:blipFill>
        <p:spPr>
          <a:xfrm>
            <a:off x="14900194" y="3232826"/>
            <a:ext cx="2245712" cy="210716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CD3B65F-CF76-5153-F6C8-F068051559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1525" r="50763" b="84575"/>
          <a:stretch/>
        </p:blipFill>
        <p:spPr>
          <a:xfrm>
            <a:off x="11384700" y="163954"/>
            <a:ext cx="1985890" cy="1906282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1D13EB9F-474F-145D-696E-8BEE09762188}"/>
              </a:ext>
            </a:extLst>
          </p:cNvPr>
          <p:cNvGrpSpPr/>
          <p:nvPr/>
        </p:nvGrpSpPr>
        <p:grpSpPr>
          <a:xfrm>
            <a:off x="14705514" y="4368525"/>
            <a:ext cx="9676899" cy="7879371"/>
            <a:chOff x="14705514" y="4368525"/>
            <a:chExt cx="9676899" cy="7879371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F5068AB5-E847-7C0B-DA94-1860FD47DE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16" t="31860" r="-7" b="10687"/>
            <a:stretch/>
          </p:blipFill>
          <p:spPr>
            <a:xfrm>
              <a:off x="14705514" y="4368525"/>
              <a:ext cx="9676899" cy="7879371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9D918F6-7366-BFDB-C24F-E0DDF5651BA1}"/>
                </a:ext>
              </a:extLst>
            </p:cNvPr>
            <p:cNvSpPr txBox="1"/>
            <p:nvPr/>
          </p:nvSpPr>
          <p:spPr>
            <a:xfrm>
              <a:off x="16674990" y="5409400"/>
              <a:ext cx="69162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3BCEC2"/>
                  </a:solidFill>
                  <a:latin typeface="Arial Nova" panose="020B0504020202020204" pitchFamily="34" charset="0"/>
                </a:rPr>
                <a:t>NOVO SUPERVISOR**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510E475-46F6-BB66-F855-0986BB699C3F}"/>
                </a:ext>
              </a:extLst>
            </p:cNvPr>
            <p:cNvSpPr txBox="1"/>
            <p:nvPr/>
          </p:nvSpPr>
          <p:spPr>
            <a:xfrm>
              <a:off x="17044790" y="6194548"/>
              <a:ext cx="617667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latin typeface="Arial Nova" panose="020B0504020202020204" pitchFamily="34" charset="0"/>
                </a:rPr>
                <a:t>Seja um </a:t>
              </a:r>
              <a:r>
                <a:rPr lang="pt-BR" sz="3600" b="1" dirty="0">
                  <a:latin typeface="Arial Nova" panose="020B0504020202020204" pitchFamily="34" charset="0"/>
                </a:rPr>
                <a:t>Novo Supervisor Totalmente Qualificado</a:t>
              </a:r>
              <a:br>
                <a:rPr lang="pt-BR" sz="3600" b="1" dirty="0">
                  <a:latin typeface="Arial Nova" panose="020B0504020202020204" pitchFamily="34" charset="0"/>
                </a:rPr>
              </a:br>
              <a:r>
                <a:rPr lang="pt-BR" sz="3600" dirty="0">
                  <a:latin typeface="Arial Nova" panose="020B0504020202020204" pitchFamily="34" charset="0"/>
                </a:rPr>
                <a:t>de 1º de setembro de 2023 a 1º de setembro de 2024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878DAE44-7CF0-8D6B-108D-8E2CB99A4598}"/>
                </a:ext>
              </a:extLst>
            </p:cNvPr>
            <p:cNvSpPr txBox="1"/>
            <p:nvPr/>
          </p:nvSpPr>
          <p:spPr>
            <a:xfrm>
              <a:off x="17687607" y="9445270"/>
              <a:ext cx="489104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latin typeface="Arial Nova" panose="020B0504020202020204" pitchFamily="34" charset="0"/>
                </a:rPr>
                <a:t>Acumule </a:t>
              </a:r>
              <a:r>
                <a:rPr lang="pt-BR" sz="3600" b="1" dirty="0">
                  <a:solidFill>
                    <a:srgbClr val="3BCEC2"/>
                  </a:solidFill>
                  <a:latin typeface="Arial Nova" panose="020B0504020202020204" pitchFamily="34" charset="0"/>
                </a:rPr>
                <a:t>30.000 </a:t>
              </a:r>
              <a:r>
                <a:rPr lang="pt-BR" sz="3600" b="1" dirty="0" err="1">
                  <a:solidFill>
                    <a:srgbClr val="3BCEC2"/>
                  </a:solidFill>
                  <a:latin typeface="Arial Nova" panose="020B0504020202020204" pitchFamily="34" charset="0"/>
                </a:rPr>
                <a:t>PVs</a:t>
              </a:r>
              <a:r>
                <a:rPr lang="pt-BR" sz="3600" b="1" dirty="0">
                  <a:latin typeface="Arial Nova" panose="020B0504020202020204" pitchFamily="34" charset="0"/>
                </a:rPr>
                <a:t>* </a:t>
              </a:r>
              <a:r>
                <a:rPr lang="pt-BR" sz="3600" dirty="0">
                  <a:latin typeface="Arial Nova" panose="020B0504020202020204" pitchFamily="34" charset="0"/>
                </a:rPr>
                <a:t>de dezembro de 2023 a setembro de 2024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9237D269-FD05-34DE-7676-B670A591191D}"/>
                </a:ext>
              </a:extLst>
            </p:cNvPr>
            <p:cNvSpPr txBox="1"/>
            <p:nvPr/>
          </p:nvSpPr>
          <p:spPr>
            <a:xfrm>
              <a:off x="19347153" y="8448515"/>
              <a:ext cx="157194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6600" dirty="0">
                  <a:solidFill>
                    <a:srgbClr val="2B2B2B"/>
                  </a:solidFill>
                  <a:latin typeface="Arial Black" panose="020B0A04020102020204" pitchFamily="34" charset="0"/>
                </a:rPr>
                <a:t>E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65D04BAC-D15C-B426-F410-78D4D9891231}"/>
              </a:ext>
            </a:extLst>
          </p:cNvPr>
          <p:cNvGrpSpPr/>
          <p:nvPr/>
        </p:nvGrpSpPr>
        <p:grpSpPr>
          <a:xfrm>
            <a:off x="1" y="4368525"/>
            <a:ext cx="14705513" cy="7879371"/>
            <a:chOff x="1" y="4368525"/>
            <a:chExt cx="14705513" cy="7879371"/>
          </a:xfrm>
        </p:grpSpPr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91327063-4CE1-0782-BD23-663264ED1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60" r="39684" b="10687"/>
            <a:stretch/>
          </p:blipFill>
          <p:spPr>
            <a:xfrm>
              <a:off x="1" y="4368525"/>
              <a:ext cx="14705513" cy="7879371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6318311-D9DF-B3BE-65C8-DEC9EF7EAE0B}"/>
                </a:ext>
              </a:extLst>
            </p:cNvPr>
            <p:cNvSpPr txBox="1"/>
            <p:nvPr/>
          </p:nvSpPr>
          <p:spPr>
            <a:xfrm>
              <a:off x="341432" y="6194548"/>
              <a:ext cx="515248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latin typeface="Arial Nova" panose="020B0504020202020204" pitchFamily="34" charset="0"/>
                </a:rPr>
                <a:t>Alcance </a:t>
              </a:r>
              <a:r>
                <a:rPr lang="pt-BR" sz="3600" b="1" dirty="0">
                  <a:latin typeface="Arial Nova" panose="020B0504020202020204" pitchFamily="34" charset="0"/>
                </a:rPr>
                <a:t>10 meses</a:t>
              </a:r>
              <a:br>
                <a:rPr lang="pt-BR" sz="3600" b="1" dirty="0">
                  <a:latin typeface="Arial Nova" panose="020B0504020202020204" pitchFamily="34" charset="0"/>
                </a:rPr>
              </a:br>
              <a:r>
                <a:rPr lang="pt-BR" sz="3600" b="1" dirty="0">
                  <a:latin typeface="Arial Nova" panose="020B0504020202020204" pitchFamily="34" charset="0"/>
                </a:rPr>
                <a:t>de </a:t>
              </a:r>
              <a:r>
                <a:rPr lang="pt-BR" sz="3600" b="1" dirty="0">
                  <a:solidFill>
                    <a:srgbClr val="3BCEC2"/>
                  </a:solidFill>
                  <a:latin typeface="Arial Nova" panose="020B0504020202020204" pitchFamily="34" charset="0"/>
                </a:rPr>
                <a:t>5.000 </a:t>
              </a:r>
              <a:r>
                <a:rPr lang="pt-BR" sz="3600" b="1" dirty="0" err="1">
                  <a:solidFill>
                    <a:srgbClr val="3BCEC2"/>
                  </a:solidFill>
                  <a:latin typeface="Arial Nova" panose="020B0504020202020204" pitchFamily="34" charset="0"/>
                </a:rPr>
                <a:t>PVs</a:t>
              </a:r>
              <a:r>
                <a:rPr lang="pt-BR" sz="3600" b="1" dirty="0">
                  <a:solidFill>
                    <a:srgbClr val="2B2B2B"/>
                  </a:solidFill>
                  <a:latin typeface="Arial Nova" panose="020B0504020202020204" pitchFamily="34" charset="0"/>
                </a:rPr>
                <a:t>*</a:t>
              </a:r>
              <a:r>
                <a:rPr lang="pt-BR" sz="3600" b="1" dirty="0">
                  <a:solidFill>
                    <a:srgbClr val="F4669D"/>
                  </a:solidFill>
                  <a:latin typeface="Arial Nova" panose="020B0504020202020204" pitchFamily="34" charset="0"/>
                </a:rPr>
                <a:t> </a:t>
              </a:r>
              <a:r>
                <a:rPr lang="pt-BR" sz="3600" dirty="0">
                  <a:latin typeface="Arial Nova" panose="020B0504020202020204" pitchFamily="34" charset="0"/>
                </a:rPr>
                <a:t>de dezembro de 2023 a setembro de 2024 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4330442B-0B2F-7725-442D-ED6050D56FA0}"/>
                </a:ext>
              </a:extLst>
            </p:cNvPr>
            <p:cNvSpPr txBox="1"/>
            <p:nvPr/>
          </p:nvSpPr>
          <p:spPr>
            <a:xfrm>
              <a:off x="7081788" y="6194548"/>
              <a:ext cx="635275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latin typeface="Arial Nova" panose="020B0504020202020204" pitchFamily="34" charset="0"/>
                </a:rPr>
                <a:t>Acumule </a:t>
              </a:r>
              <a:r>
                <a:rPr lang="pt-BR" sz="3600" b="1" dirty="0">
                  <a:solidFill>
                    <a:srgbClr val="3BCEC2"/>
                  </a:solidFill>
                  <a:latin typeface="Arial Nova" panose="020B0504020202020204" pitchFamily="34" charset="0"/>
                </a:rPr>
                <a:t>52.500 </a:t>
              </a:r>
              <a:r>
                <a:rPr lang="pt-BR" sz="3600" b="1" dirty="0" err="1">
                  <a:solidFill>
                    <a:srgbClr val="3BCEC2"/>
                  </a:solidFill>
                  <a:latin typeface="Arial Nova" panose="020B0504020202020204" pitchFamily="34" charset="0"/>
                </a:rPr>
                <a:t>PVs</a:t>
              </a:r>
              <a:r>
                <a:rPr lang="pt-BR" sz="3600" b="1" dirty="0">
                  <a:latin typeface="Arial Nova" panose="020B0504020202020204" pitchFamily="34" charset="0"/>
                </a:rPr>
                <a:t>* </a:t>
              </a:r>
            </a:p>
            <a:p>
              <a:pPr algn="ctr"/>
              <a:r>
                <a:rPr lang="pt-BR" sz="3600" b="1" dirty="0">
                  <a:latin typeface="Arial Nova" panose="020B0504020202020204" pitchFamily="34" charset="0"/>
                </a:rPr>
                <a:t>com mínimo mensal de </a:t>
              </a:r>
              <a:r>
                <a:rPr lang="pt-BR" sz="3600" b="1" dirty="0">
                  <a:solidFill>
                    <a:srgbClr val="3BCEC2"/>
                  </a:solidFill>
                  <a:latin typeface="Arial Nova" panose="020B0504020202020204" pitchFamily="34" charset="0"/>
                </a:rPr>
                <a:t>2.500 </a:t>
              </a:r>
              <a:r>
                <a:rPr lang="pt-BR" sz="3600" b="1" dirty="0" err="1">
                  <a:solidFill>
                    <a:srgbClr val="3BCEC2"/>
                  </a:solidFill>
                  <a:latin typeface="Arial Nova" panose="020B0504020202020204" pitchFamily="34" charset="0"/>
                </a:rPr>
                <a:t>PVs</a:t>
              </a:r>
              <a:r>
                <a:rPr lang="pt-BR" sz="3600" b="1" dirty="0">
                  <a:solidFill>
                    <a:srgbClr val="3BCEC2"/>
                  </a:solidFill>
                  <a:latin typeface="Arial Nova" panose="020B0504020202020204" pitchFamily="34" charset="0"/>
                </a:rPr>
                <a:t> </a:t>
              </a:r>
              <a:r>
                <a:rPr lang="pt-BR" sz="3600" dirty="0">
                  <a:latin typeface="Arial Nova" panose="020B0504020202020204" pitchFamily="34" charset="0"/>
                </a:rPr>
                <a:t>de dezembro de 2023 a setembro de 2024 </a:t>
              </a: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D77164AF-531B-7F75-5098-3B629E022F0D}"/>
                </a:ext>
              </a:extLst>
            </p:cNvPr>
            <p:cNvSpPr txBox="1"/>
            <p:nvPr/>
          </p:nvSpPr>
          <p:spPr>
            <a:xfrm>
              <a:off x="5355205" y="6711540"/>
              <a:ext cx="196117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6600" dirty="0">
                  <a:solidFill>
                    <a:srgbClr val="2B2B2B"/>
                  </a:solidFill>
                  <a:latin typeface="Arial Black" panose="020B0A04020102020204" pitchFamily="34" charset="0"/>
                </a:rPr>
                <a:t>OU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B6169A9-22A5-DBDF-CB47-7A61F443DE0C}"/>
                </a:ext>
              </a:extLst>
            </p:cNvPr>
            <p:cNvSpPr txBox="1"/>
            <p:nvPr/>
          </p:nvSpPr>
          <p:spPr>
            <a:xfrm>
              <a:off x="3597076" y="5409400"/>
              <a:ext cx="6421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rgbClr val="3BCEC2"/>
                  </a:solidFill>
                  <a:latin typeface="Arial Nova" panose="020B0504020202020204" pitchFamily="34" charset="0"/>
                </a:rPr>
                <a:t>SUPERVISOR &amp; ACIMA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EB36E006-66C3-2C97-24A6-E58ED3C200A8}"/>
                </a:ext>
              </a:extLst>
            </p:cNvPr>
            <p:cNvCxnSpPr>
              <a:cxnSpLocks/>
            </p:cNvCxnSpPr>
            <p:nvPr/>
          </p:nvCxnSpPr>
          <p:spPr>
            <a:xfrm>
              <a:off x="801456" y="8900124"/>
              <a:ext cx="5388997" cy="0"/>
            </a:xfrm>
            <a:prstGeom prst="line">
              <a:avLst/>
            </a:prstGeom>
            <a:noFill/>
            <a:ln w="57150" cap="rnd">
              <a:solidFill>
                <a:srgbClr val="3BCEC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BAD2CDF7-9349-5243-9172-C7557AE4BD93}"/>
                </a:ext>
              </a:extLst>
            </p:cNvPr>
            <p:cNvSpPr txBox="1"/>
            <p:nvPr/>
          </p:nvSpPr>
          <p:spPr>
            <a:xfrm>
              <a:off x="6025432" y="8121911"/>
              <a:ext cx="147097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9600" dirty="0">
                  <a:solidFill>
                    <a:srgbClr val="3BCEC2"/>
                  </a:solidFill>
                  <a:latin typeface="Arial Black" panose="020B0A04020102020204" pitchFamily="34" charset="0"/>
                </a:rPr>
                <a:t>+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CA182C3-5CD5-9591-604F-9F88D88C9CDA}"/>
                </a:ext>
              </a:extLst>
            </p:cNvPr>
            <p:cNvSpPr txBox="1"/>
            <p:nvPr/>
          </p:nvSpPr>
          <p:spPr>
            <a:xfrm>
              <a:off x="3725569" y="9445270"/>
              <a:ext cx="570401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dirty="0">
                  <a:latin typeface="Arial Nova" panose="020B0504020202020204" pitchFamily="34" charset="0"/>
                </a:rPr>
                <a:t>Patrocine </a:t>
              </a:r>
              <a:r>
                <a:rPr lang="pt-BR" sz="3600" b="1" dirty="0">
                  <a:latin typeface="Arial Nova" panose="020B0504020202020204" pitchFamily="34" charset="0"/>
                </a:rPr>
                <a:t>1 Novo Supervisor no Brasil de 1ª linha </a:t>
              </a:r>
              <a:r>
                <a:rPr lang="pt-BR" sz="3600" dirty="0">
                  <a:latin typeface="Arial Nova" panose="020B0504020202020204" pitchFamily="34" charset="0"/>
                </a:rPr>
                <a:t>no mesmo período</a:t>
              </a: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51ABA87F-F07D-32FE-4C08-F314A8318AA8}"/>
                </a:ext>
              </a:extLst>
            </p:cNvPr>
            <p:cNvCxnSpPr>
              <a:cxnSpLocks/>
            </p:cNvCxnSpPr>
            <p:nvPr/>
          </p:nvCxnSpPr>
          <p:spPr>
            <a:xfrm>
              <a:off x="7411153" y="8900124"/>
              <a:ext cx="5915596" cy="0"/>
            </a:xfrm>
            <a:prstGeom prst="line">
              <a:avLst/>
            </a:prstGeom>
            <a:noFill/>
            <a:ln w="57150" cap="rnd">
              <a:solidFill>
                <a:srgbClr val="3BCEC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" name="Rectangle 15">
            <a:extLst>
              <a:ext uri="{FF2B5EF4-FFF2-40B4-BE49-F238E27FC236}">
                <a16:creationId xmlns:a16="http://schemas.microsoft.com/office/drawing/2014/main" id="{22CF895E-6932-7538-6E37-2E188A05A34C}"/>
              </a:ext>
            </a:extLst>
          </p:cNvPr>
          <p:cNvSpPr/>
          <p:nvPr/>
        </p:nvSpPr>
        <p:spPr>
          <a:xfrm>
            <a:off x="799297" y="1514347"/>
            <a:ext cx="12936844" cy="1041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438218">
              <a:lnSpc>
                <a:spcPct val="85000"/>
              </a:lnSpc>
              <a:tabLst>
                <a:tab pos="8980488" algn="l"/>
              </a:tabLst>
              <a:defRPr/>
            </a:pPr>
            <a:r>
              <a:rPr lang="en-US" sz="7200" b="1" kern="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EXPERIÊNCIA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9233063-5431-4A6F-7094-175EFFD66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t="10191" r="43661" b="59814"/>
          <a:stretch/>
        </p:blipFill>
        <p:spPr>
          <a:xfrm>
            <a:off x="2579077" y="1397644"/>
            <a:ext cx="11157064" cy="411356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32DC064-4527-E019-CFF9-A9EC2AED08F3}"/>
              </a:ext>
            </a:extLst>
          </p:cNvPr>
          <p:cNvSpPr txBox="1"/>
          <p:nvPr/>
        </p:nvSpPr>
        <p:spPr>
          <a:xfrm>
            <a:off x="487888" y="12502565"/>
            <a:ext cx="23078344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>
                <a:latin typeface="Arial Nova" panose="020B0504020202020204" pitchFamily="34" charset="0"/>
              </a:rPr>
              <a:t>* Pontos de Volume Total – PPV + DLV + Volume de Cliente Premium. Para qualificar, é necessário ter mínimo de 50% do volume de qualificação colocado no Brasil. </a:t>
            </a:r>
          </a:p>
          <a:p>
            <a:pPr>
              <a:lnSpc>
                <a:spcPct val="85000"/>
              </a:lnSpc>
            </a:pPr>
            <a:r>
              <a:rPr lang="pt-BR" dirty="0">
                <a:latin typeface="Arial Nova" panose="020B0504020202020204" pitchFamily="34" charset="0"/>
              </a:rPr>
              <a:t>** Será considerado apenas Volume Total colocado como Supervisor Totalmente Qualificado, após data de qualificação à Supervisor no sistema da Herbalife. Para qualificar, é necessário ter mínimo de 50% do volume de qualificação colocado no Brasil </a:t>
            </a:r>
          </a:p>
          <a:p>
            <a:pPr>
              <a:lnSpc>
                <a:spcPct val="85000"/>
              </a:lnSpc>
            </a:pPr>
            <a:r>
              <a:rPr lang="pt-BR" dirty="0">
                <a:latin typeface="Arial Nova" panose="020B0504020202020204" pitchFamily="34" charset="0"/>
              </a:rPr>
              <a:t>1ª linha – Patrocínio direto. Imagens meramente ilustrativas</a:t>
            </a:r>
          </a:p>
        </p:txBody>
      </p:sp>
    </p:spTree>
    <p:extLst>
      <p:ext uri="{BB962C8B-B14F-4D97-AF65-F5344CB8AC3E}">
        <p14:creationId xmlns:p14="http://schemas.microsoft.com/office/powerpoint/2010/main" val="17089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8BCEB97F-88A0-5338-5659-16233314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8"/>
            <a:ext cx="24380951" cy="13714285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B0E9EFE1-32AB-95AD-9566-7A5E87A3B3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47" b="51200"/>
          <a:stretch/>
        </p:blipFill>
        <p:spPr>
          <a:xfrm>
            <a:off x="0" y="-870"/>
            <a:ext cx="24380951" cy="671241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02276B7-216A-B045-02C5-4369DB2A11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2" r="12023" b="40070"/>
          <a:stretch/>
        </p:blipFill>
        <p:spPr>
          <a:xfrm>
            <a:off x="11606414" y="-871"/>
            <a:ext cx="9870263" cy="824328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0DA0480-C502-CDA5-9A9E-0658D15F14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6" t="18355" r="22392" b="66280"/>
          <a:stretch/>
        </p:blipFill>
        <p:spPr>
          <a:xfrm>
            <a:off x="14900194" y="3232826"/>
            <a:ext cx="2245712" cy="210716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2D347F78-F905-0A5F-08A5-29B3EF2323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1525" r="50763" b="84575"/>
          <a:stretch/>
        </p:blipFill>
        <p:spPr>
          <a:xfrm>
            <a:off x="11384700" y="163954"/>
            <a:ext cx="1985890" cy="1906282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7AE3F13B-8AE4-D24A-ABEA-C12503AEA7FA}"/>
              </a:ext>
            </a:extLst>
          </p:cNvPr>
          <p:cNvSpPr/>
          <p:nvPr/>
        </p:nvSpPr>
        <p:spPr>
          <a:xfrm>
            <a:off x="799297" y="1514347"/>
            <a:ext cx="12936844" cy="1041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438218">
              <a:lnSpc>
                <a:spcPct val="85000"/>
              </a:lnSpc>
              <a:tabLst>
                <a:tab pos="8980488" algn="l"/>
              </a:tabLst>
              <a:defRPr/>
            </a:pPr>
            <a:r>
              <a:rPr lang="en-US" sz="7200" b="1" kern="0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EXPERIÊNCIA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1D03AFAB-B484-71B7-67F9-1FB9E124E0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t="10191" r="43661" b="59814"/>
          <a:stretch/>
        </p:blipFill>
        <p:spPr>
          <a:xfrm>
            <a:off x="2579077" y="1397644"/>
            <a:ext cx="11157064" cy="411356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AD69FC7-9D9C-5C97-2682-875062FDC2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5" t="36535" b="3"/>
          <a:stretch/>
        </p:blipFill>
        <p:spPr>
          <a:xfrm>
            <a:off x="14350419" y="5010415"/>
            <a:ext cx="10031994" cy="87038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EA06C23-6DDD-6858-2716-EB300F2A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1" r="41243"/>
          <a:stretch/>
        </p:blipFill>
        <p:spPr>
          <a:xfrm>
            <a:off x="1" y="4084320"/>
            <a:ext cx="14325600" cy="9629964"/>
          </a:xfrm>
          <a:prstGeom prst="rect">
            <a:avLst/>
          </a:prstGeom>
        </p:spPr>
      </p:pic>
      <p:grpSp>
        <p:nvGrpSpPr>
          <p:cNvPr id="71" name="Agrupar 70">
            <a:extLst>
              <a:ext uri="{FF2B5EF4-FFF2-40B4-BE49-F238E27FC236}">
                <a16:creationId xmlns:a16="http://schemas.microsoft.com/office/drawing/2014/main" id="{D9998222-3DAA-68F1-B1BC-5FEE66EDD2ED}"/>
              </a:ext>
            </a:extLst>
          </p:cNvPr>
          <p:cNvGrpSpPr/>
          <p:nvPr/>
        </p:nvGrpSpPr>
        <p:grpSpPr>
          <a:xfrm>
            <a:off x="11539070" y="4865515"/>
            <a:ext cx="8276888" cy="3972796"/>
            <a:chOff x="11608418" y="4886294"/>
            <a:chExt cx="8276888" cy="3972796"/>
          </a:xfrm>
        </p:grpSpPr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25BBD39C-2CAD-3ED4-616C-CEEA8E535235}"/>
                </a:ext>
              </a:extLst>
            </p:cNvPr>
            <p:cNvSpPr/>
            <p:nvPr/>
          </p:nvSpPr>
          <p:spPr>
            <a:xfrm>
              <a:off x="11608418" y="4886294"/>
              <a:ext cx="8276888" cy="3972796"/>
            </a:xfrm>
            <a:prstGeom prst="roundRect">
              <a:avLst>
                <a:gd name="adj" fmla="val 50000"/>
              </a:avLst>
            </a:prstGeom>
            <a:solidFill>
              <a:srgbClr val="4A0892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836748D7-010A-2074-7A3F-FC471B2D4FEF}"/>
                </a:ext>
              </a:extLst>
            </p:cNvPr>
            <p:cNvSpPr txBox="1"/>
            <p:nvPr/>
          </p:nvSpPr>
          <p:spPr>
            <a:xfrm>
              <a:off x="12516225" y="5439560"/>
              <a:ext cx="6600550" cy="18097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44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+ Upgrade de</a:t>
              </a:r>
              <a:br>
                <a:rPr lang="pt-BR" sz="4400" dirty="0">
                  <a:solidFill>
                    <a:schemeClr val="bg1"/>
                  </a:solidFill>
                  <a:latin typeface="Arial Nova" panose="020B0504020202020204" pitchFamily="34" charset="0"/>
                </a:rPr>
              </a:br>
              <a:r>
                <a:rPr lang="pt-BR" sz="44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benefícios exclusivos</a:t>
              </a:r>
              <a:br>
                <a:rPr lang="pt-BR" sz="4400" dirty="0">
                  <a:solidFill>
                    <a:schemeClr val="bg1"/>
                  </a:solidFill>
                  <a:latin typeface="Arial Nova" panose="020B0504020202020204" pitchFamily="34" charset="0"/>
                </a:rPr>
              </a:br>
              <a:endParaRPr lang="pt-BR" sz="3600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60C780A6-1F29-F398-E7FC-87B9D855E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8" t="10191" r="43661" b="59814"/>
            <a:stretch/>
          </p:blipFill>
          <p:spPr>
            <a:xfrm>
              <a:off x="12796523" y="6301010"/>
              <a:ext cx="6496868" cy="2395370"/>
            </a:xfrm>
            <a:prstGeom prst="rect">
              <a:avLst/>
            </a:prstGeom>
          </p:spPr>
        </p:pic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61F2679B-800A-6D15-CF7A-CF8D1201E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91" t="1525" r="50763" b="84575"/>
            <a:stretch/>
          </p:blipFill>
          <p:spPr>
            <a:xfrm>
              <a:off x="18183930" y="7065586"/>
              <a:ext cx="923128" cy="886122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965AFEEF-C1DB-BE18-7684-F9449F4C1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91" t="1525" r="50763" b="84575"/>
            <a:stretch/>
          </p:blipFill>
          <p:spPr>
            <a:xfrm>
              <a:off x="13114507" y="5128318"/>
              <a:ext cx="923128" cy="886122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02D385AC-5222-1F19-9B28-1C2D72B1DDEE}"/>
              </a:ext>
            </a:extLst>
          </p:cNvPr>
          <p:cNvGrpSpPr/>
          <p:nvPr/>
        </p:nvGrpSpPr>
        <p:grpSpPr>
          <a:xfrm>
            <a:off x="831702" y="8017602"/>
            <a:ext cx="4854988" cy="4854986"/>
            <a:chOff x="14856213" y="9750653"/>
            <a:chExt cx="4149234" cy="4149232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DADD4937-6149-28E6-255C-0544DB87A1E4}"/>
                </a:ext>
              </a:extLst>
            </p:cNvPr>
            <p:cNvSpPr/>
            <p:nvPr/>
          </p:nvSpPr>
          <p:spPr>
            <a:xfrm>
              <a:off x="14856213" y="9750653"/>
              <a:ext cx="4149234" cy="41492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7FC8B34C-1EB3-3E43-8D17-15AFFEB8ABB9}"/>
                </a:ext>
              </a:extLst>
            </p:cNvPr>
            <p:cNvSpPr txBox="1"/>
            <p:nvPr/>
          </p:nvSpPr>
          <p:spPr>
            <a:xfrm>
              <a:off x="14936220" y="11305262"/>
              <a:ext cx="3989218" cy="1510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3200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RESORT</a:t>
              </a:r>
              <a:br>
                <a:rPr lang="pt-BR" sz="3200" dirty="0">
                  <a:solidFill>
                    <a:srgbClr val="943EF4"/>
                  </a:solidFill>
                  <a:latin typeface="Arial Nova" panose="020B0504020202020204" pitchFamily="34" charset="0"/>
                </a:rPr>
              </a:br>
              <a:r>
                <a:rPr lang="pt-BR" sz="4800" dirty="0">
                  <a:solidFill>
                    <a:srgbClr val="943EF4"/>
                  </a:solidFill>
                  <a:latin typeface="Arial Black" panose="020B0A04020102020204" pitchFamily="34" charset="0"/>
                </a:rPr>
                <a:t>ALL INCLUSIVE</a:t>
              </a:r>
              <a:endParaRPr lang="pt-BR" sz="3600" dirty="0">
                <a:solidFill>
                  <a:srgbClr val="943EF4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395AF47F-56B7-796D-8EDC-DA82914CFFD6}"/>
                </a:ext>
              </a:extLst>
            </p:cNvPr>
            <p:cNvSpPr/>
            <p:nvPr/>
          </p:nvSpPr>
          <p:spPr>
            <a:xfrm>
              <a:off x="16544171" y="10205401"/>
              <a:ext cx="811142" cy="973380"/>
            </a:xfrm>
            <a:custGeom>
              <a:avLst/>
              <a:gdLst>
                <a:gd name="connsiteX0" fmla="*/ 412747 w 634993"/>
                <a:gd name="connsiteY0" fmla="*/ 698506 h 762000"/>
                <a:gd name="connsiteX1" fmla="*/ 349244 w 634993"/>
                <a:gd name="connsiteY1" fmla="*/ 698506 h 762000"/>
                <a:gd name="connsiteX2" fmla="*/ 349244 w 634993"/>
                <a:gd name="connsiteY2" fmla="*/ 533400 h 762000"/>
                <a:gd name="connsiteX3" fmla="*/ 634994 w 634993"/>
                <a:gd name="connsiteY3" fmla="*/ 190500 h 762000"/>
                <a:gd name="connsiteX4" fmla="*/ 446608 w 634993"/>
                <a:gd name="connsiteY4" fmla="*/ 190500 h 762000"/>
                <a:gd name="connsiteX5" fmla="*/ 571500 w 634993"/>
                <a:gd name="connsiteY5" fmla="*/ 40653 h 762000"/>
                <a:gd name="connsiteX6" fmla="*/ 522722 w 634993"/>
                <a:gd name="connsiteY6" fmla="*/ 0 h 762000"/>
                <a:gd name="connsiteX7" fmla="*/ 363979 w 634993"/>
                <a:gd name="connsiteY7" fmla="*/ 190500 h 762000"/>
                <a:gd name="connsiteX8" fmla="*/ 0 w 634993"/>
                <a:gd name="connsiteY8" fmla="*/ 190500 h 762000"/>
                <a:gd name="connsiteX9" fmla="*/ 285750 w 634993"/>
                <a:gd name="connsiteY9" fmla="*/ 533400 h 762000"/>
                <a:gd name="connsiteX10" fmla="*/ 285750 w 634993"/>
                <a:gd name="connsiteY10" fmla="*/ 698506 h 762000"/>
                <a:gd name="connsiteX11" fmla="*/ 222247 w 634993"/>
                <a:gd name="connsiteY11" fmla="*/ 698506 h 762000"/>
                <a:gd name="connsiteX12" fmla="*/ 158744 w 634993"/>
                <a:gd name="connsiteY12" fmla="*/ 762000 h 762000"/>
                <a:gd name="connsiteX13" fmla="*/ 476250 w 634993"/>
                <a:gd name="connsiteY13" fmla="*/ 762000 h 762000"/>
                <a:gd name="connsiteX14" fmla="*/ 412747 w 634993"/>
                <a:gd name="connsiteY14" fmla="*/ 698506 h 762000"/>
                <a:gd name="connsiteX15" fmla="*/ 499415 w 634993"/>
                <a:gd name="connsiteY15" fmla="*/ 254003 h 762000"/>
                <a:gd name="connsiteX16" fmla="*/ 317497 w 634993"/>
                <a:gd name="connsiteY16" fmla="*/ 472307 h 762000"/>
                <a:gd name="connsiteX17" fmla="*/ 264633 w 634993"/>
                <a:gd name="connsiteY17" fmla="*/ 408870 h 762000"/>
                <a:gd name="connsiteX18" fmla="*/ 393706 w 634993"/>
                <a:gd name="connsiteY18" fmla="*/ 254003 h 762000"/>
                <a:gd name="connsiteX19" fmla="*/ 499415 w 634993"/>
                <a:gd name="connsiteY19" fmla="*/ 254003 h 762000"/>
                <a:gd name="connsiteX20" fmla="*/ 311048 w 634993"/>
                <a:gd name="connsiteY20" fmla="*/ 254003 h 762000"/>
                <a:gd name="connsiteX21" fmla="*/ 223295 w 634993"/>
                <a:gd name="connsiteY21" fmla="*/ 359293 h 762000"/>
                <a:gd name="connsiteX22" fmla="*/ 135550 w 634993"/>
                <a:gd name="connsiteY22" fmla="*/ 253994 h 762000"/>
                <a:gd name="connsiteX23" fmla="*/ 311048 w 634993"/>
                <a:gd name="connsiteY23" fmla="*/ 253994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34993" h="762000">
                  <a:moveTo>
                    <a:pt x="412747" y="698506"/>
                  </a:moveTo>
                  <a:lnTo>
                    <a:pt x="349244" y="698506"/>
                  </a:lnTo>
                  <a:lnTo>
                    <a:pt x="349244" y="533400"/>
                  </a:lnTo>
                  <a:lnTo>
                    <a:pt x="634994" y="190500"/>
                  </a:lnTo>
                  <a:lnTo>
                    <a:pt x="446608" y="190500"/>
                  </a:lnTo>
                  <a:lnTo>
                    <a:pt x="571500" y="40653"/>
                  </a:lnTo>
                  <a:lnTo>
                    <a:pt x="522722" y="0"/>
                  </a:lnTo>
                  <a:lnTo>
                    <a:pt x="363979" y="190500"/>
                  </a:lnTo>
                  <a:lnTo>
                    <a:pt x="0" y="190500"/>
                  </a:lnTo>
                  <a:lnTo>
                    <a:pt x="285750" y="533400"/>
                  </a:lnTo>
                  <a:lnTo>
                    <a:pt x="285750" y="698506"/>
                  </a:lnTo>
                  <a:lnTo>
                    <a:pt x="222247" y="698506"/>
                  </a:lnTo>
                  <a:cubicBezTo>
                    <a:pt x="187176" y="698506"/>
                    <a:pt x="158744" y="726929"/>
                    <a:pt x="158744" y="762000"/>
                  </a:cubicBezTo>
                  <a:lnTo>
                    <a:pt x="476250" y="762000"/>
                  </a:lnTo>
                  <a:cubicBezTo>
                    <a:pt x="476250" y="726929"/>
                    <a:pt x="447818" y="698506"/>
                    <a:pt x="412747" y="698506"/>
                  </a:cubicBezTo>
                  <a:close/>
                  <a:moveTo>
                    <a:pt x="499415" y="254003"/>
                  </a:moveTo>
                  <a:lnTo>
                    <a:pt x="317497" y="472307"/>
                  </a:lnTo>
                  <a:lnTo>
                    <a:pt x="264633" y="408870"/>
                  </a:lnTo>
                  <a:lnTo>
                    <a:pt x="393706" y="254003"/>
                  </a:lnTo>
                  <a:lnTo>
                    <a:pt x="499415" y="254003"/>
                  </a:lnTo>
                  <a:close/>
                  <a:moveTo>
                    <a:pt x="311048" y="254003"/>
                  </a:moveTo>
                  <a:lnTo>
                    <a:pt x="223295" y="359293"/>
                  </a:lnTo>
                  <a:lnTo>
                    <a:pt x="135550" y="253994"/>
                  </a:lnTo>
                  <a:lnTo>
                    <a:pt x="311048" y="253994"/>
                  </a:lnTo>
                  <a:close/>
                </a:path>
              </a:pathLst>
            </a:custGeom>
            <a:solidFill>
              <a:srgbClr val="943E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2000" dirty="0"/>
            </a:p>
          </p:txBody>
        </p:sp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8681782A-D183-217B-D7C6-DBE1238CBB54}"/>
              </a:ext>
            </a:extLst>
          </p:cNvPr>
          <p:cNvGrpSpPr/>
          <p:nvPr/>
        </p:nvGrpSpPr>
        <p:grpSpPr>
          <a:xfrm>
            <a:off x="7503774" y="7018250"/>
            <a:ext cx="5749546" cy="5749544"/>
            <a:chOff x="7503774" y="7018250"/>
            <a:chExt cx="5749546" cy="5749544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5FFEB32B-1048-F643-966B-3694EB54A675}"/>
                </a:ext>
              </a:extLst>
            </p:cNvPr>
            <p:cNvGrpSpPr/>
            <p:nvPr/>
          </p:nvGrpSpPr>
          <p:grpSpPr>
            <a:xfrm>
              <a:off x="7503774" y="7018250"/>
              <a:ext cx="5749546" cy="5749544"/>
              <a:chOff x="7503774" y="7018250"/>
              <a:chExt cx="5749546" cy="5749544"/>
            </a:xfrm>
          </p:grpSpPr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13B9FF60-0FFF-78A6-8CFE-DB9ECCE05E48}"/>
                  </a:ext>
                </a:extLst>
              </p:cNvPr>
              <p:cNvSpPr/>
              <p:nvPr/>
            </p:nvSpPr>
            <p:spPr>
              <a:xfrm>
                <a:off x="7503774" y="7018250"/>
                <a:ext cx="5749546" cy="5749544"/>
              </a:xfrm>
              <a:prstGeom prst="ellipse">
                <a:avLst/>
              </a:prstGeom>
              <a:solidFill>
                <a:srgbClr val="943EF4"/>
              </a:solidFill>
              <a:ln>
                <a:noFill/>
              </a:ln>
              <a:effectLst>
                <a:outerShdw blurRad="1193800" dist="558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000"/>
              </a:p>
            </p:txBody>
          </p:sp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DE4DA211-F1E4-755A-8AC2-55DC9A003808}"/>
                  </a:ext>
                </a:extLst>
              </p:cNvPr>
              <p:cNvSpPr txBox="1"/>
              <p:nvPr/>
            </p:nvSpPr>
            <p:spPr>
              <a:xfrm>
                <a:off x="8118052" y="10683501"/>
                <a:ext cx="4520988" cy="1041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pt-BR" sz="7200" b="1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3 DIAS </a:t>
                </a:r>
              </a:p>
            </p:txBody>
          </p:sp>
          <p:sp>
            <p:nvSpPr>
              <p:cNvPr id="30" name="Retângulo: Cantos Superiores Arredondados 29">
                <a:extLst>
                  <a:ext uri="{FF2B5EF4-FFF2-40B4-BE49-F238E27FC236}">
                    <a16:creationId xmlns:a16="http://schemas.microsoft.com/office/drawing/2014/main" id="{5664035D-F9DA-FF9B-90DD-38373E1C7CD5}"/>
                  </a:ext>
                </a:extLst>
              </p:cNvPr>
              <p:cNvSpPr/>
              <p:nvPr/>
            </p:nvSpPr>
            <p:spPr>
              <a:xfrm rot="10800000" flipV="1">
                <a:off x="9268638" y="8188907"/>
                <a:ext cx="2291787" cy="421566"/>
              </a:xfrm>
              <a:prstGeom prst="round2SameRect">
                <a:avLst>
                  <a:gd name="adj1" fmla="val 0"/>
                  <a:gd name="adj2" fmla="val 0"/>
                </a:avLst>
              </a:prstGeom>
              <a:noFill/>
              <a:ln w="1016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31" name="Retângulo: Cantos Superiores Arredondados 30">
                <a:extLst>
                  <a:ext uri="{FF2B5EF4-FFF2-40B4-BE49-F238E27FC236}">
                    <a16:creationId xmlns:a16="http://schemas.microsoft.com/office/drawing/2014/main" id="{C19C996D-62EA-C520-7FD4-48590F468F33}"/>
                  </a:ext>
                </a:extLst>
              </p:cNvPr>
              <p:cNvSpPr/>
              <p:nvPr/>
            </p:nvSpPr>
            <p:spPr>
              <a:xfrm rot="10800000">
                <a:off x="9268638" y="8610473"/>
                <a:ext cx="2291787" cy="1687066"/>
              </a:xfrm>
              <a:prstGeom prst="round2SameRect">
                <a:avLst/>
              </a:prstGeom>
              <a:noFill/>
              <a:ln w="1016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grpSp>
            <p:nvGrpSpPr>
              <p:cNvPr id="33" name="Agrupar 32">
                <a:extLst>
                  <a:ext uri="{FF2B5EF4-FFF2-40B4-BE49-F238E27FC236}">
                    <a16:creationId xmlns:a16="http://schemas.microsoft.com/office/drawing/2014/main" id="{69C21377-4A8C-3E3E-87D1-FC573356F951}"/>
                  </a:ext>
                </a:extLst>
              </p:cNvPr>
              <p:cNvGrpSpPr/>
              <p:nvPr/>
            </p:nvGrpSpPr>
            <p:grpSpPr>
              <a:xfrm>
                <a:off x="9540032" y="7975470"/>
                <a:ext cx="1748998" cy="409214"/>
                <a:chOff x="9361047" y="7909856"/>
                <a:chExt cx="1877270" cy="439227"/>
              </a:xfrm>
            </p:grpSpPr>
            <p:sp>
              <p:nvSpPr>
                <p:cNvPr id="45" name="Retângulo: Cantos Arredondados 44">
                  <a:extLst>
                    <a:ext uri="{FF2B5EF4-FFF2-40B4-BE49-F238E27FC236}">
                      <a16:creationId xmlns:a16="http://schemas.microsoft.com/office/drawing/2014/main" id="{22E09E3F-A5AD-1C12-62F3-6627BEA7E700}"/>
                    </a:ext>
                  </a:extLst>
                </p:cNvPr>
                <p:cNvSpPr/>
                <p:nvPr/>
              </p:nvSpPr>
              <p:spPr>
                <a:xfrm>
                  <a:off x="9361047" y="7909856"/>
                  <a:ext cx="246590" cy="43922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43EF4"/>
                </a:solidFill>
                <a:ln w="1016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3600"/>
                </a:p>
              </p:txBody>
            </p:sp>
            <p:sp>
              <p:nvSpPr>
                <p:cNvPr id="46" name="Retângulo: Cantos Arredondados 45">
                  <a:extLst>
                    <a:ext uri="{FF2B5EF4-FFF2-40B4-BE49-F238E27FC236}">
                      <a16:creationId xmlns:a16="http://schemas.microsoft.com/office/drawing/2014/main" id="{F8C75A55-7FCF-D090-9951-F28AFBD1AF66}"/>
                    </a:ext>
                  </a:extLst>
                </p:cNvPr>
                <p:cNvSpPr/>
                <p:nvPr/>
              </p:nvSpPr>
              <p:spPr>
                <a:xfrm>
                  <a:off x="9904607" y="7909856"/>
                  <a:ext cx="246590" cy="43922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43EF4"/>
                </a:solidFill>
                <a:ln w="1016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3600"/>
                </a:p>
              </p:txBody>
            </p:sp>
            <p:sp>
              <p:nvSpPr>
                <p:cNvPr id="47" name="Retângulo: Cantos Arredondados 46">
                  <a:extLst>
                    <a:ext uri="{FF2B5EF4-FFF2-40B4-BE49-F238E27FC236}">
                      <a16:creationId xmlns:a16="http://schemas.microsoft.com/office/drawing/2014/main" id="{5A2D99D5-531B-1945-C380-47AD52D06A10}"/>
                    </a:ext>
                  </a:extLst>
                </p:cNvPr>
                <p:cNvSpPr/>
                <p:nvPr/>
              </p:nvSpPr>
              <p:spPr>
                <a:xfrm>
                  <a:off x="10448167" y="7909856"/>
                  <a:ext cx="246590" cy="43922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43EF4"/>
                </a:solidFill>
                <a:ln w="1016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3600"/>
                </a:p>
              </p:txBody>
            </p:sp>
            <p:sp>
              <p:nvSpPr>
                <p:cNvPr id="48" name="Retângulo: Cantos Arredondados 47">
                  <a:extLst>
                    <a:ext uri="{FF2B5EF4-FFF2-40B4-BE49-F238E27FC236}">
                      <a16:creationId xmlns:a16="http://schemas.microsoft.com/office/drawing/2014/main" id="{1D48590F-7F91-68F0-F1F5-731BE3190CC5}"/>
                    </a:ext>
                  </a:extLst>
                </p:cNvPr>
                <p:cNvSpPr/>
                <p:nvPr/>
              </p:nvSpPr>
              <p:spPr>
                <a:xfrm>
                  <a:off x="10991727" y="7909856"/>
                  <a:ext cx="246590" cy="43922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43EF4"/>
                </a:solidFill>
                <a:ln w="1016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3600"/>
                </a:p>
              </p:txBody>
            </p:sp>
          </p:grpSp>
          <p:cxnSp>
            <p:nvCxnSpPr>
              <p:cNvPr id="37" name="Conector reto 36">
                <a:extLst>
                  <a:ext uri="{FF2B5EF4-FFF2-40B4-BE49-F238E27FC236}">
                    <a16:creationId xmlns:a16="http://schemas.microsoft.com/office/drawing/2014/main" id="{0C1B3F91-B07C-354C-9B8C-2CE5326936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86692" y="9412245"/>
                <a:ext cx="1855678" cy="0"/>
              </a:xfrm>
              <a:prstGeom prst="line">
                <a:avLst/>
              </a:prstGeom>
              <a:noFill/>
              <a:ln w="76200" cap="rnd">
                <a:solidFill>
                  <a:schemeClr val="bg1"/>
                </a:solidFill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0" name="Conector reto 39">
                <a:extLst>
                  <a:ext uri="{FF2B5EF4-FFF2-40B4-BE49-F238E27FC236}">
                    <a16:creationId xmlns:a16="http://schemas.microsoft.com/office/drawing/2014/main" id="{623DAE77-DD20-CA76-7299-55C7811BE908}"/>
                  </a:ext>
                </a:extLst>
              </p:cNvPr>
              <p:cNvCxnSpPr/>
              <p:nvPr/>
            </p:nvCxnSpPr>
            <p:spPr>
              <a:xfrm>
                <a:off x="10084551" y="8869680"/>
                <a:ext cx="0" cy="1097280"/>
              </a:xfrm>
              <a:prstGeom prst="line">
                <a:avLst/>
              </a:prstGeom>
              <a:noFill/>
              <a:ln w="76200" cap="rnd">
                <a:solidFill>
                  <a:schemeClr val="bg1"/>
                </a:solidFill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1" name="Conector reto 40">
                <a:extLst>
                  <a:ext uri="{FF2B5EF4-FFF2-40B4-BE49-F238E27FC236}">
                    <a16:creationId xmlns:a16="http://schemas.microsoft.com/office/drawing/2014/main" id="{0DE6EEDC-3FB0-A17A-5B14-F8888C5C013C}"/>
                  </a:ext>
                </a:extLst>
              </p:cNvPr>
              <p:cNvCxnSpPr/>
              <p:nvPr/>
            </p:nvCxnSpPr>
            <p:spPr>
              <a:xfrm>
                <a:off x="10732251" y="8869680"/>
                <a:ext cx="0" cy="1097280"/>
              </a:xfrm>
              <a:prstGeom prst="line">
                <a:avLst/>
              </a:prstGeom>
              <a:noFill/>
              <a:ln w="76200" cap="rnd">
                <a:solidFill>
                  <a:schemeClr val="bg1"/>
                </a:solidFill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B89A6886-D93E-1A91-0A0A-A0967896EF86}"/>
                  </a:ext>
                </a:extLst>
              </p:cNvPr>
              <p:cNvSpPr/>
              <p:nvPr/>
            </p:nvSpPr>
            <p:spPr>
              <a:xfrm>
                <a:off x="9591442" y="8972031"/>
                <a:ext cx="261218" cy="261218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9865C573-09A0-14A2-DBBF-6813724891F0}"/>
                  </a:ext>
                </a:extLst>
              </p:cNvPr>
              <p:cNvSpPr/>
              <p:nvPr/>
            </p:nvSpPr>
            <p:spPr>
              <a:xfrm>
                <a:off x="10265812" y="8972031"/>
                <a:ext cx="261218" cy="261218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1FA2DF8A-1CFC-4D76-73EE-216CBC18321E}"/>
                  </a:ext>
                </a:extLst>
              </p:cNvPr>
              <p:cNvSpPr/>
              <p:nvPr/>
            </p:nvSpPr>
            <p:spPr>
              <a:xfrm>
                <a:off x="10928752" y="8972031"/>
                <a:ext cx="261218" cy="261218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</p:grpSp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A267DEAD-71C0-C203-B4E8-4BDEC55B0D4E}"/>
                </a:ext>
              </a:extLst>
            </p:cNvPr>
            <p:cNvSpPr/>
            <p:nvPr/>
          </p:nvSpPr>
          <p:spPr>
            <a:xfrm>
              <a:off x="9591442" y="9634971"/>
              <a:ext cx="261218" cy="261218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grpSp>
          <p:nvGrpSpPr>
            <p:cNvPr id="64" name="Agrupar 63">
              <a:extLst>
                <a:ext uri="{FF2B5EF4-FFF2-40B4-BE49-F238E27FC236}">
                  <a16:creationId xmlns:a16="http://schemas.microsoft.com/office/drawing/2014/main" id="{312F424D-4C3A-3C5A-D981-0AE21B422DFE}"/>
                </a:ext>
              </a:extLst>
            </p:cNvPr>
            <p:cNvGrpSpPr/>
            <p:nvPr/>
          </p:nvGrpSpPr>
          <p:grpSpPr>
            <a:xfrm rot="21247667">
              <a:off x="8208957" y="10408748"/>
              <a:ext cx="4520988" cy="1255573"/>
              <a:chOff x="8162064" y="10469880"/>
              <a:chExt cx="4520988" cy="1255573"/>
            </a:xfrm>
          </p:grpSpPr>
          <p:sp>
            <p:nvSpPr>
              <p:cNvPr id="65" name="Retângulo: Cantos Arredondados 64">
                <a:extLst>
                  <a:ext uri="{FF2B5EF4-FFF2-40B4-BE49-F238E27FC236}">
                    <a16:creationId xmlns:a16="http://schemas.microsoft.com/office/drawing/2014/main" id="{FCA47E7C-6A24-11EF-D63E-F2C2F3797FDA}"/>
                  </a:ext>
                </a:extLst>
              </p:cNvPr>
              <p:cNvSpPr/>
              <p:nvPr/>
            </p:nvSpPr>
            <p:spPr>
              <a:xfrm>
                <a:off x="8389417" y="10469880"/>
                <a:ext cx="3993083" cy="12403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3600"/>
              </a:p>
            </p:txBody>
          </p:sp>
          <p:sp>
            <p:nvSpPr>
              <p:cNvPr id="66" name="CaixaDeTexto 65">
                <a:extLst>
                  <a:ext uri="{FF2B5EF4-FFF2-40B4-BE49-F238E27FC236}">
                    <a16:creationId xmlns:a16="http://schemas.microsoft.com/office/drawing/2014/main" id="{9B894BD5-5A7D-FDAA-227C-FB333C2ADC54}"/>
                  </a:ext>
                </a:extLst>
              </p:cNvPr>
              <p:cNvSpPr txBox="1"/>
              <p:nvPr/>
            </p:nvSpPr>
            <p:spPr>
              <a:xfrm>
                <a:off x="8162064" y="10683501"/>
                <a:ext cx="4520988" cy="1041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pt-BR" sz="7200" b="1" dirty="0">
                    <a:solidFill>
                      <a:srgbClr val="F4669D"/>
                    </a:solidFill>
                    <a:latin typeface="Arial Black" panose="020B0A04020102020204" pitchFamily="34" charset="0"/>
                  </a:rPr>
                  <a:t>5 DIAS </a:t>
                </a:r>
              </a:p>
            </p:txBody>
          </p:sp>
        </p:grp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71849B20-9CBD-41D2-D7E1-C9686BF49B1C}"/>
                </a:ext>
              </a:extLst>
            </p:cNvPr>
            <p:cNvSpPr/>
            <p:nvPr/>
          </p:nvSpPr>
          <p:spPr>
            <a:xfrm>
              <a:off x="10265812" y="9634971"/>
              <a:ext cx="261218" cy="261218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B9ECBFAC-0269-9522-E38E-9B21B66DE336}"/>
              </a:ext>
            </a:extLst>
          </p:cNvPr>
          <p:cNvGrpSpPr/>
          <p:nvPr/>
        </p:nvGrpSpPr>
        <p:grpSpPr>
          <a:xfrm>
            <a:off x="3908906" y="5010415"/>
            <a:ext cx="4854988" cy="4854986"/>
            <a:chOff x="18857069" y="5261606"/>
            <a:chExt cx="4149234" cy="4149232"/>
          </a:xfrm>
        </p:grpSpPr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F0265810-C370-420E-E962-7CD6EBF4EC0B}"/>
                </a:ext>
              </a:extLst>
            </p:cNvPr>
            <p:cNvSpPr/>
            <p:nvPr/>
          </p:nvSpPr>
          <p:spPr>
            <a:xfrm>
              <a:off x="18857069" y="5261606"/>
              <a:ext cx="4149234" cy="41492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592C73F0-FEBE-05BB-0B42-3F4783512B41}"/>
                </a:ext>
              </a:extLst>
            </p:cNvPr>
            <p:cNvSpPr txBox="1"/>
            <p:nvPr/>
          </p:nvSpPr>
          <p:spPr>
            <a:xfrm>
              <a:off x="19177107" y="7285106"/>
              <a:ext cx="3509156" cy="1018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3600" dirty="0">
                  <a:solidFill>
                    <a:srgbClr val="943EF4"/>
                  </a:solidFill>
                  <a:latin typeface="Arial Nova" panose="020B0504020202020204" pitchFamily="34" charset="0"/>
                </a:rPr>
                <a:t>PARA</a:t>
              </a:r>
              <a:br>
                <a:rPr lang="pt-BR" sz="3600" dirty="0">
                  <a:solidFill>
                    <a:srgbClr val="943EF4"/>
                  </a:solidFill>
                  <a:latin typeface="Arial Nova" panose="020B0504020202020204" pitchFamily="34" charset="0"/>
                </a:rPr>
              </a:br>
              <a:r>
                <a:rPr lang="pt-BR" sz="4800" b="1" dirty="0">
                  <a:solidFill>
                    <a:srgbClr val="943EF4"/>
                  </a:solidFill>
                  <a:latin typeface="Arial Black" panose="020B0A04020102020204" pitchFamily="34" charset="0"/>
                </a:rPr>
                <a:t>2 PESSOAS</a:t>
              </a:r>
              <a:endParaRPr lang="pt-BR" sz="4000" dirty="0">
                <a:solidFill>
                  <a:srgbClr val="943EF4"/>
                </a:solidFill>
                <a:latin typeface="Arial Nova" panose="020B0504020202020204" pitchFamily="34" charset="0"/>
              </a:endParaRPr>
            </a:p>
          </p:txBody>
        </p:sp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A96FEC52-CE1A-E2FF-177E-4A6816F272FD}"/>
                </a:ext>
              </a:extLst>
            </p:cNvPr>
            <p:cNvGrpSpPr/>
            <p:nvPr/>
          </p:nvGrpSpPr>
          <p:grpSpPr>
            <a:xfrm>
              <a:off x="20419350" y="6068136"/>
              <a:ext cx="1006500" cy="1033782"/>
              <a:chOff x="20110044" y="6030427"/>
              <a:chExt cx="1284169" cy="1318979"/>
            </a:xfrm>
          </p:grpSpPr>
          <p:sp>
            <p:nvSpPr>
              <p:cNvPr id="53" name="Forma Livre: Forma 52">
                <a:extLst>
                  <a:ext uri="{FF2B5EF4-FFF2-40B4-BE49-F238E27FC236}">
                    <a16:creationId xmlns:a16="http://schemas.microsoft.com/office/drawing/2014/main" id="{BB75D570-3F96-72B4-5911-C86AD75D4A3C}"/>
                  </a:ext>
                </a:extLst>
              </p:cNvPr>
              <p:cNvSpPr/>
              <p:nvPr/>
            </p:nvSpPr>
            <p:spPr>
              <a:xfrm>
                <a:off x="20110044" y="6030427"/>
                <a:ext cx="577033" cy="1318978"/>
              </a:xfrm>
              <a:custGeom>
                <a:avLst/>
                <a:gdLst>
                  <a:gd name="connsiteX0" fmla="*/ 286658 w 1152134"/>
                  <a:gd name="connsiteY0" fmla="*/ -6 h 1318977"/>
                  <a:gd name="connsiteX1" fmla="*/ 82772 w 1152134"/>
                  <a:gd name="connsiteY1" fmla="*/ 203880 h 1318977"/>
                  <a:gd name="connsiteX2" fmla="*/ 286658 w 1152134"/>
                  <a:gd name="connsiteY2" fmla="*/ 408410 h 1318977"/>
                  <a:gd name="connsiteX3" fmla="*/ 490544 w 1152134"/>
                  <a:gd name="connsiteY3" fmla="*/ 203880 h 1318977"/>
                  <a:gd name="connsiteX4" fmla="*/ 286658 w 1152134"/>
                  <a:gd name="connsiteY4" fmla="*/ -6 h 1318977"/>
                  <a:gd name="connsiteX5" fmla="*/ 286658 w 1152134"/>
                  <a:gd name="connsiteY5" fmla="*/ 82128 h 1318977"/>
                  <a:gd name="connsiteX6" fmla="*/ 408410 w 1152134"/>
                  <a:gd name="connsiteY6" fmla="*/ 203880 h 1318977"/>
                  <a:gd name="connsiteX7" fmla="*/ 286658 w 1152134"/>
                  <a:gd name="connsiteY7" fmla="*/ 325631 h 1318977"/>
                  <a:gd name="connsiteX8" fmla="*/ 164907 w 1152134"/>
                  <a:gd name="connsiteY8" fmla="*/ 203880 h 1318977"/>
                  <a:gd name="connsiteX9" fmla="*/ 286658 w 1152134"/>
                  <a:gd name="connsiteY9" fmla="*/ 82128 h 1318977"/>
                  <a:gd name="connsiteX10" fmla="*/ 286014 w 1152134"/>
                  <a:gd name="connsiteY10" fmla="*/ 452859 h 1318977"/>
                  <a:gd name="connsiteX11" fmla="*/ 49919 w 1152134"/>
                  <a:gd name="connsiteY11" fmla="*/ 583630 h 1318977"/>
                  <a:gd name="connsiteX12" fmla="*/ -6 w 1152134"/>
                  <a:gd name="connsiteY12" fmla="*/ 865463 h 1318977"/>
                  <a:gd name="connsiteX13" fmla="*/ -6 w 1152134"/>
                  <a:gd name="connsiteY13" fmla="*/ 906369 h 1318977"/>
                  <a:gd name="connsiteX14" fmla="*/ 41383 w 1152134"/>
                  <a:gd name="connsiteY14" fmla="*/ 906369 h 1318977"/>
                  <a:gd name="connsiteX15" fmla="*/ 82128 w 1152134"/>
                  <a:gd name="connsiteY15" fmla="*/ 906369 h 1318977"/>
                  <a:gd name="connsiteX16" fmla="*/ 82128 w 1152134"/>
                  <a:gd name="connsiteY16" fmla="*/ 1318972 h 1318977"/>
                  <a:gd name="connsiteX17" fmla="*/ 494892 w 1152134"/>
                  <a:gd name="connsiteY17" fmla="*/ 1318972 h 1318977"/>
                  <a:gd name="connsiteX18" fmla="*/ 494892 w 1152134"/>
                  <a:gd name="connsiteY18" fmla="*/ 906369 h 1318977"/>
                  <a:gd name="connsiteX19" fmla="*/ 577027 w 1152134"/>
                  <a:gd name="connsiteY19" fmla="*/ 906369 h 1318977"/>
                  <a:gd name="connsiteX20" fmla="*/ 577027 w 1152134"/>
                  <a:gd name="connsiteY20" fmla="*/ 865463 h 1318977"/>
                  <a:gd name="connsiteX21" fmla="*/ 524042 w 1152134"/>
                  <a:gd name="connsiteY21" fmla="*/ 583146 h 1318977"/>
                  <a:gd name="connsiteX22" fmla="*/ 286014 w 1152134"/>
                  <a:gd name="connsiteY22" fmla="*/ 452859 h 1318977"/>
                  <a:gd name="connsiteX23" fmla="*/ 657872 w 1152134"/>
                  <a:gd name="connsiteY23" fmla="*/ 493604 h 1318977"/>
                  <a:gd name="connsiteX24" fmla="*/ 657872 w 1152134"/>
                  <a:gd name="connsiteY24" fmla="*/ 576383 h 1318977"/>
                  <a:gd name="connsiteX25" fmla="*/ 1152129 w 1152134"/>
                  <a:gd name="connsiteY25" fmla="*/ 576383 h 1318977"/>
                  <a:gd name="connsiteX26" fmla="*/ 1152129 w 1152134"/>
                  <a:gd name="connsiteY26" fmla="*/ 493604 h 1318977"/>
                  <a:gd name="connsiteX27" fmla="*/ 657872 w 1152134"/>
                  <a:gd name="connsiteY27" fmla="*/ 493604 h 1318977"/>
                  <a:gd name="connsiteX28" fmla="*/ 286014 w 1152134"/>
                  <a:gd name="connsiteY28" fmla="*/ 535638 h 1318977"/>
                  <a:gd name="connsiteX29" fmla="*/ 451571 w 1152134"/>
                  <a:gd name="connsiteY29" fmla="*/ 622603 h 1318977"/>
                  <a:gd name="connsiteX30" fmla="*/ 487484 w 1152134"/>
                  <a:gd name="connsiteY30" fmla="*/ 824074 h 1318977"/>
                  <a:gd name="connsiteX31" fmla="*/ 412115 w 1152134"/>
                  <a:gd name="connsiteY31" fmla="*/ 824074 h 1318977"/>
                  <a:gd name="connsiteX32" fmla="*/ 412115 w 1152134"/>
                  <a:gd name="connsiteY32" fmla="*/ 1236194 h 1318977"/>
                  <a:gd name="connsiteX33" fmla="*/ 164907 w 1152134"/>
                  <a:gd name="connsiteY33" fmla="*/ 1236194 h 1318977"/>
                  <a:gd name="connsiteX34" fmla="*/ 164907 w 1152134"/>
                  <a:gd name="connsiteY34" fmla="*/ 824074 h 1318977"/>
                  <a:gd name="connsiteX35" fmla="*/ 88892 w 1152134"/>
                  <a:gd name="connsiteY35" fmla="*/ 824074 h 1318977"/>
                  <a:gd name="connsiteX36" fmla="*/ 122873 w 1152134"/>
                  <a:gd name="connsiteY36" fmla="*/ 621959 h 1318977"/>
                  <a:gd name="connsiteX37" fmla="*/ 286014 w 1152134"/>
                  <a:gd name="connsiteY37" fmla="*/ 535638 h 1318977"/>
                  <a:gd name="connsiteX38" fmla="*/ 739523 w 1152134"/>
                  <a:gd name="connsiteY38" fmla="*/ 658516 h 1318977"/>
                  <a:gd name="connsiteX39" fmla="*/ 739523 w 1152134"/>
                  <a:gd name="connsiteY39" fmla="*/ 741295 h 1318977"/>
                  <a:gd name="connsiteX40" fmla="*/ 1152129 w 1152134"/>
                  <a:gd name="connsiteY40" fmla="*/ 741295 h 1318977"/>
                  <a:gd name="connsiteX41" fmla="*/ 1152129 w 1152134"/>
                  <a:gd name="connsiteY41" fmla="*/ 658516 h 1318977"/>
                  <a:gd name="connsiteX42" fmla="*/ 739523 w 1152134"/>
                  <a:gd name="connsiteY42" fmla="*/ 658516 h 1318977"/>
                  <a:gd name="connsiteX43" fmla="*/ 657872 w 1152134"/>
                  <a:gd name="connsiteY43" fmla="*/ 823590 h 1318977"/>
                  <a:gd name="connsiteX44" fmla="*/ 657872 w 1152134"/>
                  <a:gd name="connsiteY44" fmla="*/ 906369 h 1318977"/>
                  <a:gd name="connsiteX45" fmla="*/ 1152129 w 1152134"/>
                  <a:gd name="connsiteY45" fmla="*/ 906369 h 1318977"/>
                  <a:gd name="connsiteX46" fmla="*/ 1152129 w 1152134"/>
                  <a:gd name="connsiteY46" fmla="*/ 823590 h 1318977"/>
                  <a:gd name="connsiteX47" fmla="*/ 657872 w 1152134"/>
                  <a:gd name="connsiteY47" fmla="*/ 823590 h 1318977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657878 w 1152135"/>
                  <a:gd name="connsiteY23" fmla="*/ 493610 h 1318978"/>
                  <a:gd name="connsiteX24" fmla="*/ 657878 w 1152135"/>
                  <a:gd name="connsiteY24" fmla="*/ 576389 h 1318978"/>
                  <a:gd name="connsiteX25" fmla="*/ 1152135 w 1152135"/>
                  <a:gd name="connsiteY25" fmla="*/ 576389 h 1318978"/>
                  <a:gd name="connsiteX26" fmla="*/ 657878 w 1152135"/>
                  <a:gd name="connsiteY26" fmla="*/ 493610 h 1318978"/>
                  <a:gd name="connsiteX27" fmla="*/ 286020 w 1152135"/>
                  <a:gd name="connsiteY27" fmla="*/ 535644 h 1318978"/>
                  <a:gd name="connsiteX28" fmla="*/ 451577 w 1152135"/>
                  <a:gd name="connsiteY28" fmla="*/ 622609 h 1318978"/>
                  <a:gd name="connsiteX29" fmla="*/ 487490 w 1152135"/>
                  <a:gd name="connsiteY29" fmla="*/ 824080 h 1318978"/>
                  <a:gd name="connsiteX30" fmla="*/ 412121 w 1152135"/>
                  <a:gd name="connsiteY30" fmla="*/ 824080 h 1318978"/>
                  <a:gd name="connsiteX31" fmla="*/ 412121 w 1152135"/>
                  <a:gd name="connsiteY31" fmla="*/ 1236200 h 1318978"/>
                  <a:gd name="connsiteX32" fmla="*/ 164913 w 1152135"/>
                  <a:gd name="connsiteY32" fmla="*/ 1236200 h 1318978"/>
                  <a:gd name="connsiteX33" fmla="*/ 164913 w 1152135"/>
                  <a:gd name="connsiteY33" fmla="*/ 824080 h 1318978"/>
                  <a:gd name="connsiteX34" fmla="*/ 88898 w 1152135"/>
                  <a:gd name="connsiteY34" fmla="*/ 824080 h 1318978"/>
                  <a:gd name="connsiteX35" fmla="*/ 122879 w 1152135"/>
                  <a:gd name="connsiteY35" fmla="*/ 621965 h 1318978"/>
                  <a:gd name="connsiteX36" fmla="*/ 286020 w 1152135"/>
                  <a:gd name="connsiteY36" fmla="*/ 535644 h 1318978"/>
                  <a:gd name="connsiteX37" fmla="*/ 739529 w 1152135"/>
                  <a:gd name="connsiteY37" fmla="*/ 658522 h 1318978"/>
                  <a:gd name="connsiteX38" fmla="*/ 739529 w 1152135"/>
                  <a:gd name="connsiteY38" fmla="*/ 741301 h 1318978"/>
                  <a:gd name="connsiteX39" fmla="*/ 1152135 w 1152135"/>
                  <a:gd name="connsiteY39" fmla="*/ 741301 h 1318978"/>
                  <a:gd name="connsiteX40" fmla="*/ 1152135 w 1152135"/>
                  <a:gd name="connsiteY40" fmla="*/ 658522 h 1318978"/>
                  <a:gd name="connsiteX41" fmla="*/ 739529 w 1152135"/>
                  <a:gd name="connsiteY41" fmla="*/ 658522 h 1318978"/>
                  <a:gd name="connsiteX42" fmla="*/ 657878 w 1152135"/>
                  <a:gd name="connsiteY42" fmla="*/ 823596 h 1318978"/>
                  <a:gd name="connsiteX43" fmla="*/ 657878 w 1152135"/>
                  <a:gd name="connsiteY43" fmla="*/ 906375 h 1318978"/>
                  <a:gd name="connsiteX44" fmla="*/ 1152135 w 1152135"/>
                  <a:gd name="connsiteY44" fmla="*/ 906375 h 1318978"/>
                  <a:gd name="connsiteX45" fmla="*/ 1152135 w 1152135"/>
                  <a:gd name="connsiteY45" fmla="*/ 823596 h 1318978"/>
                  <a:gd name="connsiteX46" fmla="*/ 657878 w 1152135"/>
                  <a:gd name="connsiteY46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657878 w 1152135"/>
                  <a:gd name="connsiteY23" fmla="*/ 493610 h 1318978"/>
                  <a:gd name="connsiteX24" fmla="*/ 657878 w 1152135"/>
                  <a:gd name="connsiteY24" fmla="*/ 576389 h 1318978"/>
                  <a:gd name="connsiteX25" fmla="*/ 657878 w 1152135"/>
                  <a:gd name="connsiteY25" fmla="*/ 493610 h 1318978"/>
                  <a:gd name="connsiteX26" fmla="*/ 286020 w 1152135"/>
                  <a:gd name="connsiteY26" fmla="*/ 535644 h 1318978"/>
                  <a:gd name="connsiteX27" fmla="*/ 451577 w 1152135"/>
                  <a:gd name="connsiteY27" fmla="*/ 622609 h 1318978"/>
                  <a:gd name="connsiteX28" fmla="*/ 487490 w 1152135"/>
                  <a:gd name="connsiteY28" fmla="*/ 824080 h 1318978"/>
                  <a:gd name="connsiteX29" fmla="*/ 412121 w 1152135"/>
                  <a:gd name="connsiteY29" fmla="*/ 824080 h 1318978"/>
                  <a:gd name="connsiteX30" fmla="*/ 412121 w 1152135"/>
                  <a:gd name="connsiteY30" fmla="*/ 1236200 h 1318978"/>
                  <a:gd name="connsiteX31" fmla="*/ 164913 w 1152135"/>
                  <a:gd name="connsiteY31" fmla="*/ 1236200 h 1318978"/>
                  <a:gd name="connsiteX32" fmla="*/ 164913 w 1152135"/>
                  <a:gd name="connsiteY32" fmla="*/ 824080 h 1318978"/>
                  <a:gd name="connsiteX33" fmla="*/ 88898 w 1152135"/>
                  <a:gd name="connsiteY33" fmla="*/ 824080 h 1318978"/>
                  <a:gd name="connsiteX34" fmla="*/ 122879 w 1152135"/>
                  <a:gd name="connsiteY34" fmla="*/ 621965 h 1318978"/>
                  <a:gd name="connsiteX35" fmla="*/ 286020 w 1152135"/>
                  <a:gd name="connsiteY35" fmla="*/ 535644 h 1318978"/>
                  <a:gd name="connsiteX36" fmla="*/ 739529 w 1152135"/>
                  <a:gd name="connsiteY36" fmla="*/ 658522 h 1318978"/>
                  <a:gd name="connsiteX37" fmla="*/ 739529 w 1152135"/>
                  <a:gd name="connsiteY37" fmla="*/ 741301 h 1318978"/>
                  <a:gd name="connsiteX38" fmla="*/ 1152135 w 1152135"/>
                  <a:gd name="connsiteY38" fmla="*/ 741301 h 1318978"/>
                  <a:gd name="connsiteX39" fmla="*/ 1152135 w 1152135"/>
                  <a:gd name="connsiteY39" fmla="*/ 658522 h 1318978"/>
                  <a:gd name="connsiteX40" fmla="*/ 739529 w 1152135"/>
                  <a:gd name="connsiteY40" fmla="*/ 658522 h 1318978"/>
                  <a:gd name="connsiteX41" fmla="*/ 657878 w 1152135"/>
                  <a:gd name="connsiteY41" fmla="*/ 823596 h 1318978"/>
                  <a:gd name="connsiteX42" fmla="*/ 657878 w 1152135"/>
                  <a:gd name="connsiteY42" fmla="*/ 906375 h 1318978"/>
                  <a:gd name="connsiteX43" fmla="*/ 1152135 w 1152135"/>
                  <a:gd name="connsiteY43" fmla="*/ 906375 h 1318978"/>
                  <a:gd name="connsiteX44" fmla="*/ 1152135 w 1152135"/>
                  <a:gd name="connsiteY44" fmla="*/ 823596 h 1318978"/>
                  <a:gd name="connsiteX45" fmla="*/ 657878 w 1152135"/>
                  <a:gd name="connsiteY45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739529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739529 w 1152135"/>
                  <a:gd name="connsiteY37" fmla="*/ 658522 h 1318978"/>
                  <a:gd name="connsiteX38" fmla="*/ 657878 w 1152135"/>
                  <a:gd name="connsiteY38" fmla="*/ 823596 h 1318978"/>
                  <a:gd name="connsiteX39" fmla="*/ 657878 w 1152135"/>
                  <a:gd name="connsiteY39" fmla="*/ 906375 h 1318978"/>
                  <a:gd name="connsiteX40" fmla="*/ 1152135 w 1152135"/>
                  <a:gd name="connsiteY40" fmla="*/ 906375 h 1318978"/>
                  <a:gd name="connsiteX41" fmla="*/ 1152135 w 1152135"/>
                  <a:gd name="connsiteY41" fmla="*/ 823596 h 1318978"/>
                  <a:gd name="connsiteX42" fmla="*/ 657878 w 1152135"/>
                  <a:gd name="connsiteY42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657878 w 1152135"/>
                  <a:gd name="connsiteY37" fmla="*/ 823596 h 1318978"/>
                  <a:gd name="connsiteX38" fmla="*/ 657878 w 1152135"/>
                  <a:gd name="connsiteY38" fmla="*/ 906375 h 1318978"/>
                  <a:gd name="connsiteX39" fmla="*/ 1152135 w 1152135"/>
                  <a:gd name="connsiteY39" fmla="*/ 906375 h 1318978"/>
                  <a:gd name="connsiteX40" fmla="*/ 1152135 w 1152135"/>
                  <a:gd name="connsiteY40" fmla="*/ 823596 h 1318978"/>
                  <a:gd name="connsiteX41" fmla="*/ 657878 w 1152135"/>
                  <a:gd name="connsiteY41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1152135 w 1152135"/>
                  <a:gd name="connsiteY37" fmla="*/ 823596 h 1318978"/>
                  <a:gd name="connsiteX38" fmla="*/ 657878 w 1152135"/>
                  <a:gd name="connsiteY38" fmla="*/ 906375 h 1318978"/>
                  <a:gd name="connsiteX39" fmla="*/ 1152135 w 1152135"/>
                  <a:gd name="connsiteY39" fmla="*/ 906375 h 1318978"/>
                  <a:gd name="connsiteX40" fmla="*/ 1152135 w 1152135"/>
                  <a:gd name="connsiteY40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1152135 w 1152135"/>
                  <a:gd name="connsiteY37" fmla="*/ 823596 h 1318978"/>
                  <a:gd name="connsiteX38" fmla="*/ 1152135 w 1152135"/>
                  <a:gd name="connsiteY38" fmla="*/ 906375 h 1318978"/>
                  <a:gd name="connsiteX39" fmla="*/ 1152135 w 1152135"/>
                  <a:gd name="connsiteY39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1152135 w 1152135"/>
                  <a:gd name="connsiteY34" fmla="*/ 741301 h 1318978"/>
                  <a:gd name="connsiteX35" fmla="*/ 1152135 w 1152135"/>
                  <a:gd name="connsiteY35" fmla="*/ 658522 h 1318978"/>
                  <a:gd name="connsiteX36" fmla="*/ 1152135 w 1152135"/>
                  <a:gd name="connsiteY36" fmla="*/ 823596 h 1318978"/>
                  <a:gd name="connsiteX37" fmla="*/ 1152135 w 1152135"/>
                  <a:gd name="connsiteY37" fmla="*/ 906375 h 1318978"/>
                  <a:gd name="connsiteX38" fmla="*/ 1152135 w 1152135"/>
                  <a:gd name="connsiteY38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823596 h 1318978"/>
                  <a:gd name="connsiteX34" fmla="*/ 1152135 w 1152135"/>
                  <a:gd name="connsiteY34" fmla="*/ 906375 h 1318978"/>
                  <a:gd name="connsiteX35" fmla="*/ 1152135 w 1152135"/>
                  <a:gd name="connsiteY35" fmla="*/ 823596 h 1318978"/>
                  <a:gd name="connsiteX0" fmla="*/ 286664 w 577033"/>
                  <a:gd name="connsiteY0" fmla="*/ 0 h 1318978"/>
                  <a:gd name="connsiteX1" fmla="*/ 82778 w 577033"/>
                  <a:gd name="connsiteY1" fmla="*/ 203886 h 1318978"/>
                  <a:gd name="connsiteX2" fmla="*/ 286664 w 577033"/>
                  <a:gd name="connsiteY2" fmla="*/ 408416 h 1318978"/>
                  <a:gd name="connsiteX3" fmla="*/ 490550 w 577033"/>
                  <a:gd name="connsiteY3" fmla="*/ 203886 h 1318978"/>
                  <a:gd name="connsiteX4" fmla="*/ 286664 w 577033"/>
                  <a:gd name="connsiteY4" fmla="*/ 0 h 1318978"/>
                  <a:gd name="connsiteX5" fmla="*/ 286664 w 577033"/>
                  <a:gd name="connsiteY5" fmla="*/ 82134 h 1318978"/>
                  <a:gd name="connsiteX6" fmla="*/ 408416 w 577033"/>
                  <a:gd name="connsiteY6" fmla="*/ 203886 h 1318978"/>
                  <a:gd name="connsiteX7" fmla="*/ 286664 w 577033"/>
                  <a:gd name="connsiteY7" fmla="*/ 325637 h 1318978"/>
                  <a:gd name="connsiteX8" fmla="*/ 164913 w 577033"/>
                  <a:gd name="connsiteY8" fmla="*/ 203886 h 1318978"/>
                  <a:gd name="connsiteX9" fmla="*/ 286664 w 577033"/>
                  <a:gd name="connsiteY9" fmla="*/ 82134 h 1318978"/>
                  <a:gd name="connsiteX10" fmla="*/ 286020 w 577033"/>
                  <a:gd name="connsiteY10" fmla="*/ 452865 h 1318978"/>
                  <a:gd name="connsiteX11" fmla="*/ 49925 w 577033"/>
                  <a:gd name="connsiteY11" fmla="*/ 583636 h 1318978"/>
                  <a:gd name="connsiteX12" fmla="*/ 0 w 577033"/>
                  <a:gd name="connsiteY12" fmla="*/ 865469 h 1318978"/>
                  <a:gd name="connsiteX13" fmla="*/ 0 w 577033"/>
                  <a:gd name="connsiteY13" fmla="*/ 906375 h 1318978"/>
                  <a:gd name="connsiteX14" fmla="*/ 41389 w 577033"/>
                  <a:gd name="connsiteY14" fmla="*/ 906375 h 1318978"/>
                  <a:gd name="connsiteX15" fmla="*/ 82134 w 577033"/>
                  <a:gd name="connsiteY15" fmla="*/ 906375 h 1318978"/>
                  <a:gd name="connsiteX16" fmla="*/ 82134 w 577033"/>
                  <a:gd name="connsiteY16" fmla="*/ 1318978 h 1318978"/>
                  <a:gd name="connsiteX17" fmla="*/ 494898 w 577033"/>
                  <a:gd name="connsiteY17" fmla="*/ 1318978 h 1318978"/>
                  <a:gd name="connsiteX18" fmla="*/ 494898 w 577033"/>
                  <a:gd name="connsiteY18" fmla="*/ 906375 h 1318978"/>
                  <a:gd name="connsiteX19" fmla="*/ 577033 w 577033"/>
                  <a:gd name="connsiteY19" fmla="*/ 906375 h 1318978"/>
                  <a:gd name="connsiteX20" fmla="*/ 577033 w 577033"/>
                  <a:gd name="connsiteY20" fmla="*/ 865469 h 1318978"/>
                  <a:gd name="connsiteX21" fmla="*/ 524048 w 577033"/>
                  <a:gd name="connsiteY21" fmla="*/ 583152 h 1318978"/>
                  <a:gd name="connsiteX22" fmla="*/ 286020 w 577033"/>
                  <a:gd name="connsiteY22" fmla="*/ 452865 h 1318978"/>
                  <a:gd name="connsiteX23" fmla="*/ 286020 w 577033"/>
                  <a:gd name="connsiteY23" fmla="*/ 535644 h 1318978"/>
                  <a:gd name="connsiteX24" fmla="*/ 451577 w 577033"/>
                  <a:gd name="connsiteY24" fmla="*/ 622609 h 1318978"/>
                  <a:gd name="connsiteX25" fmla="*/ 487490 w 577033"/>
                  <a:gd name="connsiteY25" fmla="*/ 824080 h 1318978"/>
                  <a:gd name="connsiteX26" fmla="*/ 412121 w 577033"/>
                  <a:gd name="connsiteY26" fmla="*/ 824080 h 1318978"/>
                  <a:gd name="connsiteX27" fmla="*/ 412121 w 577033"/>
                  <a:gd name="connsiteY27" fmla="*/ 1236200 h 1318978"/>
                  <a:gd name="connsiteX28" fmla="*/ 164913 w 577033"/>
                  <a:gd name="connsiteY28" fmla="*/ 1236200 h 1318978"/>
                  <a:gd name="connsiteX29" fmla="*/ 164913 w 577033"/>
                  <a:gd name="connsiteY29" fmla="*/ 824080 h 1318978"/>
                  <a:gd name="connsiteX30" fmla="*/ 88898 w 577033"/>
                  <a:gd name="connsiteY30" fmla="*/ 824080 h 1318978"/>
                  <a:gd name="connsiteX31" fmla="*/ 122879 w 577033"/>
                  <a:gd name="connsiteY31" fmla="*/ 621965 h 1318978"/>
                  <a:gd name="connsiteX32" fmla="*/ 286020 w 577033"/>
                  <a:gd name="connsiteY32" fmla="*/ 535644 h 131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77033" h="1318978">
                    <a:moveTo>
                      <a:pt x="286664" y="0"/>
                    </a:moveTo>
                    <a:cubicBezTo>
                      <a:pt x="174397" y="0"/>
                      <a:pt x="82778" y="91616"/>
                      <a:pt x="82778" y="203886"/>
                    </a:cubicBezTo>
                    <a:cubicBezTo>
                      <a:pt x="82778" y="316153"/>
                      <a:pt x="174397" y="408419"/>
                      <a:pt x="286664" y="408416"/>
                    </a:cubicBezTo>
                    <a:cubicBezTo>
                      <a:pt x="398932" y="408416"/>
                      <a:pt x="490550" y="316153"/>
                      <a:pt x="490550" y="203886"/>
                    </a:cubicBezTo>
                    <a:cubicBezTo>
                      <a:pt x="490550" y="91616"/>
                      <a:pt x="398932" y="0"/>
                      <a:pt x="286664" y="0"/>
                    </a:cubicBezTo>
                    <a:close/>
                    <a:moveTo>
                      <a:pt x="286664" y="82134"/>
                    </a:moveTo>
                    <a:cubicBezTo>
                      <a:pt x="354369" y="82134"/>
                      <a:pt x="408417" y="136181"/>
                      <a:pt x="408416" y="203886"/>
                    </a:cubicBezTo>
                    <a:cubicBezTo>
                      <a:pt x="408417" y="271588"/>
                      <a:pt x="354369" y="325637"/>
                      <a:pt x="286664" y="325637"/>
                    </a:cubicBezTo>
                    <a:cubicBezTo>
                      <a:pt x="218959" y="325637"/>
                      <a:pt x="164913" y="271588"/>
                      <a:pt x="164913" y="203886"/>
                    </a:cubicBezTo>
                    <a:cubicBezTo>
                      <a:pt x="164913" y="136181"/>
                      <a:pt x="218959" y="82134"/>
                      <a:pt x="286664" y="82134"/>
                    </a:cubicBezTo>
                    <a:close/>
                    <a:moveTo>
                      <a:pt x="286020" y="452865"/>
                    </a:moveTo>
                    <a:cubicBezTo>
                      <a:pt x="172175" y="452865"/>
                      <a:pt x="91313" y="505450"/>
                      <a:pt x="49925" y="583636"/>
                    </a:cubicBezTo>
                    <a:cubicBezTo>
                      <a:pt x="8537" y="661825"/>
                      <a:pt x="0" y="760064"/>
                      <a:pt x="0" y="865469"/>
                    </a:cubicBezTo>
                    <a:lnTo>
                      <a:pt x="0" y="906375"/>
                    </a:lnTo>
                    <a:lnTo>
                      <a:pt x="41389" y="906375"/>
                    </a:lnTo>
                    <a:lnTo>
                      <a:pt x="82134" y="906375"/>
                    </a:lnTo>
                    <a:lnTo>
                      <a:pt x="82134" y="1318978"/>
                    </a:lnTo>
                    <a:lnTo>
                      <a:pt x="494898" y="1318978"/>
                    </a:lnTo>
                    <a:lnTo>
                      <a:pt x="494898" y="906375"/>
                    </a:lnTo>
                    <a:lnTo>
                      <a:pt x="577033" y="906375"/>
                    </a:lnTo>
                    <a:lnTo>
                      <a:pt x="577033" y="865469"/>
                    </a:lnTo>
                    <a:cubicBezTo>
                      <a:pt x="577033" y="759721"/>
                      <a:pt x="566868" y="661210"/>
                      <a:pt x="524048" y="583152"/>
                    </a:cubicBezTo>
                    <a:cubicBezTo>
                      <a:pt x="481229" y="505094"/>
                      <a:pt x="399866" y="452865"/>
                      <a:pt x="286020" y="452865"/>
                    </a:cubicBezTo>
                    <a:close/>
                    <a:moveTo>
                      <a:pt x="286020" y="535644"/>
                    </a:moveTo>
                    <a:cubicBezTo>
                      <a:pt x="377739" y="535644"/>
                      <a:pt x="420815" y="566547"/>
                      <a:pt x="451577" y="622609"/>
                    </a:cubicBezTo>
                    <a:cubicBezTo>
                      <a:pt x="477098" y="669134"/>
                      <a:pt x="483925" y="745354"/>
                      <a:pt x="487490" y="824080"/>
                    </a:cubicBezTo>
                    <a:lnTo>
                      <a:pt x="412121" y="824080"/>
                    </a:lnTo>
                    <a:lnTo>
                      <a:pt x="412121" y="1236200"/>
                    </a:lnTo>
                    <a:lnTo>
                      <a:pt x="164913" y="1236200"/>
                    </a:lnTo>
                    <a:lnTo>
                      <a:pt x="164913" y="824080"/>
                    </a:lnTo>
                    <a:lnTo>
                      <a:pt x="88898" y="824080"/>
                    </a:lnTo>
                    <a:cubicBezTo>
                      <a:pt x="92160" y="745018"/>
                      <a:pt x="98292" y="668413"/>
                      <a:pt x="122879" y="621965"/>
                    </a:cubicBezTo>
                    <a:cubicBezTo>
                      <a:pt x="152496" y="566016"/>
                      <a:pt x="194302" y="535644"/>
                      <a:pt x="286020" y="535644"/>
                    </a:cubicBezTo>
                    <a:close/>
                  </a:path>
                </a:pathLst>
              </a:custGeom>
              <a:solidFill>
                <a:srgbClr val="943EF4"/>
              </a:solidFill>
              <a:ln w="8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 dirty="0"/>
              </a:p>
            </p:txBody>
          </p:sp>
          <p:sp>
            <p:nvSpPr>
              <p:cNvPr id="54" name="Forma Livre: Forma 53">
                <a:extLst>
                  <a:ext uri="{FF2B5EF4-FFF2-40B4-BE49-F238E27FC236}">
                    <a16:creationId xmlns:a16="http://schemas.microsoft.com/office/drawing/2014/main" id="{0F78A0A5-1342-335F-2F11-E421E1190C78}"/>
                  </a:ext>
                </a:extLst>
              </p:cNvPr>
              <p:cNvSpPr/>
              <p:nvPr/>
            </p:nvSpPr>
            <p:spPr>
              <a:xfrm>
                <a:off x="20817180" y="6030429"/>
                <a:ext cx="577033" cy="1318977"/>
              </a:xfrm>
              <a:custGeom>
                <a:avLst/>
                <a:gdLst>
                  <a:gd name="connsiteX0" fmla="*/ 286658 w 1152134"/>
                  <a:gd name="connsiteY0" fmla="*/ -6 h 1318977"/>
                  <a:gd name="connsiteX1" fmla="*/ 82772 w 1152134"/>
                  <a:gd name="connsiteY1" fmla="*/ 203880 h 1318977"/>
                  <a:gd name="connsiteX2" fmla="*/ 286658 w 1152134"/>
                  <a:gd name="connsiteY2" fmla="*/ 408410 h 1318977"/>
                  <a:gd name="connsiteX3" fmla="*/ 490544 w 1152134"/>
                  <a:gd name="connsiteY3" fmla="*/ 203880 h 1318977"/>
                  <a:gd name="connsiteX4" fmla="*/ 286658 w 1152134"/>
                  <a:gd name="connsiteY4" fmla="*/ -6 h 1318977"/>
                  <a:gd name="connsiteX5" fmla="*/ 286658 w 1152134"/>
                  <a:gd name="connsiteY5" fmla="*/ 82128 h 1318977"/>
                  <a:gd name="connsiteX6" fmla="*/ 408410 w 1152134"/>
                  <a:gd name="connsiteY6" fmla="*/ 203880 h 1318977"/>
                  <a:gd name="connsiteX7" fmla="*/ 286658 w 1152134"/>
                  <a:gd name="connsiteY7" fmla="*/ 325631 h 1318977"/>
                  <a:gd name="connsiteX8" fmla="*/ 164907 w 1152134"/>
                  <a:gd name="connsiteY8" fmla="*/ 203880 h 1318977"/>
                  <a:gd name="connsiteX9" fmla="*/ 286658 w 1152134"/>
                  <a:gd name="connsiteY9" fmla="*/ 82128 h 1318977"/>
                  <a:gd name="connsiteX10" fmla="*/ 286014 w 1152134"/>
                  <a:gd name="connsiteY10" fmla="*/ 452859 h 1318977"/>
                  <a:gd name="connsiteX11" fmla="*/ 49919 w 1152134"/>
                  <a:gd name="connsiteY11" fmla="*/ 583630 h 1318977"/>
                  <a:gd name="connsiteX12" fmla="*/ -6 w 1152134"/>
                  <a:gd name="connsiteY12" fmla="*/ 865463 h 1318977"/>
                  <a:gd name="connsiteX13" fmla="*/ -6 w 1152134"/>
                  <a:gd name="connsiteY13" fmla="*/ 906369 h 1318977"/>
                  <a:gd name="connsiteX14" fmla="*/ 41383 w 1152134"/>
                  <a:gd name="connsiteY14" fmla="*/ 906369 h 1318977"/>
                  <a:gd name="connsiteX15" fmla="*/ 82128 w 1152134"/>
                  <a:gd name="connsiteY15" fmla="*/ 906369 h 1318977"/>
                  <a:gd name="connsiteX16" fmla="*/ 82128 w 1152134"/>
                  <a:gd name="connsiteY16" fmla="*/ 1318972 h 1318977"/>
                  <a:gd name="connsiteX17" fmla="*/ 494892 w 1152134"/>
                  <a:gd name="connsiteY17" fmla="*/ 1318972 h 1318977"/>
                  <a:gd name="connsiteX18" fmla="*/ 494892 w 1152134"/>
                  <a:gd name="connsiteY18" fmla="*/ 906369 h 1318977"/>
                  <a:gd name="connsiteX19" fmla="*/ 577027 w 1152134"/>
                  <a:gd name="connsiteY19" fmla="*/ 906369 h 1318977"/>
                  <a:gd name="connsiteX20" fmla="*/ 577027 w 1152134"/>
                  <a:gd name="connsiteY20" fmla="*/ 865463 h 1318977"/>
                  <a:gd name="connsiteX21" fmla="*/ 524042 w 1152134"/>
                  <a:gd name="connsiteY21" fmla="*/ 583146 h 1318977"/>
                  <a:gd name="connsiteX22" fmla="*/ 286014 w 1152134"/>
                  <a:gd name="connsiteY22" fmla="*/ 452859 h 1318977"/>
                  <a:gd name="connsiteX23" fmla="*/ 657872 w 1152134"/>
                  <a:gd name="connsiteY23" fmla="*/ 493604 h 1318977"/>
                  <a:gd name="connsiteX24" fmla="*/ 657872 w 1152134"/>
                  <a:gd name="connsiteY24" fmla="*/ 576383 h 1318977"/>
                  <a:gd name="connsiteX25" fmla="*/ 1152129 w 1152134"/>
                  <a:gd name="connsiteY25" fmla="*/ 576383 h 1318977"/>
                  <a:gd name="connsiteX26" fmla="*/ 1152129 w 1152134"/>
                  <a:gd name="connsiteY26" fmla="*/ 493604 h 1318977"/>
                  <a:gd name="connsiteX27" fmla="*/ 657872 w 1152134"/>
                  <a:gd name="connsiteY27" fmla="*/ 493604 h 1318977"/>
                  <a:gd name="connsiteX28" fmla="*/ 286014 w 1152134"/>
                  <a:gd name="connsiteY28" fmla="*/ 535638 h 1318977"/>
                  <a:gd name="connsiteX29" fmla="*/ 451571 w 1152134"/>
                  <a:gd name="connsiteY29" fmla="*/ 622603 h 1318977"/>
                  <a:gd name="connsiteX30" fmla="*/ 487484 w 1152134"/>
                  <a:gd name="connsiteY30" fmla="*/ 824074 h 1318977"/>
                  <a:gd name="connsiteX31" fmla="*/ 412115 w 1152134"/>
                  <a:gd name="connsiteY31" fmla="*/ 824074 h 1318977"/>
                  <a:gd name="connsiteX32" fmla="*/ 412115 w 1152134"/>
                  <a:gd name="connsiteY32" fmla="*/ 1236194 h 1318977"/>
                  <a:gd name="connsiteX33" fmla="*/ 164907 w 1152134"/>
                  <a:gd name="connsiteY33" fmla="*/ 1236194 h 1318977"/>
                  <a:gd name="connsiteX34" fmla="*/ 164907 w 1152134"/>
                  <a:gd name="connsiteY34" fmla="*/ 824074 h 1318977"/>
                  <a:gd name="connsiteX35" fmla="*/ 88892 w 1152134"/>
                  <a:gd name="connsiteY35" fmla="*/ 824074 h 1318977"/>
                  <a:gd name="connsiteX36" fmla="*/ 122873 w 1152134"/>
                  <a:gd name="connsiteY36" fmla="*/ 621959 h 1318977"/>
                  <a:gd name="connsiteX37" fmla="*/ 286014 w 1152134"/>
                  <a:gd name="connsiteY37" fmla="*/ 535638 h 1318977"/>
                  <a:gd name="connsiteX38" fmla="*/ 739523 w 1152134"/>
                  <a:gd name="connsiteY38" fmla="*/ 658516 h 1318977"/>
                  <a:gd name="connsiteX39" fmla="*/ 739523 w 1152134"/>
                  <a:gd name="connsiteY39" fmla="*/ 741295 h 1318977"/>
                  <a:gd name="connsiteX40" fmla="*/ 1152129 w 1152134"/>
                  <a:gd name="connsiteY40" fmla="*/ 741295 h 1318977"/>
                  <a:gd name="connsiteX41" fmla="*/ 1152129 w 1152134"/>
                  <a:gd name="connsiteY41" fmla="*/ 658516 h 1318977"/>
                  <a:gd name="connsiteX42" fmla="*/ 739523 w 1152134"/>
                  <a:gd name="connsiteY42" fmla="*/ 658516 h 1318977"/>
                  <a:gd name="connsiteX43" fmla="*/ 657872 w 1152134"/>
                  <a:gd name="connsiteY43" fmla="*/ 823590 h 1318977"/>
                  <a:gd name="connsiteX44" fmla="*/ 657872 w 1152134"/>
                  <a:gd name="connsiteY44" fmla="*/ 906369 h 1318977"/>
                  <a:gd name="connsiteX45" fmla="*/ 1152129 w 1152134"/>
                  <a:gd name="connsiteY45" fmla="*/ 906369 h 1318977"/>
                  <a:gd name="connsiteX46" fmla="*/ 1152129 w 1152134"/>
                  <a:gd name="connsiteY46" fmla="*/ 823590 h 1318977"/>
                  <a:gd name="connsiteX47" fmla="*/ 657872 w 1152134"/>
                  <a:gd name="connsiteY47" fmla="*/ 823590 h 1318977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657878 w 1152135"/>
                  <a:gd name="connsiteY23" fmla="*/ 493610 h 1318978"/>
                  <a:gd name="connsiteX24" fmla="*/ 657878 w 1152135"/>
                  <a:gd name="connsiteY24" fmla="*/ 576389 h 1318978"/>
                  <a:gd name="connsiteX25" fmla="*/ 1152135 w 1152135"/>
                  <a:gd name="connsiteY25" fmla="*/ 576389 h 1318978"/>
                  <a:gd name="connsiteX26" fmla="*/ 657878 w 1152135"/>
                  <a:gd name="connsiteY26" fmla="*/ 493610 h 1318978"/>
                  <a:gd name="connsiteX27" fmla="*/ 286020 w 1152135"/>
                  <a:gd name="connsiteY27" fmla="*/ 535644 h 1318978"/>
                  <a:gd name="connsiteX28" fmla="*/ 451577 w 1152135"/>
                  <a:gd name="connsiteY28" fmla="*/ 622609 h 1318978"/>
                  <a:gd name="connsiteX29" fmla="*/ 487490 w 1152135"/>
                  <a:gd name="connsiteY29" fmla="*/ 824080 h 1318978"/>
                  <a:gd name="connsiteX30" fmla="*/ 412121 w 1152135"/>
                  <a:gd name="connsiteY30" fmla="*/ 824080 h 1318978"/>
                  <a:gd name="connsiteX31" fmla="*/ 412121 w 1152135"/>
                  <a:gd name="connsiteY31" fmla="*/ 1236200 h 1318978"/>
                  <a:gd name="connsiteX32" fmla="*/ 164913 w 1152135"/>
                  <a:gd name="connsiteY32" fmla="*/ 1236200 h 1318978"/>
                  <a:gd name="connsiteX33" fmla="*/ 164913 w 1152135"/>
                  <a:gd name="connsiteY33" fmla="*/ 824080 h 1318978"/>
                  <a:gd name="connsiteX34" fmla="*/ 88898 w 1152135"/>
                  <a:gd name="connsiteY34" fmla="*/ 824080 h 1318978"/>
                  <a:gd name="connsiteX35" fmla="*/ 122879 w 1152135"/>
                  <a:gd name="connsiteY35" fmla="*/ 621965 h 1318978"/>
                  <a:gd name="connsiteX36" fmla="*/ 286020 w 1152135"/>
                  <a:gd name="connsiteY36" fmla="*/ 535644 h 1318978"/>
                  <a:gd name="connsiteX37" fmla="*/ 739529 w 1152135"/>
                  <a:gd name="connsiteY37" fmla="*/ 658522 h 1318978"/>
                  <a:gd name="connsiteX38" fmla="*/ 739529 w 1152135"/>
                  <a:gd name="connsiteY38" fmla="*/ 741301 h 1318978"/>
                  <a:gd name="connsiteX39" fmla="*/ 1152135 w 1152135"/>
                  <a:gd name="connsiteY39" fmla="*/ 741301 h 1318978"/>
                  <a:gd name="connsiteX40" fmla="*/ 1152135 w 1152135"/>
                  <a:gd name="connsiteY40" fmla="*/ 658522 h 1318978"/>
                  <a:gd name="connsiteX41" fmla="*/ 739529 w 1152135"/>
                  <a:gd name="connsiteY41" fmla="*/ 658522 h 1318978"/>
                  <a:gd name="connsiteX42" fmla="*/ 657878 w 1152135"/>
                  <a:gd name="connsiteY42" fmla="*/ 823596 h 1318978"/>
                  <a:gd name="connsiteX43" fmla="*/ 657878 w 1152135"/>
                  <a:gd name="connsiteY43" fmla="*/ 906375 h 1318978"/>
                  <a:gd name="connsiteX44" fmla="*/ 1152135 w 1152135"/>
                  <a:gd name="connsiteY44" fmla="*/ 906375 h 1318978"/>
                  <a:gd name="connsiteX45" fmla="*/ 1152135 w 1152135"/>
                  <a:gd name="connsiteY45" fmla="*/ 823596 h 1318978"/>
                  <a:gd name="connsiteX46" fmla="*/ 657878 w 1152135"/>
                  <a:gd name="connsiteY46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657878 w 1152135"/>
                  <a:gd name="connsiteY23" fmla="*/ 493610 h 1318978"/>
                  <a:gd name="connsiteX24" fmla="*/ 657878 w 1152135"/>
                  <a:gd name="connsiteY24" fmla="*/ 576389 h 1318978"/>
                  <a:gd name="connsiteX25" fmla="*/ 657878 w 1152135"/>
                  <a:gd name="connsiteY25" fmla="*/ 493610 h 1318978"/>
                  <a:gd name="connsiteX26" fmla="*/ 286020 w 1152135"/>
                  <a:gd name="connsiteY26" fmla="*/ 535644 h 1318978"/>
                  <a:gd name="connsiteX27" fmla="*/ 451577 w 1152135"/>
                  <a:gd name="connsiteY27" fmla="*/ 622609 h 1318978"/>
                  <a:gd name="connsiteX28" fmla="*/ 487490 w 1152135"/>
                  <a:gd name="connsiteY28" fmla="*/ 824080 h 1318978"/>
                  <a:gd name="connsiteX29" fmla="*/ 412121 w 1152135"/>
                  <a:gd name="connsiteY29" fmla="*/ 824080 h 1318978"/>
                  <a:gd name="connsiteX30" fmla="*/ 412121 w 1152135"/>
                  <a:gd name="connsiteY30" fmla="*/ 1236200 h 1318978"/>
                  <a:gd name="connsiteX31" fmla="*/ 164913 w 1152135"/>
                  <a:gd name="connsiteY31" fmla="*/ 1236200 h 1318978"/>
                  <a:gd name="connsiteX32" fmla="*/ 164913 w 1152135"/>
                  <a:gd name="connsiteY32" fmla="*/ 824080 h 1318978"/>
                  <a:gd name="connsiteX33" fmla="*/ 88898 w 1152135"/>
                  <a:gd name="connsiteY33" fmla="*/ 824080 h 1318978"/>
                  <a:gd name="connsiteX34" fmla="*/ 122879 w 1152135"/>
                  <a:gd name="connsiteY34" fmla="*/ 621965 h 1318978"/>
                  <a:gd name="connsiteX35" fmla="*/ 286020 w 1152135"/>
                  <a:gd name="connsiteY35" fmla="*/ 535644 h 1318978"/>
                  <a:gd name="connsiteX36" fmla="*/ 739529 w 1152135"/>
                  <a:gd name="connsiteY36" fmla="*/ 658522 h 1318978"/>
                  <a:gd name="connsiteX37" fmla="*/ 739529 w 1152135"/>
                  <a:gd name="connsiteY37" fmla="*/ 741301 h 1318978"/>
                  <a:gd name="connsiteX38" fmla="*/ 1152135 w 1152135"/>
                  <a:gd name="connsiteY38" fmla="*/ 741301 h 1318978"/>
                  <a:gd name="connsiteX39" fmla="*/ 1152135 w 1152135"/>
                  <a:gd name="connsiteY39" fmla="*/ 658522 h 1318978"/>
                  <a:gd name="connsiteX40" fmla="*/ 739529 w 1152135"/>
                  <a:gd name="connsiteY40" fmla="*/ 658522 h 1318978"/>
                  <a:gd name="connsiteX41" fmla="*/ 657878 w 1152135"/>
                  <a:gd name="connsiteY41" fmla="*/ 823596 h 1318978"/>
                  <a:gd name="connsiteX42" fmla="*/ 657878 w 1152135"/>
                  <a:gd name="connsiteY42" fmla="*/ 906375 h 1318978"/>
                  <a:gd name="connsiteX43" fmla="*/ 1152135 w 1152135"/>
                  <a:gd name="connsiteY43" fmla="*/ 906375 h 1318978"/>
                  <a:gd name="connsiteX44" fmla="*/ 1152135 w 1152135"/>
                  <a:gd name="connsiteY44" fmla="*/ 823596 h 1318978"/>
                  <a:gd name="connsiteX45" fmla="*/ 657878 w 1152135"/>
                  <a:gd name="connsiteY45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739529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739529 w 1152135"/>
                  <a:gd name="connsiteY37" fmla="*/ 658522 h 1318978"/>
                  <a:gd name="connsiteX38" fmla="*/ 657878 w 1152135"/>
                  <a:gd name="connsiteY38" fmla="*/ 823596 h 1318978"/>
                  <a:gd name="connsiteX39" fmla="*/ 657878 w 1152135"/>
                  <a:gd name="connsiteY39" fmla="*/ 906375 h 1318978"/>
                  <a:gd name="connsiteX40" fmla="*/ 1152135 w 1152135"/>
                  <a:gd name="connsiteY40" fmla="*/ 906375 h 1318978"/>
                  <a:gd name="connsiteX41" fmla="*/ 1152135 w 1152135"/>
                  <a:gd name="connsiteY41" fmla="*/ 823596 h 1318978"/>
                  <a:gd name="connsiteX42" fmla="*/ 657878 w 1152135"/>
                  <a:gd name="connsiteY42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657878 w 1152135"/>
                  <a:gd name="connsiteY37" fmla="*/ 823596 h 1318978"/>
                  <a:gd name="connsiteX38" fmla="*/ 657878 w 1152135"/>
                  <a:gd name="connsiteY38" fmla="*/ 906375 h 1318978"/>
                  <a:gd name="connsiteX39" fmla="*/ 1152135 w 1152135"/>
                  <a:gd name="connsiteY39" fmla="*/ 906375 h 1318978"/>
                  <a:gd name="connsiteX40" fmla="*/ 1152135 w 1152135"/>
                  <a:gd name="connsiteY40" fmla="*/ 823596 h 1318978"/>
                  <a:gd name="connsiteX41" fmla="*/ 657878 w 1152135"/>
                  <a:gd name="connsiteY41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1152135 w 1152135"/>
                  <a:gd name="connsiteY37" fmla="*/ 823596 h 1318978"/>
                  <a:gd name="connsiteX38" fmla="*/ 657878 w 1152135"/>
                  <a:gd name="connsiteY38" fmla="*/ 906375 h 1318978"/>
                  <a:gd name="connsiteX39" fmla="*/ 1152135 w 1152135"/>
                  <a:gd name="connsiteY39" fmla="*/ 906375 h 1318978"/>
                  <a:gd name="connsiteX40" fmla="*/ 1152135 w 1152135"/>
                  <a:gd name="connsiteY40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739529 w 1152135"/>
                  <a:gd name="connsiteY34" fmla="*/ 741301 h 1318978"/>
                  <a:gd name="connsiteX35" fmla="*/ 1152135 w 1152135"/>
                  <a:gd name="connsiteY35" fmla="*/ 741301 h 1318978"/>
                  <a:gd name="connsiteX36" fmla="*/ 1152135 w 1152135"/>
                  <a:gd name="connsiteY36" fmla="*/ 658522 h 1318978"/>
                  <a:gd name="connsiteX37" fmla="*/ 1152135 w 1152135"/>
                  <a:gd name="connsiteY37" fmla="*/ 823596 h 1318978"/>
                  <a:gd name="connsiteX38" fmla="*/ 1152135 w 1152135"/>
                  <a:gd name="connsiteY38" fmla="*/ 906375 h 1318978"/>
                  <a:gd name="connsiteX39" fmla="*/ 1152135 w 1152135"/>
                  <a:gd name="connsiteY39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658522 h 1318978"/>
                  <a:gd name="connsiteX34" fmla="*/ 1152135 w 1152135"/>
                  <a:gd name="connsiteY34" fmla="*/ 741301 h 1318978"/>
                  <a:gd name="connsiteX35" fmla="*/ 1152135 w 1152135"/>
                  <a:gd name="connsiteY35" fmla="*/ 658522 h 1318978"/>
                  <a:gd name="connsiteX36" fmla="*/ 1152135 w 1152135"/>
                  <a:gd name="connsiteY36" fmla="*/ 823596 h 1318978"/>
                  <a:gd name="connsiteX37" fmla="*/ 1152135 w 1152135"/>
                  <a:gd name="connsiteY37" fmla="*/ 906375 h 1318978"/>
                  <a:gd name="connsiteX38" fmla="*/ 1152135 w 1152135"/>
                  <a:gd name="connsiteY38" fmla="*/ 823596 h 1318978"/>
                  <a:gd name="connsiteX0" fmla="*/ 286664 w 1152135"/>
                  <a:gd name="connsiteY0" fmla="*/ 0 h 1318978"/>
                  <a:gd name="connsiteX1" fmla="*/ 82778 w 1152135"/>
                  <a:gd name="connsiteY1" fmla="*/ 203886 h 1318978"/>
                  <a:gd name="connsiteX2" fmla="*/ 286664 w 1152135"/>
                  <a:gd name="connsiteY2" fmla="*/ 408416 h 1318978"/>
                  <a:gd name="connsiteX3" fmla="*/ 490550 w 1152135"/>
                  <a:gd name="connsiteY3" fmla="*/ 203886 h 1318978"/>
                  <a:gd name="connsiteX4" fmla="*/ 286664 w 1152135"/>
                  <a:gd name="connsiteY4" fmla="*/ 0 h 1318978"/>
                  <a:gd name="connsiteX5" fmla="*/ 286664 w 1152135"/>
                  <a:gd name="connsiteY5" fmla="*/ 82134 h 1318978"/>
                  <a:gd name="connsiteX6" fmla="*/ 408416 w 1152135"/>
                  <a:gd name="connsiteY6" fmla="*/ 203886 h 1318978"/>
                  <a:gd name="connsiteX7" fmla="*/ 286664 w 1152135"/>
                  <a:gd name="connsiteY7" fmla="*/ 325637 h 1318978"/>
                  <a:gd name="connsiteX8" fmla="*/ 164913 w 1152135"/>
                  <a:gd name="connsiteY8" fmla="*/ 203886 h 1318978"/>
                  <a:gd name="connsiteX9" fmla="*/ 286664 w 1152135"/>
                  <a:gd name="connsiteY9" fmla="*/ 82134 h 1318978"/>
                  <a:gd name="connsiteX10" fmla="*/ 286020 w 1152135"/>
                  <a:gd name="connsiteY10" fmla="*/ 452865 h 1318978"/>
                  <a:gd name="connsiteX11" fmla="*/ 49925 w 1152135"/>
                  <a:gd name="connsiteY11" fmla="*/ 583636 h 1318978"/>
                  <a:gd name="connsiteX12" fmla="*/ 0 w 1152135"/>
                  <a:gd name="connsiteY12" fmla="*/ 865469 h 1318978"/>
                  <a:gd name="connsiteX13" fmla="*/ 0 w 1152135"/>
                  <a:gd name="connsiteY13" fmla="*/ 906375 h 1318978"/>
                  <a:gd name="connsiteX14" fmla="*/ 41389 w 1152135"/>
                  <a:gd name="connsiteY14" fmla="*/ 906375 h 1318978"/>
                  <a:gd name="connsiteX15" fmla="*/ 82134 w 1152135"/>
                  <a:gd name="connsiteY15" fmla="*/ 906375 h 1318978"/>
                  <a:gd name="connsiteX16" fmla="*/ 82134 w 1152135"/>
                  <a:gd name="connsiteY16" fmla="*/ 1318978 h 1318978"/>
                  <a:gd name="connsiteX17" fmla="*/ 494898 w 1152135"/>
                  <a:gd name="connsiteY17" fmla="*/ 1318978 h 1318978"/>
                  <a:gd name="connsiteX18" fmla="*/ 494898 w 1152135"/>
                  <a:gd name="connsiteY18" fmla="*/ 906375 h 1318978"/>
                  <a:gd name="connsiteX19" fmla="*/ 577033 w 1152135"/>
                  <a:gd name="connsiteY19" fmla="*/ 906375 h 1318978"/>
                  <a:gd name="connsiteX20" fmla="*/ 577033 w 1152135"/>
                  <a:gd name="connsiteY20" fmla="*/ 865469 h 1318978"/>
                  <a:gd name="connsiteX21" fmla="*/ 524048 w 1152135"/>
                  <a:gd name="connsiteY21" fmla="*/ 583152 h 1318978"/>
                  <a:gd name="connsiteX22" fmla="*/ 286020 w 1152135"/>
                  <a:gd name="connsiteY22" fmla="*/ 452865 h 1318978"/>
                  <a:gd name="connsiteX23" fmla="*/ 286020 w 1152135"/>
                  <a:gd name="connsiteY23" fmla="*/ 535644 h 1318978"/>
                  <a:gd name="connsiteX24" fmla="*/ 451577 w 1152135"/>
                  <a:gd name="connsiteY24" fmla="*/ 622609 h 1318978"/>
                  <a:gd name="connsiteX25" fmla="*/ 487490 w 1152135"/>
                  <a:gd name="connsiteY25" fmla="*/ 824080 h 1318978"/>
                  <a:gd name="connsiteX26" fmla="*/ 412121 w 1152135"/>
                  <a:gd name="connsiteY26" fmla="*/ 824080 h 1318978"/>
                  <a:gd name="connsiteX27" fmla="*/ 412121 w 1152135"/>
                  <a:gd name="connsiteY27" fmla="*/ 1236200 h 1318978"/>
                  <a:gd name="connsiteX28" fmla="*/ 164913 w 1152135"/>
                  <a:gd name="connsiteY28" fmla="*/ 1236200 h 1318978"/>
                  <a:gd name="connsiteX29" fmla="*/ 164913 w 1152135"/>
                  <a:gd name="connsiteY29" fmla="*/ 824080 h 1318978"/>
                  <a:gd name="connsiteX30" fmla="*/ 88898 w 1152135"/>
                  <a:gd name="connsiteY30" fmla="*/ 824080 h 1318978"/>
                  <a:gd name="connsiteX31" fmla="*/ 122879 w 1152135"/>
                  <a:gd name="connsiteY31" fmla="*/ 621965 h 1318978"/>
                  <a:gd name="connsiteX32" fmla="*/ 286020 w 1152135"/>
                  <a:gd name="connsiteY32" fmla="*/ 535644 h 1318978"/>
                  <a:gd name="connsiteX33" fmla="*/ 1152135 w 1152135"/>
                  <a:gd name="connsiteY33" fmla="*/ 823596 h 1318978"/>
                  <a:gd name="connsiteX34" fmla="*/ 1152135 w 1152135"/>
                  <a:gd name="connsiteY34" fmla="*/ 906375 h 1318978"/>
                  <a:gd name="connsiteX35" fmla="*/ 1152135 w 1152135"/>
                  <a:gd name="connsiteY35" fmla="*/ 823596 h 1318978"/>
                  <a:gd name="connsiteX0" fmla="*/ 286664 w 577033"/>
                  <a:gd name="connsiteY0" fmla="*/ 0 h 1318978"/>
                  <a:gd name="connsiteX1" fmla="*/ 82778 w 577033"/>
                  <a:gd name="connsiteY1" fmla="*/ 203886 h 1318978"/>
                  <a:gd name="connsiteX2" fmla="*/ 286664 w 577033"/>
                  <a:gd name="connsiteY2" fmla="*/ 408416 h 1318978"/>
                  <a:gd name="connsiteX3" fmla="*/ 490550 w 577033"/>
                  <a:gd name="connsiteY3" fmla="*/ 203886 h 1318978"/>
                  <a:gd name="connsiteX4" fmla="*/ 286664 w 577033"/>
                  <a:gd name="connsiteY4" fmla="*/ 0 h 1318978"/>
                  <a:gd name="connsiteX5" fmla="*/ 286664 w 577033"/>
                  <a:gd name="connsiteY5" fmla="*/ 82134 h 1318978"/>
                  <a:gd name="connsiteX6" fmla="*/ 408416 w 577033"/>
                  <a:gd name="connsiteY6" fmla="*/ 203886 h 1318978"/>
                  <a:gd name="connsiteX7" fmla="*/ 286664 w 577033"/>
                  <a:gd name="connsiteY7" fmla="*/ 325637 h 1318978"/>
                  <a:gd name="connsiteX8" fmla="*/ 164913 w 577033"/>
                  <a:gd name="connsiteY8" fmla="*/ 203886 h 1318978"/>
                  <a:gd name="connsiteX9" fmla="*/ 286664 w 577033"/>
                  <a:gd name="connsiteY9" fmla="*/ 82134 h 1318978"/>
                  <a:gd name="connsiteX10" fmla="*/ 286020 w 577033"/>
                  <a:gd name="connsiteY10" fmla="*/ 452865 h 1318978"/>
                  <a:gd name="connsiteX11" fmla="*/ 49925 w 577033"/>
                  <a:gd name="connsiteY11" fmla="*/ 583636 h 1318978"/>
                  <a:gd name="connsiteX12" fmla="*/ 0 w 577033"/>
                  <a:gd name="connsiteY12" fmla="*/ 865469 h 1318978"/>
                  <a:gd name="connsiteX13" fmla="*/ 0 w 577033"/>
                  <a:gd name="connsiteY13" fmla="*/ 906375 h 1318978"/>
                  <a:gd name="connsiteX14" fmla="*/ 41389 w 577033"/>
                  <a:gd name="connsiteY14" fmla="*/ 906375 h 1318978"/>
                  <a:gd name="connsiteX15" fmla="*/ 82134 w 577033"/>
                  <a:gd name="connsiteY15" fmla="*/ 906375 h 1318978"/>
                  <a:gd name="connsiteX16" fmla="*/ 82134 w 577033"/>
                  <a:gd name="connsiteY16" fmla="*/ 1318978 h 1318978"/>
                  <a:gd name="connsiteX17" fmla="*/ 494898 w 577033"/>
                  <a:gd name="connsiteY17" fmla="*/ 1318978 h 1318978"/>
                  <a:gd name="connsiteX18" fmla="*/ 494898 w 577033"/>
                  <a:gd name="connsiteY18" fmla="*/ 906375 h 1318978"/>
                  <a:gd name="connsiteX19" fmla="*/ 577033 w 577033"/>
                  <a:gd name="connsiteY19" fmla="*/ 906375 h 1318978"/>
                  <a:gd name="connsiteX20" fmla="*/ 577033 w 577033"/>
                  <a:gd name="connsiteY20" fmla="*/ 865469 h 1318978"/>
                  <a:gd name="connsiteX21" fmla="*/ 524048 w 577033"/>
                  <a:gd name="connsiteY21" fmla="*/ 583152 h 1318978"/>
                  <a:gd name="connsiteX22" fmla="*/ 286020 w 577033"/>
                  <a:gd name="connsiteY22" fmla="*/ 452865 h 1318978"/>
                  <a:gd name="connsiteX23" fmla="*/ 286020 w 577033"/>
                  <a:gd name="connsiteY23" fmla="*/ 535644 h 1318978"/>
                  <a:gd name="connsiteX24" fmla="*/ 451577 w 577033"/>
                  <a:gd name="connsiteY24" fmla="*/ 622609 h 1318978"/>
                  <a:gd name="connsiteX25" fmla="*/ 487490 w 577033"/>
                  <a:gd name="connsiteY25" fmla="*/ 824080 h 1318978"/>
                  <a:gd name="connsiteX26" fmla="*/ 412121 w 577033"/>
                  <a:gd name="connsiteY26" fmla="*/ 824080 h 1318978"/>
                  <a:gd name="connsiteX27" fmla="*/ 412121 w 577033"/>
                  <a:gd name="connsiteY27" fmla="*/ 1236200 h 1318978"/>
                  <a:gd name="connsiteX28" fmla="*/ 164913 w 577033"/>
                  <a:gd name="connsiteY28" fmla="*/ 1236200 h 1318978"/>
                  <a:gd name="connsiteX29" fmla="*/ 164913 w 577033"/>
                  <a:gd name="connsiteY29" fmla="*/ 824080 h 1318978"/>
                  <a:gd name="connsiteX30" fmla="*/ 88898 w 577033"/>
                  <a:gd name="connsiteY30" fmla="*/ 824080 h 1318978"/>
                  <a:gd name="connsiteX31" fmla="*/ 122879 w 577033"/>
                  <a:gd name="connsiteY31" fmla="*/ 621965 h 1318978"/>
                  <a:gd name="connsiteX32" fmla="*/ 286020 w 577033"/>
                  <a:gd name="connsiteY32" fmla="*/ 535644 h 1318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77033" h="1318978">
                    <a:moveTo>
                      <a:pt x="286664" y="0"/>
                    </a:moveTo>
                    <a:cubicBezTo>
                      <a:pt x="174397" y="0"/>
                      <a:pt x="82778" y="91616"/>
                      <a:pt x="82778" y="203886"/>
                    </a:cubicBezTo>
                    <a:cubicBezTo>
                      <a:pt x="82778" y="316153"/>
                      <a:pt x="174397" y="408419"/>
                      <a:pt x="286664" y="408416"/>
                    </a:cubicBezTo>
                    <a:cubicBezTo>
                      <a:pt x="398932" y="408416"/>
                      <a:pt x="490550" y="316153"/>
                      <a:pt x="490550" y="203886"/>
                    </a:cubicBezTo>
                    <a:cubicBezTo>
                      <a:pt x="490550" y="91616"/>
                      <a:pt x="398932" y="0"/>
                      <a:pt x="286664" y="0"/>
                    </a:cubicBezTo>
                    <a:close/>
                    <a:moveTo>
                      <a:pt x="286664" y="82134"/>
                    </a:moveTo>
                    <a:cubicBezTo>
                      <a:pt x="354369" y="82134"/>
                      <a:pt x="408417" y="136181"/>
                      <a:pt x="408416" y="203886"/>
                    </a:cubicBezTo>
                    <a:cubicBezTo>
                      <a:pt x="408417" y="271588"/>
                      <a:pt x="354369" y="325637"/>
                      <a:pt x="286664" y="325637"/>
                    </a:cubicBezTo>
                    <a:cubicBezTo>
                      <a:pt x="218959" y="325637"/>
                      <a:pt x="164913" y="271588"/>
                      <a:pt x="164913" y="203886"/>
                    </a:cubicBezTo>
                    <a:cubicBezTo>
                      <a:pt x="164913" y="136181"/>
                      <a:pt x="218959" y="82134"/>
                      <a:pt x="286664" y="82134"/>
                    </a:cubicBezTo>
                    <a:close/>
                    <a:moveTo>
                      <a:pt x="286020" y="452865"/>
                    </a:moveTo>
                    <a:cubicBezTo>
                      <a:pt x="172175" y="452865"/>
                      <a:pt x="91313" y="505450"/>
                      <a:pt x="49925" y="583636"/>
                    </a:cubicBezTo>
                    <a:cubicBezTo>
                      <a:pt x="8537" y="661825"/>
                      <a:pt x="0" y="760064"/>
                      <a:pt x="0" y="865469"/>
                    </a:cubicBezTo>
                    <a:lnTo>
                      <a:pt x="0" y="906375"/>
                    </a:lnTo>
                    <a:lnTo>
                      <a:pt x="41389" y="906375"/>
                    </a:lnTo>
                    <a:lnTo>
                      <a:pt x="82134" y="906375"/>
                    </a:lnTo>
                    <a:lnTo>
                      <a:pt x="82134" y="1318978"/>
                    </a:lnTo>
                    <a:lnTo>
                      <a:pt x="494898" y="1318978"/>
                    </a:lnTo>
                    <a:lnTo>
                      <a:pt x="494898" y="906375"/>
                    </a:lnTo>
                    <a:lnTo>
                      <a:pt x="577033" y="906375"/>
                    </a:lnTo>
                    <a:lnTo>
                      <a:pt x="577033" y="865469"/>
                    </a:lnTo>
                    <a:cubicBezTo>
                      <a:pt x="577033" y="759721"/>
                      <a:pt x="566868" y="661210"/>
                      <a:pt x="524048" y="583152"/>
                    </a:cubicBezTo>
                    <a:cubicBezTo>
                      <a:pt x="481229" y="505094"/>
                      <a:pt x="399866" y="452865"/>
                      <a:pt x="286020" y="452865"/>
                    </a:cubicBezTo>
                    <a:close/>
                    <a:moveTo>
                      <a:pt x="286020" y="535644"/>
                    </a:moveTo>
                    <a:cubicBezTo>
                      <a:pt x="377739" y="535644"/>
                      <a:pt x="420815" y="566547"/>
                      <a:pt x="451577" y="622609"/>
                    </a:cubicBezTo>
                    <a:cubicBezTo>
                      <a:pt x="477098" y="669134"/>
                      <a:pt x="483925" y="745354"/>
                      <a:pt x="487490" y="824080"/>
                    </a:cubicBezTo>
                    <a:lnTo>
                      <a:pt x="412121" y="824080"/>
                    </a:lnTo>
                    <a:lnTo>
                      <a:pt x="412121" y="1236200"/>
                    </a:lnTo>
                    <a:lnTo>
                      <a:pt x="164913" y="1236200"/>
                    </a:lnTo>
                    <a:lnTo>
                      <a:pt x="164913" y="824080"/>
                    </a:lnTo>
                    <a:lnTo>
                      <a:pt x="88898" y="824080"/>
                    </a:lnTo>
                    <a:cubicBezTo>
                      <a:pt x="92160" y="745018"/>
                      <a:pt x="98292" y="668413"/>
                      <a:pt x="122879" y="621965"/>
                    </a:cubicBezTo>
                    <a:cubicBezTo>
                      <a:pt x="152496" y="566016"/>
                      <a:pt x="194302" y="535644"/>
                      <a:pt x="286020" y="535644"/>
                    </a:cubicBezTo>
                    <a:close/>
                  </a:path>
                </a:pathLst>
              </a:custGeom>
              <a:solidFill>
                <a:srgbClr val="943EF4"/>
              </a:solidFill>
              <a:ln w="8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2000" dirty="0"/>
              </a:p>
            </p:txBody>
          </p:sp>
        </p:grpSp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E9CD00D2-9603-FB33-06A3-592C10071A02}"/>
              </a:ext>
            </a:extLst>
          </p:cNvPr>
          <p:cNvGrpSpPr/>
          <p:nvPr/>
        </p:nvGrpSpPr>
        <p:grpSpPr>
          <a:xfrm rot="21235578">
            <a:off x="8208957" y="10385503"/>
            <a:ext cx="4520988" cy="1255574"/>
            <a:chOff x="8162064" y="10469880"/>
            <a:chExt cx="4520988" cy="1255574"/>
          </a:xfrm>
        </p:grpSpPr>
        <p:sp>
          <p:nvSpPr>
            <p:cNvPr id="56" name="Retângulo: Cantos Arredondados 55">
              <a:extLst>
                <a:ext uri="{FF2B5EF4-FFF2-40B4-BE49-F238E27FC236}">
                  <a16:creationId xmlns:a16="http://schemas.microsoft.com/office/drawing/2014/main" id="{10D3AA13-8A7D-0503-BCD7-7C032478ABC3}"/>
                </a:ext>
              </a:extLst>
            </p:cNvPr>
            <p:cNvSpPr/>
            <p:nvPr/>
          </p:nvSpPr>
          <p:spPr>
            <a:xfrm>
              <a:off x="8389417" y="10469880"/>
              <a:ext cx="3993083" cy="124033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202D1299-2754-013F-CF6E-BC15711BBDA9}"/>
                </a:ext>
              </a:extLst>
            </p:cNvPr>
            <p:cNvSpPr txBox="1"/>
            <p:nvPr/>
          </p:nvSpPr>
          <p:spPr>
            <a:xfrm>
              <a:off x="8162064" y="10683502"/>
              <a:ext cx="4520988" cy="1041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7200" b="1" dirty="0">
                  <a:solidFill>
                    <a:srgbClr val="640BC5"/>
                  </a:solidFill>
                  <a:latin typeface="Arial Black" panose="020B0A04020102020204" pitchFamily="34" charset="0"/>
                </a:rPr>
                <a:t>6 DIAS* </a:t>
              </a:r>
            </a:p>
          </p:txBody>
        </p:sp>
      </p:grpSp>
      <p:sp>
        <p:nvSpPr>
          <p:cNvPr id="63" name="Elipse 62">
            <a:extLst>
              <a:ext uri="{FF2B5EF4-FFF2-40B4-BE49-F238E27FC236}">
                <a16:creationId xmlns:a16="http://schemas.microsoft.com/office/drawing/2014/main" id="{CB510AFB-CB37-5B65-80C8-854707813797}"/>
              </a:ext>
            </a:extLst>
          </p:cNvPr>
          <p:cNvSpPr/>
          <p:nvPr/>
        </p:nvSpPr>
        <p:spPr>
          <a:xfrm>
            <a:off x="10928752" y="9634971"/>
            <a:ext cx="261218" cy="261218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A415070-C57C-B591-3D6B-A7CFA70FC68D}"/>
              </a:ext>
            </a:extLst>
          </p:cNvPr>
          <p:cNvSpPr txBox="1"/>
          <p:nvPr/>
        </p:nvSpPr>
        <p:spPr>
          <a:xfrm>
            <a:off x="517385" y="13239988"/>
            <a:ext cx="23078344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pt-BR" dirty="0">
                <a:latin typeface="Arial Nova" panose="020B0504020202020204" pitchFamily="34" charset="0"/>
              </a:rPr>
              <a:t>* 5 noites de hospedagem em data a ser pré-determinada pela Herbalife</a:t>
            </a:r>
          </a:p>
        </p:txBody>
      </p:sp>
    </p:spTree>
    <p:extLst>
      <p:ext uri="{BB962C8B-B14F-4D97-AF65-F5344CB8AC3E}">
        <p14:creationId xmlns:p14="http://schemas.microsoft.com/office/powerpoint/2010/main" val="38970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9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0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m 153">
            <a:extLst>
              <a:ext uri="{FF2B5EF4-FFF2-40B4-BE49-F238E27FC236}">
                <a16:creationId xmlns:a16="http://schemas.microsoft.com/office/drawing/2014/main" id="{4C97EFB8-26D6-C618-4D75-D35A21D6F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0"/>
            <a:ext cx="24380951" cy="13714285"/>
          </a:xfrm>
          <a:prstGeom prst="rect">
            <a:avLst/>
          </a:prstGeom>
        </p:spPr>
      </p:pic>
      <p:pic>
        <p:nvPicPr>
          <p:cNvPr id="85" name="Imagem 84">
            <a:extLst>
              <a:ext uri="{FF2B5EF4-FFF2-40B4-BE49-F238E27FC236}">
                <a16:creationId xmlns:a16="http://schemas.microsoft.com/office/drawing/2014/main" id="{8F96CB5E-31AD-2E1D-1597-53A2A6F29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3" y="-546"/>
            <a:ext cx="24380949" cy="13714284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A3006F08-5825-2F27-F520-030FA12D31BC}"/>
              </a:ext>
            </a:extLst>
          </p:cNvPr>
          <p:cNvGrpSpPr/>
          <p:nvPr/>
        </p:nvGrpSpPr>
        <p:grpSpPr>
          <a:xfrm>
            <a:off x="0" y="0"/>
            <a:ext cx="24380949" cy="4128057"/>
            <a:chOff x="0" y="0"/>
            <a:chExt cx="24380949" cy="4128057"/>
          </a:xfrm>
        </p:grpSpPr>
        <p:pic>
          <p:nvPicPr>
            <p:cNvPr id="156" name="Imagem 155">
              <a:extLst>
                <a:ext uri="{FF2B5EF4-FFF2-40B4-BE49-F238E27FC236}">
                  <a16:creationId xmlns:a16="http://schemas.microsoft.com/office/drawing/2014/main" id="{4417D4D3-3EF7-6DCB-8C93-4BCB455D5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" r="6" b="69903"/>
            <a:stretch/>
          </p:blipFill>
          <p:spPr>
            <a:xfrm>
              <a:off x="0" y="0"/>
              <a:ext cx="24380949" cy="4128057"/>
            </a:xfrm>
            <a:prstGeom prst="rect">
              <a:avLst/>
            </a:prstGeom>
          </p:spPr>
        </p:pic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836748D7-010A-2074-7A3F-FC471B2D4FEF}"/>
                </a:ext>
              </a:extLst>
            </p:cNvPr>
            <p:cNvSpPr txBox="1"/>
            <p:nvPr/>
          </p:nvSpPr>
          <p:spPr>
            <a:xfrm>
              <a:off x="3868975" y="556311"/>
              <a:ext cx="1666131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8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UPGRADE DE BENEFÍCIOS</a:t>
              </a:r>
              <a:br>
                <a:rPr lang="pt-BR" sz="8000" dirty="0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pt-BR" sz="8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EXCLUSIVOS </a:t>
              </a:r>
              <a:r>
                <a:rPr lang="pt-BR" sz="8000" dirty="0">
                  <a:solidFill>
                    <a:srgbClr val="943EF4"/>
                  </a:solidFill>
                  <a:latin typeface="Arial Black" panose="020B0A04020102020204" pitchFamily="34" charset="0"/>
                </a:rPr>
                <a:t>SIGNATURE</a:t>
              </a:r>
              <a:endParaRPr lang="pt-BR" sz="6600" dirty="0">
                <a:solidFill>
                  <a:srgbClr val="943EF4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79" name="Imagem 78">
            <a:extLst>
              <a:ext uri="{FF2B5EF4-FFF2-40B4-BE49-F238E27FC236}">
                <a16:creationId xmlns:a16="http://schemas.microsoft.com/office/drawing/2014/main" id="{BF8BEA48-366A-3F8E-95AF-069FC555D1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1525" r="50763" b="84575"/>
          <a:stretch/>
        </p:blipFill>
        <p:spPr>
          <a:xfrm>
            <a:off x="2798363" y="1590876"/>
            <a:ext cx="1985890" cy="1906282"/>
          </a:xfrm>
          <a:prstGeom prst="rect">
            <a:avLst/>
          </a:prstGeom>
        </p:spPr>
      </p:pic>
      <p:pic>
        <p:nvPicPr>
          <p:cNvPr id="80" name="Imagem 79">
            <a:extLst>
              <a:ext uri="{FF2B5EF4-FFF2-40B4-BE49-F238E27FC236}">
                <a16:creationId xmlns:a16="http://schemas.microsoft.com/office/drawing/2014/main" id="{1EA195FE-2E58-D0FD-6CA3-42A0E8933C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1525" r="50763" b="84575"/>
          <a:stretch/>
        </p:blipFill>
        <p:spPr>
          <a:xfrm>
            <a:off x="1368147" y="254445"/>
            <a:ext cx="1985890" cy="1906282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426294CE-1AC6-E2CD-A073-1A51C6E540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1525" r="50763" b="84575"/>
          <a:stretch/>
        </p:blipFill>
        <p:spPr>
          <a:xfrm>
            <a:off x="-554438" y="1590875"/>
            <a:ext cx="1985890" cy="1906282"/>
          </a:xfrm>
          <a:prstGeom prst="rect">
            <a:avLst/>
          </a:prstGeom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id="{0DAE7754-9F4E-E90A-098A-E61AC4508F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1525" r="50763" b="84575"/>
          <a:stretch/>
        </p:blipFill>
        <p:spPr>
          <a:xfrm>
            <a:off x="19749932" y="1567429"/>
            <a:ext cx="1985890" cy="1906282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C7395597-4B9D-2EDE-F08A-A39737FE3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1525" r="50763" b="84575"/>
          <a:stretch/>
        </p:blipFill>
        <p:spPr>
          <a:xfrm>
            <a:off x="21320825" y="348229"/>
            <a:ext cx="1985890" cy="1906282"/>
          </a:xfrm>
          <a:prstGeom prst="rect">
            <a:avLst/>
          </a:prstGeom>
        </p:spPr>
      </p:pic>
      <p:pic>
        <p:nvPicPr>
          <p:cNvPr id="84" name="Imagem 83">
            <a:extLst>
              <a:ext uri="{FF2B5EF4-FFF2-40B4-BE49-F238E27FC236}">
                <a16:creationId xmlns:a16="http://schemas.microsoft.com/office/drawing/2014/main" id="{C44FC902-8690-5683-6B6B-A3169B8636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1" t="1525" r="50763" b="84575"/>
          <a:stretch/>
        </p:blipFill>
        <p:spPr>
          <a:xfrm>
            <a:off x="23313748" y="1825336"/>
            <a:ext cx="1985890" cy="1906282"/>
          </a:xfrm>
          <a:prstGeom prst="rect">
            <a:avLst/>
          </a:prstGeom>
        </p:spPr>
      </p:pic>
      <p:grpSp>
        <p:nvGrpSpPr>
          <p:cNvPr id="157" name="Agrupar 156">
            <a:extLst>
              <a:ext uri="{FF2B5EF4-FFF2-40B4-BE49-F238E27FC236}">
                <a16:creationId xmlns:a16="http://schemas.microsoft.com/office/drawing/2014/main" id="{36C1F803-B767-71C6-CF3E-FA2AF69560CB}"/>
              </a:ext>
            </a:extLst>
          </p:cNvPr>
          <p:cNvGrpSpPr/>
          <p:nvPr/>
        </p:nvGrpSpPr>
        <p:grpSpPr>
          <a:xfrm>
            <a:off x="-554438" y="4199832"/>
            <a:ext cx="8229848" cy="8229844"/>
            <a:chOff x="515567" y="4199832"/>
            <a:chExt cx="8229848" cy="8229844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BD06267F-5BCA-B6B3-C690-D86FE2E8B0B2}"/>
                </a:ext>
              </a:extLst>
            </p:cNvPr>
            <p:cNvSpPr/>
            <p:nvPr/>
          </p:nvSpPr>
          <p:spPr>
            <a:xfrm>
              <a:off x="515567" y="4199832"/>
              <a:ext cx="8229848" cy="8229844"/>
            </a:xfrm>
            <a:prstGeom prst="ellipse">
              <a:avLst/>
            </a:prstGeom>
            <a:solidFill>
              <a:srgbClr val="943EF4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873D19DB-C1FB-C97B-A607-0F35463CBBB2}"/>
                </a:ext>
              </a:extLst>
            </p:cNvPr>
            <p:cNvSpPr txBox="1"/>
            <p:nvPr/>
          </p:nvSpPr>
          <p:spPr>
            <a:xfrm>
              <a:off x="1996883" y="6264308"/>
              <a:ext cx="5267216" cy="5586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1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ACESSOS EXCLUSIVOS</a:t>
              </a:r>
              <a:b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</a:br>
              <a:b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</a:b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Bar da Praia</a:t>
              </a:r>
              <a:b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</a:b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com Bebidas Premium e Snacks</a:t>
              </a:r>
              <a:b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</a:br>
              <a:b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</a:b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Piscina Secreta </a:t>
              </a: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com Serviço de Bar</a:t>
              </a:r>
              <a:b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</a:br>
              <a:b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</a:b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Lounge</a:t>
              </a:r>
              <a:b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</a:b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rPr>
                <a:t>Privativo</a:t>
              </a:r>
              <a:endPara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2220DF1D-DFAD-BA2E-FDC1-CDF1E6E44D73}"/>
                </a:ext>
              </a:extLst>
            </p:cNvPr>
            <p:cNvSpPr/>
            <p:nvPr/>
          </p:nvSpPr>
          <p:spPr>
            <a:xfrm>
              <a:off x="3984709" y="4679846"/>
              <a:ext cx="1289792" cy="1342818"/>
            </a:xfrm>
            <a:custGeom>
              <a:avLst/>
              <a:gdLst>
                <a:gd name="connsiteX0" fmla="*/ 1976723 w 2988754"/>
                <a:gd name="connsiteY0" fmla="*/ 2001298 h 3111627"/>
                <a:gd name="connsiteX1" fmla="*/ 1969008 w 2988754"/>
                <a:gd name="connsiteY1" fmla="*/ 2002822 h 3111627"/>
                <a:gd name="connsiteX2" fmla="*/ 1494568 w 2988754"/>
                <a:gd name="connsiteY2" fmla="*/ 2047970 h 3111627"/>
                <a:gd name="connsiteX3" fmla="*/ 1020128 w 2988754"/>
                <a:gd name="connsiteY3" fmla="*/ 2002822 h 3111627"/>
                <a:gd name="connsiteX4" fmla="*/ 1012412 w 2988754"/>
                <a:gd name="connsiteY4" fmla="*/ 2001298 h 3111627"/>
                <a:gd name="connsiteX5" fmla="*/ 362617 w 2988754"/>
                <a:gd name="connsiteY5" fmla="*/ 1746980 h 3111627"/>
                <a:gd name="connsiteX6" fmla="*/ 362617 w 2988754"/>
                <a:gd name="connsiteY6" fmla="*/ 2133791 h 3111627"/>
                <a:gd name="connsiteX7" fmla="*/ 1139476 w 2988754"/>
                <a:gd name="connsiteY7" fmla="*/ 2442115 h 3111627"/>
                <a:gd name="connsiteX8" fmla="*/ 1143000 w 2988754"/>
                <a:gd name="connsiteY8" fmla="*/ 2442686 h 3111627"/>
                <a:gd name="connsiteX9" fmla="*/ 1494568 w 2988754"/>
                <a:gd name="connsiteY9" fmla="*/ 2468499 h 3111627"/>
                <a:gd name="connsiteX10" fmla="*/ 1846517 w 2988754"/>
                <a:gd name="connsiteY10" fmla="*/ 2442591 h 3111627"/>
                <a:gd name="connsiteX11" fmla="*/ 1849469 w 2988754"/>
                <a:gd name="connsiteY11" fmla="*/ 2442115 h 3111627"/>
                <a:gd name="connsiteX12" fmla="*/ 2626519 w 2988754"/>
                <a:gd name="connsiteY12" fmla="*/ 2133791 h 3111627"/>
                <a:gd name="connsiteX13" fmla="*/ 2626519 w 2988754"/>
                <a:gd name="connsiteY13" fmla="*/ 1746980 h 3111627"/>
                <a:gd name="connsiteX14" fmla="*/ 1976723 w 2988754"/>
                <a:gd name="connsiteY14" fmla="*/ 2001298 h 3111627"/>
                <a:gd name="connsiteX15" fmla="*/ 362617 w 2988754"/>
                <a:gd name="connsiteY15" fmla="*/ 2313242 h 3111627"/>
                <a:gd name="connsiteX16" fmla="*/ 362617 w 2988754"/>
                <a:gd name="connsiteY16" fmla="*/ 2965704 h 3111627"/>
                <a:gd name="connsiteX17" fmla="*/ 506444 w 2988754"/>
                <a:gd name="connsiteY17" fmla="*/ 2965704 h 3111627"/>
                <a:gd name="connsiteX18" fmla="*/ 579311 w 2988754"/>
                <a:gd name="connsiteY18" fmla="*/ 3038666 h 3111627"/>
                <a:gd name="connsiteX19" fmla="*/ 506444 w 2988754"/>
                <a:gd name="connsiteY19" fmla="*/ 3111627 h 3111627"/>
                <a:gd name="connsiteX20" fmla="*/ 289655 w 2988754"/>
                <a:gd name="connsiteY20" fmla="*/ 3111627 h 3111627"/>
                <a:gd name="connsiteX21" fmla="*/ 72866 w 2988754"/>
                <a:gd name="connsiteY21" fmla="*/ 3111627 h 3111627"/>
                <a:gd name="connsiteX22" fmla="*/ 0 w 2988754"/>
                <a:gd name="connsiteY22" fmla="*/ 3038666 h 3111627"/>
                <a:gd name="connsiteX23" fmla="*/ 72866 w 2988754"/>
                <a:gd name="connsiteY23" fmla="*/ 2965704 h 3111627"/>
                <a:gd name="connsiteX24" fmla="*/ 216694 w 2988754"/>
                <a:gd name="connsiteY24" fmla="*/ 2965704 h 3111627"/>
                <a:gd name="connsiteX25" fmla="*/ 216694 w 2988754"/>
                <a:gd name="connsiteY25" fmla="*/ 1370457 h 3111627"/>
                <a:gd name="connsiteX26" fmla="*/ 172974 w 2988754"/>
                <a:gd name="connsiteY26" fmla="*/ 1370457 h 3111627"/>
                <a:gd name="connsiteX27" fmla="*/ 100013 w 2988754"/>
                <a:gd name="connsiteY27" fmla="*/ 1297591 h 3111627"/>
                <a:gd name="connsiteX28" fmla="*/ 172974 w 2988754"/>
                <a:gd name="connsiteY28" fmla="*/ 1224629 h 3111627"/>
                <a:gd name="connsiteX29" fmla="*/ 289560 w 2988754"/>
                <a:gd name="connsiteY29" fmla="*/ 1224629 h 3111627"/>
                <a:gd name="connsiteX30" fmla="*/ 406146 w 2988754"/>
                <a:gd name="connsiteY30" fmla="*/ 1224629 h 3111627"/>
                <a:gd name="connsiteX31" fmla="*/ 479108 w 2988754"/>
                <a:gd name="connsiteY31" fmla="*/ 1297591 h 3111627"/>
                <a:gd name="connsiteX32" fmla="*/ 406146 w 2988754"/>
                <a:gd name="connsiteY32" fmla="*/ 1370457 h 3111627"/>
                <a:gd name="connsiteX33" fmla="*/ 362426 w 2988754"/>
                <a:gd name="connsiteY33" fmla="*/ 1370457 h 3111627"/>
                <a:gd name="connsiteX34" fmla="*/ 362426 w 2988754"/>
                <a:gd name="connsiteY34" fmla="*/ 1567434 h 3111627"/>
                <a:gd name="connsiteX35" fmla="*/ 939927 w 2988754"/>
                <a:gd name="connsiteY35" fmla="*/ 1836039 h 3111627"/>
                <a:gd name="connsiteX36" fmla="*/ 862298 w 2988754"/>
                <a:gd name="connsiteY36" fmla="*/ 1383125 h 3111627"/>
                <a:gd name="connsiteX37" fmla="*/ 868013 w 2988754"/>
                <a:gd name="connsiteY37" fmla="*/ 1246632 h 3111627"/>
                <a:gd name="connsiteX38" fmla="*/ 928688 w 2988754"/>
                <a:gd name="connsiteY38" fmla="*/ 1130522 h 3111627"/>
                <a:gd name="connsiteX39" fmla="*/ 932307 w 2988754"/>
                <a:gd name="connsiteY39" fmla="*/ 1125760 h 3111627"/>
                <a:gd name="connsiteX40" fmla="*/ 1040511 w 2988754"/>
                <a:gd name="connsiteY40" fmla="*/ 1042130 h 3111627"/>
                <a:gd name="connsiteX41" fmla="*/ 1173956 w 2988754"/>
                <a:gd name="connsiteY41" fmla="*/ 1013365 h 3111627"/>
                <a:gd name="connsiteX42" fmla="*/ 1814703 w 2988754"/>
                <a:gd name="connsiteY42" fmla="*/ 1013365 h 3111627"/>
                <a:gd name="connsiteX43" fmla="*/ 1948148 w 2988754"/>
                <a:gd name="connsiteY43" fmla="*/ 1042130 h 3111627"/>
                <a:gd name="connsiteX44" fmla="*/ 2056352 w 2988754"/>
                <a:gd name="connsiteY44" fmla="*/ 1125760 h 3111627"/>
                <a:gd name="connsiteX45" fmla="*/ 2056162 w 2988754"/>
                <a:gd name="connsiteY45" fmla="*/ 1125855 h 3111627"/>
                <a:gd name="connsiteX46" fmla="*/ 2056352 w 2988754"/>
                <a:gd name="connsiteY46" fmla="*/ 1126046 h 3111627"/>
                <a:gd name="connsiteX47" fmla="*/ 2120741 w 2988754"/>
                <a:gd name="connsiteY47" fmla="*/ 1246537 h 3111627"/>
                <a:gd name="connsiteX48" fmla="*/ 2126456 w 2988754"/>
                <a:gd name="connsiteY48" fmla="*/ 1383030 h 3111627"/>
                <a:gd name="connsiteX49" fmla="*/ 2048828 w 2988754"/>
                <a:gd name="connsiteY49" fmla="*/ 1835944 h 3111627"/>
                <a:gd name="connsiteX50" fmla="*/ 2626328 w 2988754"/>
                <a:gd name="connsiteY50" fmla="*/ 1567339 h 3111627"/>
                <a:gd name="connsiteX51" fmla="*/ 2626328 w 2988754"/>
                <a:gd name="connsiteY51" fmla="*/ 1370362 h 3111627"/>
                <a:gd name="connsiteX52" fmla="*/ 2582609 w 2988754"/>
                <a:gd name="connsiteY52" fmla="*/ 1370362 h 3111627"/>
                <a:gd name="connsiteX53" fmla="*/ 2509647 w 2988754"/>
                <a:gd name="connsiteY53" fmla="*/ 1297495 h 3111627"/>
                <a:gd name="connsiteX54" fmla="*/ 2582609 w 2988754"/>
                <a:gd name="connsiteY54" fmla="*/ 1224534 h 3111627"/>
                <a:gd name="connsiteX55" fmla="*/ 2699195 w 2988754"/>
                <a:gd name="connsiteY55" fmla="*/ 1224534 h 3111627"/>
                <a:gd name="connsiteX56" fmla="*/ 2815781 w 2988754"/>
                <a:gd name="connsiteY56" fmla="*/ 1224534 h 3111627"/>
                <a:gd name="connsiteX57" fmla="*/ 2888742 w 2988754"/>
                <a:gd name="connsiteY57" fmla="*/ 1297495 h 3111627"/>
                <a:gd name="connsiteX58" fmla="*/ 2815781 w 2988754"/>
                <a:gd name="connsiteY58" fmla="*/ 1370362 h 3111627"/>
                <a:gd name="connsiteX59" fmla="*/ 2772061 w 2988754"/>
                <a:gd name="connsiteY59" fmla="*/ 1370362 h 3111627"/>
                <a:gd name="connsiteX60" fmla="*/ 2772061 w 2988754"/>
                <a:gd name="connsiteY60" fmla="*/ 2965609 h 3111627"/>
                <a:gd name="connsiteX61" fmla="*/ 2915889 w 2988754"/>
                <a:gd name="connsiteY61" fmla="*/ 2965609 h 3111627"/>
                <a:gd name="connsiteX62" fmla="*/ 2988755 w 2988754"/>
                <a:gd name="connsiteY62" fmla="*/ 3038570 h 3111627"/>
                <a:gd name="connsiteX63" fmla="*/ 2915889 w 2988754"/>
                <a:gd name="connsiteY63" fmla="*/ 3111532 h 3111627"/>
                <a:gd name="connsiteX64" fmla="*/ 2699099 w 2988754"/>
                <a:gd name="connsiteY64" fmla="*/ 3111532 h 3111627"/>
                <a:gd name="connsiteX65" fmla="*/ 2482310 w 2988754"/>
                <a:gd name="connsiteY65" fmla="*/ 3111532 h 3111627"/>
                <a:gd name="connsiteX66" fmla="*/ 2409444 w 2988754"/>
                <a:gd name="connsiteY66" fmla="*/ 3038570 h 3111627"/>
                <a:gd name="connsiteX67" fmla="*/ 2482310 w 2988754"/>
                <a:gd name="connsiteY67" fmla="*/ 2965609 h 3111627"/>
                <a:gd name="connsiteX68" fmla="*/ 2626138 w 2988754"/>
                <a:gd name="connsiteY68" fmla="*/ 2965609 h 3111627"/>
                <a:gd name="connsiteX69" fmla="*/ 2626138 w 2988754"/>
                <a:gd name="connsiteY69" fmla="*/ 2313146 h 3111627"/>
                <a:gd name="connsiteX70" fmla="*/ 1921478 w 2988754"/>
                <a:gd name="connsiteY70" fmla="*/ 2577751 h 3111627"/>
                <a:gd name="connsiteX71" fmla="*/ 1875092 w 2988754"/>
                <a:gd name="connsiteY71" fmla="*/ 2848547 h 3111627"/>
                <a:gd name="connsiteX72" fmla="*/ 1771936 w 2988754"/>
                <a:gd name="connsiteY72" fmla="*/ 3033236 h 3111627"/>
                <a:gd name="connsiteX73" fmla="*/ 1767650 w 2988754"/>
                <a:gd name="connsiteY73" fmla="*/ 3037237 h 3111627"/>
                <a:gd name="connsiteX74" fmla="*/ 1563434 w 2988754"/>
                <a:gd name="connsiteY74" fmla="*/ 3111532 h 3111627"/>
                <a:gd name="connsiteX75" fmla="*/ 1425035 w 2988754"/>
                <a:gd name="connsiteY75" fmla="*/ 3111532 h 3111627"/>
                <a:gd name="connsiteX76" fmla="*/ 1220819 w 2988754"/>
                <a:gd name="connsiteY76" fmla="*/ 3037237 h 3111627"/>
                <a:gd name="connsiteX77" fmla="*/ 1221010 w 2988754"/>
                <a:gd name="connsiteY77" fmla="*/ 3037047 h 3111627"/>
                <a:gd name="connsiteX78" fmla="*/ 1113377 w 2988754"/>
                <a:gd name="connsiteY78" fmla="*/ 2848547 h 3111627"/>
                <a:gd name="connsiteX79" fmla="*/ 1066991 w 2988754"/>
                <a:gd name="connsiteY79" fmla="*/ 2577751 h 3111627"/>
                <a:gd name="connsiteX80" fmla="*/ 362331 w 2988754"/>
                <a:gd name="connsiteY80" fmla="*/ 2313146 h 3111627"/>
                <a:gd name="connsiteX81" fmla="*/ 1770412 w 2988754"/>
                <a:gd name="connsiteY81" fmla="*/ 2599277 h 3111627"/>
                <a:gd name="connsiteX82" fmla="*/ 1494568 w 2988754"/>
                <a:gd name="connsiteY82" fmla="*/ 2614232 h 3111627"/>
                <a:gd name="connsiteX83" fmla="*/ 1218724 w 2988754"/>
                <a:gd name="connsiteY83" fmla="*/ 2599277 h 3111627"/>
                <a:gd name="connsiteX84" fmla="*/ 1257300 w 2988754"/>
                <a:gd name="connsiteY84" fmla="*/ 2824163 h 3111627"/>
                <a:gd name="connsiteX85" fmla="*/ 1314926 w 2988754"/>
                <a:gd name="connsiteY85" fmla="*/ 2926175 h 3111627"/>
                <a:gd name="connsiteX86" fmla="*/ 1315117 w 2988754"/>
                <a:gd name="connsiteY86" fmla="*/ 2926366 h 3111627"/>
                <a:gd name="connsiteX87" fmla="*/ 1315212 w 2988754"/>
                <a:gd name="connsiteY87" fmla="*/ 2926175 h 3111627"/>
                <a:gd name="connsiteX88" fmla="*/ 1425416 w 2988754"/>
                <a:gd name="connsiteY88" fmla="*/ 2965799 h 3111627"/>
                <a:gd name="connsiteX89" fmla="*/ 1563815 w 2988754"/>
                <a:gd name="connsiteY89" fmla="*/ 2965799 h 3111627"/>
                <a:gd name="connsiteX90" fmla="*/ 1674019 w 2988754"/>
                <a:gd name="connsiteY90" fmla="*/ 2926175 h 3111627"/>
                <a:gd name="connsiteX91" fmla="*/ 1677448 w 2988754"/>
                <a:gd name="connsiteY91" fmla="*/ 2923413 h 3111627"/>
                <a:gd name="connsiteX92" fmla="*/ 1731931 w 2988754"/>
                <a:gd name="connsiteY92" fmla="*/ 2824067 h 3111627"/>
                <a:gd name="connsiteX93" fmla="*/ 1770507 w 2988754"/>
                <a:gd name="connsiteY93" fmla="*/ 2599182 h 3111627"/>
                <a:gd name="connsiteX94" fmla="*/ 1895761 w 2988754"/>
                <a:gd name="connsiteY94" fmla="*/ 1868329 h 3111627"/>
                <a:gd name="connsiteX95" fmla="*/ 1983105 w 2988754"/>
                <a:gd name="connsiteY95" fmla="*/ 1358741 h 3111627"/>
                <a:gd name="connsiteX96" fmla="*/ 1980248 w 2988754"/>
                <a:gd name="connsiteY96" fmla="*/ 1284923 h 3111627"/>
                <a:gd name="connsiteX97" fmla="*/ 1945672 w 2988754"/>
                <a:gd name="connsiteY97" fmla="*/ 1219867 h 3111627"/>
                <a:gd name="connsiteX98" fmla="*/ 1945481 w 2988754"/>
                <a:gd name="connsiteY98" fmla="*/ 1219962 h 3111627"/>
                <a:gd name="connsiteX99" fmla="*/ 1887379 w 2988754"/>
                <a:gd name="connsiteY99" fmla="*/ 1174528 h 3111627"/>
                <a:gd name="connsiteX100" fmla="*/ 1814894 w 2988754"/>
                <a:gd name="connsiteY100" fmla="*/ 1159383 h 3111627"/>
                <a:gd name="connsiteX101" fmla="*/ 1174147 w 2988754"/>
                <a:gd name="connsiteY101" fmla="*/ 1159383 h 3111627"/>
                <a:gd name="connsiteX102" fmla="*/ 1101662 w 2988754"/>
                <a:gd name="connsiteY102" fmla="*/ 1174528 h 3111627"/>
                <a:gd name="connsiteX103" fmla="*/ 1043559 w 2988754"/>
                <a:gd name="connsiteY103" fmla="*/ 1219962 h 3111627"/>
                <a:gd name="connsiteX104" fmla="*/ 1040701 w 2988754"/>
                <a:gd name="connsiteY104" fmla="*/ 1223105 h 3111627"/>
                <a:gd name="connsiteX105" fmla="*/ 1008793 w 2988754"/>
                <a:gd name="connsiteY105" fmla="*/ 1284923 h 3111627"/>
                <a:gd name="connsiteX106" fmla="*/ 1005935 w 2988754"/>
                <a:gd name="connsiteY106" fmla="*/ 1358741 h 3111627"/>
                <a:gd name="connsiteX107" fmla="*/ 1093280 w 2988754"/>
                <a:gd name="connsiteY107" fmla="*/ 1868329 h 3111627"/>
                <a:gd name="connsiteX108" fmla="*/ 1494473 w 2988754"/>
                <a:gd name="connsiteY108" fmla="*/ 1902143 h 3111627"/>
                <a:gd name="connsiteX109" fmla="*/ 1895666 w 2988754"/>
                <a:gd name="connsiteY109" fmla="*/ 1868329 h 3111627"/>
                <a:gd name="connsiteX110" fmla="*/ 1494568 w 2988754"/>
                <a:gd name="connsiteY110" fmla="*/ 755618 h 3111627"/>
                <a:gd name="connsiteX111" fmla="*/ 1710119 w 2988754"/>
                <a:gd name="connsiteY111" fmla="*/ 666369 h 3111627"/>
                <a:gd name="connsiteX112" fmla="*/ 1799368 w 2988754"/>
                <a:gd name="connsiteY112" fmla="*/ 450818 h 3111627"/>
                <a:gd name="connsiteX113" fmla="*/ 1710119 w 2988754"/>
                <a:gd name="connsiteY113" fmla="*/ 235268 h 3111627"/>
                <a:gd name="connsiteX114" fmla="*/ 1494568 w 2988754"/>
                <a:gd name="connsiteY114" fmla="*/ 146018 h 3111627"/>
                <a:gd name="connsiteX115" fmla="*/ 1279017 w 2988754"/>
                <a:gd name="connsiteY115" fmla="*/ 235268 h 3111627"/>
                <a:gd name="connsiteX116" fmla="*/ 1189768 w 2988754"/>
                <a:gd name="connsiteY116" fmla="*/ 450818 h 3111627"/>
                <a:gd name="connsiteX117" fmla="*/ 1279017 w 2988754"/>
                <a:gd name="connsiteY117" fmla="*/ 666369 h 3111627"/>
                <a:gd name="connsiteX118" fmla="*/ 1494568 w 2988754"/>
                <a:gd name="connsiteY118" fmla="*/ 755618 h 3111627"/>
                <a:gd name="connsiteX119" fmla="*/ 1813274 w 2988754"/>
                <a:gd name="connsiteY119" fmla="*/ 769430 h 3111627"/>
                <a:gd name="connsiteX120" fmla="*/ 1494568 w 2988754"/>
                <a:gd name="connsiteY120" fmla="*/ 901446 h 3111627"/>
                <a:gd name="connsiteX121" fmla="*/ 1175861 w 2988754"/>
                <a:gd name="connsiteY121" fmla="*/ 769430 h 3111627"/>
                <a:gd name="connsiteX122" fmla="*/ 1043845 w 2988754"/>
                <a:gd name="connsiteY122" fmla="*/ 450723 h 3111627"/>
                <a:gd name="connsiteX123" fmla="*/ 1175861 w 2988754"/>
                <a:gd name="connsiteY123" fmla="*/ 132017 h 3111627"/>
                <a:gd name="connsiteX124" fmla="*/ 1494568 w 2988754"/>
                <a:gd name="connsiteY124" fmla="*/ 0 h 3111627"/>
                <a:gd name="connsiteX125" fmla="*/ 1813274 w 2988754"/>
                <a:gd name="connsiteY125" fmla="*/ 132017 h 3111627"/>
                <a:gd name="connsiteX126" fmla="*/ 1945291 w 2988754"/>
                <a:gd name="connsiteY126" fmla="*/ 450723 h 3111627"/>
                <a:gd name="connsiteX127" fmla="*/ 1813274 w 2988754"/>
                <a:gd name="connsiteY127" fmla="*/ 769430 h 311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988754" h="3111627">
                  <a:moveTo>
                    <a:pt x="1976723" y="2001298"/>
                  </a:moveTo>
                  <a:cubicBezTo>
                    <a:pt x="1974152" y="2001965"/>
                    <a:pt x="1971580" y="2002441"/>
                    <a:pt x="1969008" y="2002822"/>
                  </a:cubicBezTo>
                  <a:cubicBezTo>
                    <a:pt x="1814989" y="2032921"/>
                    <a:pt x="1654683" y="2047970"/>
                    <a:pt x="1494568" y="2047970"/>
                  </a:cubicBezTo>
                  <a:cubicBezTo>
                    <a:pt x="1334453" y="2047970"/>
                    <a:pt x="1174147" y="2032921"/>
                    <a:pt x="1020128" y="2002822"/>
                  </a:cubicBezTo>
                  <a:cubicBezTo>
                    <a:pt x="1017461" y="2002441"/>
                    <a:pt x="1014889" y="2001965"/>
                    <a:pt x="1012412" y="2001298"/>
                  </a:cubicBezTo>
                  <a:cubicBezTo>
                    <a:pt x="771620" y="1953387"/>
                    <a:pt x="546640" y="1868615"/>
                    <a:pt x="362617" y="1746980"/>
                  </a:cubicBezTo>
                  <a:lnTo>
                    <a:pt x="362617" y="2133791"/>
                  </a:lnTo>
                  <a:cubicBezTo>
                    <a:pt x="564928" y="2294287"/>
                    <a:pt x="841534" y="2397062"/>
                    <a:pt x="1139476" y="2442115"/>
                  </a:cubicBezTo>
                  <a:cubicBezTo>
                    <a:pt x="1140714" y="2442305"/>
                    <a:pt x="1141857" y="2442496"/>
                    <a:pt x="1143000" y="2442686"/>
                  </a:cubicBezTo>
                  <a:cubicBezTo>
                    <a:pt x="1258062" y="2459926"/>
                    <a:pt x="1376172" y="2468499"/>
                    <a:pt x="1494568" y="2468499"/>
                  </a:cubicBezTo>
                  <a:cubicBezTo>
                    <a:pt x="1613059" y="2468499"/>
                    <a:pt x="1731359" y="2459831"/>
                    <a:pt x="1846517" y="2442591"/>
                  </a:cubicBezTo>
                  <a:lnTo>
                    <a:pt x="1849469" y="2442115"/>
                  </a:lnTo>
                  <a:cubicBezTo>
                    <a:pt x="2147507" y="2397157"/>
                    <a:pt x="2424113" y="2294382"/>
                    <a:pt x="2626519" y="2133791"/>
                  </a:cubicBezTo>
                  <a:lnTo>
                    <a:pt x="2626519" y="1746980"/>
                  </a:lnTo>
                  <a:cubicBezTo>
                    <a:pt x="2442496" y="1868615"/>
                    <a:pt x="2217515" y="1953482"/>
                    <a:pt x="1976723" y="2001298"/>
                  </a:cubicBezTo>
                  <a:close/>
                  <a:moveTo>
                    <a:pt x="362617" y="2313242"/>
                  </a:moveTo>
                  <a:lnTo>
                    <a:pt x="362617" y="2965704"/>
                  </a:lnTo>
                  <a:lnTo>
                    <a:pt x="506444" y="2965704"/>
                  </a:lnTo>
                  <a:cubicBezTo>
                    <a:pt x="546735" y="2965704"/>
                    <a:pt x="579311" y="2998375"/>
                    <a:pt x="579311" y="3038666"/>
                  </a:cubicBezTo>
                  <a:cubicBezTo>
                    <a:pt x="579311" y="3078956"/>
                    <a:pt x="546640" y="3111627"/>
                    <a:pt x="506444" y="3111627"/>
                  </a:cubicBezTo>
                  <a:lnTo>
                    <a:pt x="289655" y="3111627"/>
                  </a:lnTo>
                  <a:lnTo>
                    <a:pt x="72866" y="3111627"/>
                  </a:lnTo>
                  <a:cubicBezTo>
                    <a:pt x="32671" y="3111627"/>
                    <a:pt x="0" y="3078956"/>
                    <a:pt x="0" y="3038666"/>
                  </a:cubicBezTo>
                  <a:cubicBezTo>
                    <a:pt x="0" y="2998375"/>
                    <a:pt x="32671" y="2965704"/>
                    <a:pt x="72866" y="2965704"/>
                  </a:cubicBezTo>
                  <a:lnTo>
                    <a:pt x="216694" y="2965704"/>
                  </a:lnTo>
                  <a:lnTo>
                    <a:pt x="216694" y="1370457"/>
                  </a:lnTo>
                  <a:lnTo>
                    <a:pt x="172974" y="1370457"/>
                  </a:lnTo>
                  <a:cubicBezTo>
                    <a:pt x="132683" y="1370457"/>
                    <a:pt x="100013" y="1337786"/>
                    <a:pt x="100013" y="1297591"/>
                  </a:cubicBezTo>
                  <a:cubicBezTo>
                    <a:pt x="100013" y="1257300"/>
                    <a:pt x="132683" y="1224629"/>
                    <a:pt x="172974" y="1224629"/>
                  </a:cubicBezTo>
                  <a:lnTo>
                    <a:pt x="289560" y="1224629"/>
                  </a:lnTo>
                  <a:lnTo>
                    <a:pt x="406146" y="1224629"/>
                  </a:lnTo>
                  <a:cubicBezTo>
                    <a:pt x="446437" y="1224629"/>
                    <a:pt x="479108" y="1257300"/>
                    <a:pt x="479108" y="1297591"/>
                  </a:cubicBezTo>
                  <a:cubicBezTo>
                    <a:pt x="479108" y="1337882"/>
                    <a:pt x="446437" y="1370457"/>
                    <a:pt x="406146" y="1370457"/>
                  </a:cubicBezTo>
                  <a:lnTo>
                    <a:pt x="362426" y="1370457"/>
                  </a:lnTo>
                  <a:lnTo>
                    <a:pt x="362426" y="1567434"/>
                  </a:lnTo>
                  <a:cubicBezTo>
                    <a:pt x="518732" y="1691450"/>
                    <a:pt x="719328" y="1780985"/>
                    <a:pt x="939927" y="1836039"/>
                  </a:cubicBezTo>
                  <a:lnTo>
                    <a:pt x="862298" y="1383125"/>
                  </a:lnTo>
                  <a:cubicBezTo>
                    <a:pt x="854202" y="1335881"/>
                    <a:pt x="856202" y="1289971"/>
                    <a:pt x="868013" y="1246632"/>
                  </a:cubicBezTo>
                  <a:cubicBezTo>
                    <a:pt x="879253" y="1205294"/>
                    <a:pt x="899541" y="1166241"/>
                    <a:pt x="928688" y="1130522"/>
                  </a:cubicBezTo>
                  <a:cubicBezTo>
                    <a:pt x="929831" y="1128903"/>
                    <a:pt x="931069" y="1127379"/>
                    <a:pt x="932307" y="1125760"/>
                  </a:cubicBezTo>
                  <a:cubicBezTo>
                    <a:pt x="963168" y="1089279"/>
                    <a:pt x="999554" y="1061180"/>
                    <a:pt x="1040511" y="1042130"/>
                  </a:cubicBezTo>
                  <a:cubicBezTo>
                    <a:pt x="1081564" y="1023080"/>
                    <a:pt x="1126331" y="1013365"/>
                    <a:pt x="1173956" y="1013365"/>
                  </a:cubicBezTo>
                  <a:lnTo>
                    <a:pt x="1814703" y="1013365"/>
                  </a:lnTo>
                  <a:cubicBezTo>
                    <a:pt x="1862328" y="1013365"/>
                    <a:pt x="1907096" y="1023080"/>
                    <a:pt x="1948148" y="1042130"/>
                  </a:cubicBezTo>
                  <a:cubicBezTo>
                    <a:pt x="1989106" y="1061180"/>
                    <a:pt x="2025587" y="1089184"/>
                    <a:pt x="2056352" y="1125760"/>
                  </a:cubicBezTo>
                  <a:lnTo>
                    <a:pt x="2056162" y="1125855"/>
                  </a:lnTo>
                  <a:lnTo>
                    <a:pt x="2056352" y="1126046"/>
                  </a:lnTo>
                  <a:cubicBezTo>
                    <a:pt x="2087404" y="1162907"/>
                    <a:pt x="2109026" y="1203484"/>
                    <a:pt x="2120741" y="1246537"/>
                  </a:cubicBezTo>
                  <a:cubicBezTo>
                    <a:pt x="2132552" y="1289971"/>
                    <a:pt x="2134553" y="1335786"/>
                    <a:pt x="2126456" y="1383030"/>
                  </a:cubicBezTo>
                  <a:lnTo>
                    <a:pt x="2048828" y="1835944"/>
                  </a:lnTo>
                  <a:cubicBezTo>
                    <a:pt x="2269427" y="1780889"/>
                    <a:pt x="2470023" y="1691354"/>
                    <a:pt x="2626328" y="1567339"/>
                  </a:cubicBezTo>
                  <a:lnTo>
                    <a:pt x="2626328" y="1370362"/>
                  </a:lnTo>
                  <a:lnTo>
                    <a:pt x="2582609" y="1370362"/>
                  </a:lnTo>
                  <a:cubicBezTo>
                    <a:pt x="2542318" y="1370362"/>
                    <a:pt x="2509647" y="1337691"/>
                    <a:pt x="2509647" y="1297495"/>
                  </a:cubicBezTo>
                  <a:cubicBezTo>
                    <a:pt x="2509647" y="1257205"/>
                    <a:pt x="2542318" y="1224534"/>
                    <a:pt x="2582609" y="1224534"/>
                  </a:cubicBezTo>
                  <a:lnTo>
                    <a:pt x="2699195" y="1224534"/>
                  </a:lnTo>
                  <a:lnTo>
                    <a:pt x="2815781" y="1224534"/>
                  </a:lnTo>
                  <a:cubicBezTo>
                    <a:pt x="2856071" y="1224534"/>
                    <a:pt x="2888742" y="1257205"/>
                    <a:pt x="2888742" y="1297495"/>
                  </a:cubicBezTo>
                  <a:cubicBezTo>
                    <a:pt x="2888742" y="1337786"/>
                    <a:pt x="2856071" y="1370362"/>
                    <a:pt x="2815781" y="1370362"/>
                  </a:cubicBezTo>
                  <a:lnTo>
                    <a:pt x="2772061" y="1370362"/>
                  </a:lnTo>
                  <a:lnTo>
                    <a:pt x="2772061" y="2965609"/>
                  </a:lnTo>
                  <a:lnTo>
                    <a:pt x="2915889" y="2965609"/>
                  </a:lnTo>
                  <a:cubicBezTo>
                    <a:pt x="2956084" y="2965609"/>
                    <a:pt x="2988755" y="2998280"/>
                    <a:pt x="2988755" y="3038570"/>
                  </a:cubicBezTo>
                  <a:cubicBezTo>
                    <a:pt x="2988755" y="3078861"/>
                    <a:pt x="2956084" y="3111532"/>
                    <a:pt x="2915889" y="3111532"/>
                  </a:cubicBezTo>
                  <a:lnTo>
                    <a:pt x="2699099" y="3111532"/>
                  </a:lnTo>
                  <a:lnTo>
                    <a:pt x="2482310" y="3111532"/>
                  </a:lnTo>
                  <a:cubicBezTo>
                    <a:pt x="2442020" y="3111532"/>
                    <a:pt x="2409444" y="3078861"/>
                    <a:pt x="2409444" y="3038570"/>
                  </a:cubicBezTo>
                  <a:cubicBezTo>
                    <a:pt x="2409444" y="2998280"/>
                    <a:pt x="2442115" y="2965609"/>
                    <a:pt x="2482310" y="2965609"/>
                  </a:cubicBezTo>
                  <a:lnTo>
                    <a:pt x="2626138" y="2965609"/>
                  </a:lnTo>
                  <a:lnTo>
                    <a:pt x="2626138" y="2313146"/>
                  </a:lnTo>
                  <a:cubicBezTo>
                    <a:pt x="2428208" y="2444020"/>
                    <a:pt x="2182844" y="2532222"/>
                    <a:pt x="1921478" y="2577751"/>
                  </a:cubicBezTo>
                  <a:lnTo>
                    <a:pt x="1875092" y="2848547"/>
                  </a:lnTo>
                  <a:cubicBezTo>
                    <a:pt x="1862423" y="2922651"/>
                    <a:pt x="1824990" y="2986755"/>
                    <a:pt x="1771936" y="3033236"/>
                  </a:cubicBezTo>
                  <a:cubicBezTo>
                    <a:pt x="1770507" y="3034665"/>
                    <a:pt x="1769078" y="3035903"/>
                    <a:pt x="1767650" y="3037237"/>
                  </a:cubicBezTo>
                  <a:cubicBezTo>
                    <a:pt x="1712119" y="3084005"/>
                    <a:pt x="1640777" y="3111532"/>
                    <a:pt x="1563434" y="3111532"/>
                  </a:cubicBezTo>
                  <a:lnTo>
                    <a:pt x="1425035" y="3111532"/>
                  </a:lnTo>
                  <a:cubicBezTo>
                    <a:pt x="1347692" y="3111532"/>
                    <a:pt x="1276350" y="3084005"/>
                    <a:pt x="1220819" y="3037237"/>
                  </a:cubicBezTo>
                  <a:lnTo>
                    <a:pt x="1221010" y="3037047"/>
                  </a:lnTo>
                  <a:cubicBezTo>
                    <a:pt x="1165574" y="2990279"/>
                    <a:pt x="1126427" y="2924651"/>
                    <a:pt x="1113377" y="2848547"/>
                  </a:cubicBezTo>
                  <a:lnTo>
                    <a:pt x="1066991" y="2577751"/>
                  </a:lnTo>
                  <a:cubicBezTo>
                    <a:pt x="805624" y="2532222"/>
                    <a:pt x="560261" y="2444020"/>
                    <a:pt x="362331" y="2313146"/>
                  </a:cubicBezTo>
                  <a:close/>
                  <a:moveTo>
                    <a:pt x="1770412" y="2599277"/>
                  </a:moveTo>
                  <a:cubicBezTo>
                    <a:pt x="1679258" y="2609279"/>
                    <a:pt x="1586865" y="2614232"/>
                    <a:pt x="1494568" y="2614232"/>
                  </a:cubicBezTo>
                  <a:cubicBezTo>
                    <a:pt x="1402271" y="2614232"/>
                    <a:pt x="1309878" y="2609183"/>
                    <a:pt x="1218724" y="2599277"/>
                  </a:cubicBezTo>
                  <a:lnTo>
                    <a:pt x="1257300" y="2824163"/>
                  </a:lnTo>
                  <a:cubicBezTo>
                    <a:pt x="1264444" y="2865787"/>
                    <a:pt x="1285399" y="2901315"/>
                    <a:pt x="1314926" y="2926175"/>
                  </a:cubicBezTo>
                  <a:lnTo>
                    <a:pt x="1315117" y="2926366"/>
                  </a:lnTo>
                  <a:lnTo>
                    <a:pt x="1315212" y="2926175"/>
                  </a:lnTo>
                  <a:cubicBezTo>
                    <a:pt x="1344740" y="2951036"/>
                    <a:pt x="1383221" y="2965799"/>
                    <a:pt x="1425416" y="2965799"/>
                  </a:cubicBezTo>
                  <a:lnTo>
                    <a:pt x="1563815" y="2965799"/>
                  </a:lnTo>
                  <a:cubicBezTo>
                    <a:pt x="1606010" y="2965799"/>
                    <a:pt x="1644491" y="2951131"/>
                    <a:pt x="1674019" y="2926175"/>
                  </a:cubicBezTo>
                  <a:lnTo>
                    <a:pt x="1677448" y="2923413"/>
                  </a:lnTo>
                  <a:cubicBezTo>
                    <a:pt x="1705356" y="2898743"/>
                    <a:pt x="1725073" y="2864263"/>
                    <a:pt x="1731931" y="2824067"/>
                  </a:cubicBezTo>
                  <a:lnTo>
                    <a:pt x="1770507" y="2599182"/>
                  </a:lnTo>
                  <a:close/>
                  <a:moveTo>
                    <a:pt x="1895761" y="1868329"/>
                  </a:moveTo>
                  <a:lnTo>
                    <a:pt x="1983105" y="1358741"/>
                  </a:lnTo>
                  <a:cubicBezTo>
                    <a:pt x="1987582" y="1332833"/>
                    <a:pt x="1986534" y="1307973"/>
                    <a:pt x="1980248" y="1284923"/>
                  </a:cubicBezTo>
                  <a:cubicBezTo>
                    <a:pt x="1973866" y="1261586"/>
                    <a:pt x="1962245" y="1239679"/>
                    <a:pt x="1945672" y="1219867"/>
                  </a:cubicBezTo>
                  <a:lnTo>
                    <a:pt x="1945481" y="1219962"/>
                  </a:lnTo>
                  <a:cubicBezTo>
                    <a:pt x="1928432" y="1199674"/>
                    <a:pt x="1908905" y="1184529"/>
                    <a:pt x="1887379" y="1174528"/>
                  </a:cubicBezTo>
                  <a:cubicBezTo>
                    <a:pt x="1865852" y="1164527"/>
                    <a:pt x="1841564" y="1159383"/>
                    <a:pt x="1814894" y="1159383"/>
                  </a:cubicBezTo>
                  <a:lnTo>
                    <a:pt x="1174147" y="1159383"/>
                  </a:lnTo>
                  <a:cubicBezTo>
                    <a:pt x="1147477" y="1159383"/>
                    <a:pt x="1123188" y="1164527"/>
                    <a:pt x="1101662" y="1174528"/>
                  </a:cubicBezTo>
                  <a:cubicBezTo>
                    <a:pt x="1080135" y="1184529"/>
                    <a:pt x="1060609" y="1199769"/>
                    <a:pt x="1043559" y="1219962"/>
                  </a:cubicBezTo>
                  <a:lnTo>
                    <a:pt x="1040701" y="1223105"/>
                  </a:lnTo>
                  <a:cubicBezTo>
                    <a:pt x="1025462" y="1242060"/>
                    <a:pt x="1014794" y="1262825"/>
                    <a:pt x="1008793" y="1284923"/>
                  </a:cubicBezTo>
                  <a:cubicBezTo>
                    <a:pt x="1002506" y="1308068"/>
                    <a:pt x="1001554" y="1332833"/>
                    <a:pt x="1005935" y="1358741"/>
                  </a:cubicBezTo>
                  <a:lnTo>
                    <a:pt x="1093280" y="1868329"/>
                  </a:lnTo>
                  <a:cubicBezTo>
                    <a:pt x="1223772" y="1890903"/>
                    <a:pt x="1359027" y="1902143"/>
                    <a:pt x="1494473" y="1902143"/>
                  </a:cubicBezTo>
                  <a:cubicBezTo>
                    <a:pt x="1629918" y="1902143"/>
                    <a:pt x="1765078" y="1890903"/>
                    <a:pt x="1895666" y="1868329"/>
                  </a:cubicBezTo>
                  <a:close/>
                  <a:moveTo>
                    <a:pt x="1494568" y="755618"/>
                  </a:moveTo>
                  <a:cubicBezTo>
                    <a:pt x="1578769" y="755618"/>
                    <a:pt x="1654969" y="721519"/>
                    <a:pt x="1710119" y="666369"/>
                  </a:cubicBezTo>
                  <a:cubicBezTo>
                    <a:pt x="1765268" y="611219"/>
                    <a:pt x="1799368" y="535019"/>
                    <a:pt x="1799368" y="450818"/>
                  </a:cubicBezTo>
                  <a:cubicBezTo>
                    <a:pt x="1799368" y="366617"/>
                    <a:pt x="1765268" y="290417"/>
                    <a:pt x="1710119" y="235268"/>
                  </a:cubicBezTo>
                  <a:cubicBezTo>
                    <a:pt x="1654969" y="180118"/>
                    <a:pt x="1578769" y="146018"/>
                    <a:pt x="1494568" y="146018"/>
                  </a:cubicBezTo>
                  <a:cubicBezTo>
                    <a:pt x="1410367" y="146018"/>
                    <a:pt x="1334167" y="180118"/>
                    <a:pt x="1279017" y="235268"/>
                  </a:cubicBezTo>
                  <a:cubicBezTo>
                    <a:pt x="1223867" y="290417"/>
                    <a:pt x="1189768" y="366713"/>
                    <a:pt x="1189768" y="450818"/>
                  </a:cubicBezTo>
                  <a:cubicBezTo>
                    <a:pt x="1189768" y="535019"/>
                    <a:pt x="1223867" y="611219"/>
                    <a:pt x="1279017" y="666369"/>
                  </a:cubicBezTo>
                  <a:cubicBezTo>
                    <a:pt x="1334167" y="721519"/>
                    <a:pt x="1410367" y="755618"/>
                    <a:pt x="1494568" y="755618"/>
                  </a:cubicBezTo>
                  <a:close/>
                  <a:moveTo>
                    <a:pt x="1813274" y="769430"/>
                  </a:moveTo>
                  <a:cubicBezTo>
                    <a:pt x="1731740" y="850964"/>
                    <a:pt x="1619060" y="901446"/>
                    <a:pt x="1494568" y="901446"/>
                  </a:cubicBezTo>
                  <a:cubicBezTo>
                    <a:pt x="1370171" y="901446"/>
                    <a:pt x="1257491" y="850964"/>
                    <a:pt x="1175861" y="769430"/>
                  </a:cubicBezTo>
                  <a:cubicBezTo>
                    <a:pt x="1094327" y="687896"/>
                    <a:pt x="1043845" y="575215"/>
                    <a:pt x="1043845" y="450723"/>
                  </a:cubicBezTo>
                  <a:cubicBezTo>
                    <a:pt x="1043845" y="326231"/>
                    <a:pt x="1094327" y="213646"/>
                    <a:pt x="1175861" y="132017"/>
                  </a:cubicBezTo>
                  <a:cubicBezTo>
                    <a:pt x="1257395" y="50483"/>
                    <a:pt x="1370076" y="0"/>
                    <a:pt x="1494568" y="0"/>
                  </a:cubicBezTo>
                  <a:cubicBezTo>
                    <a:pt x="1618964" y="0"/>
                    <a:pt x="1731645" y="50483"/>
                    <a:pt x="1813274" y="132017"/>
                  </a:cubicBezTo>
                  <a:cubicBezTo>
                    <a:pt x="1894808" y="213551"/>
                    <a:pt x="1945291" y="326231"/>
                    <a:pt x="1945291" y="450723"/>
                  </a:cubicBezTo>
                  <a:cubicBezTo>
                    <a:pt x="1945291" y="575120"/>
                    <a:pt x="1894808" y="687800"/>
                    <a:pt x="1813274" y="76943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1A650D72-8387-55F2-6362-E2D2270A09C2}"/>
              </a:ext>
            </a:extLst>
          </p:cNvPr>
          <p:cNvGrpSpPr/>
          <p:nvPr/>
        </p:nvGrpSpPr>
        <p:grpSpPr>
          <a:xfrm>
            <a:off x="7996554" y="6632722"/>
            <a:ext cx="5563842" cy="5563838"/>
            <a:chOff x="9183789" y="6492046"/>
            <a:chExt cx="5563842" cy="5563838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8B815F19-FEDB-8B97-1CDB-F9E333480723}"/>
                </a:ext>
              </a:extLst>
            </p:cNvPr>
            <p:cNvSpPr/>
            <p:nvPr/>
          </p:nvSpPr>
          <p:spPr>
            <a:xfrm>
              <a:off x="9183789" y="6492046"/>
              <a:ext cx="5563842" cy="5563838"/>
            </a:xfrm>
            <a:prstGeom prst="ellipse">
              <a:avLst/>
            </a:prstGeom>
            <a:solidFill>
              <a:srgbClr val="943EF4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5E668EE3-1528-A192-870A-C126733F798B}"/>
                </a:ext>
              </a:extLst>
            </p:cNvPr>
            <p:cNvSpPr txBox="1"/>
            <p:nvPr/>
          </p:nvSpPr>
          <p:spPr>
            <a:xfrm>
              <a:off x="9558925" y="8872752"/>
              <a:ext cx="4860460" cy="1662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1500"/>
                </a:spcAft>
              </a:pPr>
              <a:r>
                <a:rPr lang="pt-BR" sz="4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MENU</a:t>
              </a:r>
              <a:br>
                <a:rPr lang="pt-BR" sz="4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pt-BR" sz="4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ESPECIAL DE TRAVESSEIROS</a:t>
              </a:r>
              <a:endParaRPr lang="pt-BR" sz="32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grpSp>
          <p:nvGrpSpPr>
            <p:cNvPr id="100" name="Agrupar 99">
              <a:extLst>
                <a:ext uri="{FF2B5EF4-FFF2-40B4-BE49-F238E27FC236}">
                  <a16:creationId xmlns:a16="http://schemas.microsoft.com/office/drawing/2014/main" id="{1B8C58C9-BF17-A585-75DC-B77FDA82823D}"/>
                </a:ext>
              </a:extLst>
            </p:cNvPr>
            <p:cNvGrpSpPr/>
            <p:nvPr/>
          </p:nvGrpSpPr>
          <p:grpSpPr>
            <a:xfrm>
              <a:off x="11352246" y="7522372"/>
              <a:ext cx="1344292" cy="1023956"/>
              <a:chOff x="9753221" y="4391402"/>
              <a:chExt cx="4876249" cy="3714273"/>
            </a:xfrm>
            <a:solidFill>
              <a:schemeClr val="bg1"/>
            </a:solidFill>
          </p:grpSpPr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A7F8361B-F555-4512-3740-DA323C506F6A}"/>
                  </a:ext>
                </a:extLst>
              </p:cNvPr>
              <p:cNvSpPr/>
              <p:nvPr/>
            </p:nvSpPr>
            <p:spPr>
              <a:xfrm>
                <a:off x="9753221" y="4391402"/>
                <a:ext cx="4876249" cy="3714273"/>
              </a:xfrm>
              <a:custGeom>
                <a:avLst/>
                <a:gdLst>
                  <a:gd name="connsiteX0" fmla="*/ 4631212 w 4876249"/>
                  <a:gd name="connsiteY0" fmla="*/ 2737488 h 3714273"/>
                  <a:gd name="connsiteX1" fmla="*/ 4676360 w 4876249"/>
                  <a:gd name="connsiteY1" fmla="*/ 2428497 h 3714273"/>
                  <a:gd name="connsiteX2" fmla="*/ 4676360 w 4876249"/>
                  <a:gd name="connsiteY2" fmla="*/ 1285497 h 3714273"/>
                  <a:gd name="connsiteX3" fmla="*/ 4631592 w 4876249"/>
                  <a:gd name="connsiteY3" fmla="*/ 976411 h 3714273"/>
                  <a:gd name="connsiteX4" fmla="*/ 4786850 w 4876249"/>
                  <a:gd name="connsiteY4" fmla="*/ 759050 h 3714273"/>
                  <a:gd name="connsiteX5" fmla="*/ 4675103 w 4876249"/>
                  <a:gd name="connsiteY5" fmla="*/ 89403 h 3714273"/>
                  <a:gd name="connsiteX6" fmla="*/ 4117147 w 4876249"/>
                  <a:gd name="connsiteY6" fmla="*/ 89443 h 3714273"/>
                  <a:gd name="connsiteX7" fmla="*/ 3905978 w 4876249"/>
                  <a:gd name="connsiteY7" fmla="*/ 240128 h 3714273"/>
                  <a:gd name="connsiteX8" fmla="*/ 3580985 w 4876249"/>
                  <a:gd name="connsiteY8" fmla="*/ 190122 h 3714273"/>
                  <a:gd name="connsiteX9" fmla="*/ 1294985 w 4876249"/>
                  <a:gd name="connsiteY9" fmla="*/ 190122 h 3714273"/>
                  <a:gd name="connsiteX10" fmla="*/ 969801 w 4876249"/>
                  <a:gd name="connsiteY10" fmla="*/ 239747 h 3714273"/>
                  <a:gd name="connsiteX11" fmla="*/ 759204 w 4876249"/>
                  <a:gd name="connsiteY11" fmla="*/ 89538 h 3714273"/>
                  <a:gd name="connsiteX12" fmla="*/ 89501 w 4876249"/>
                  <a:gd name="connsiteY12" fmla="*/ 200954 h 3714273"/>
                  <a:gd name="connsiteX13" fmla="*/ 89501 w 4876249"/>
                  <a:gd name="connsiteY13" fmla="*/ 759241 h 3714273"/>
                  <a:gd name="connsiteX14" fmla="*/ 244758 w 4876249"/>
                  <a:gd name="connsiteY14" fmla="*/ 976506 h 3714273"/>
                  <a:gd name="connsiteX15" fmla="*/ 199610 w 4876249"/>
                  <a:gd name="connsiteY15" fmla="*/ 1285497 h 3714273"/>
                  <a:gd name="connsiteX16" fmla="*/ 199610 w 4876249"/>
                  <a:gd name="connsiteY16" fmla="*/ 2428497 h 3714273"/>
                  <a:gd name="connsiteX17" fmla="*/ 244377 w 4876249"/>
                  <a:gd name="connsiteY17" fmla="*/ 2737584 h 3714273"/>
                  <a:gd name="connsiteX18" fmla="*/ 89501 w 4876249"/>
                  <a:gd name="connsiteY18" fmla="*/ 2954849 h 3714273"/>
                  <a:gd name="connsiteX19" fmla="*/ 201250 w 4876249"/>
                  <a:gd name="connsiteY19" fmla="*/ 3624494 h 3714273"/>
                  <a:gd name="connsiteX20" fmla="*/ 759204 w 4876249"/>
                  <a:gd name="connsiteY20" fmla="*/ 3624456 h 3714273"/>
                  <a:gd name="connsiteX21" fmla="*/ 969992 w 4876249"/>
                  <a:gd name="connsiteY21" fmla="*/ 3473961 h 3714273"/>
                  <a:gd name="connsiteX22" fmla="*/ 1294985 w 4876249"/>
                  <a:gd name="connsiteY22" fmla="*/ 3523872 h 3714273"/>
                  <a:gd name="connsiteX23" fmla="*/ 3580985 w 4876249"/>
                  <a:gd name="connsiteY23" fmla="*/ 3523872 h 3714273"/>
                  <a:gd name="connsiteX24" fmla="*/ 3906169 w 4876249"/>
                  <a:gd name="connsiteY24" fmla="*/ 3474342 h 3714273"/>
                  <a:gd name="connsiteX25" fmla="*/ 4116957 w 4876249"/>
                  <a:gd name="connsiteY25" fmla="*/ 3624837 h 3714273"/>
                  <a:gd name="connsiteX26" fmla="*/ 4786621 w 4876249"/>
                  <a:gd name="connsiteY26" fmla="*/ 3513185 h 3714273"/>
                  <a:gd name="connsiteX27" fmla="*/ 4786659 w 4876249"/>
                  <a:gd name="connsiteY27" fmla="*/ 2955230 h 3714273"/>
                  <a:gd name="connsiteX28" fmla="*/ 4338984 w 4876249"/>
                  <a:gd name="connsiteY28" fmla="*/ 1003081 h 3714273"/>
                  <a:gd name="connsiteX29" fmla="*/ 4390610 w 4876249"/>
                  <a:gd name="connsiteY29" fmla="*/ 1285497 h 3714273"/>
                  <a:gd name="connsiteX30" fmla="*/ 4390610 w 4876249"/>
                  <a:gd name="connsiteY30" fmla="*/ 2428497 h 3714273"/>
                  <a:gd name="connsiteX31" fmla="*/ 4339366 w 4876249"/>
                  <a:gd name="connsiteY31" fmla="*/ 2711009 h 3714273"/>
                  <a:gd name="connsiteX32" fmla="*/ 4356796 w 4876249"/>
                  <a:gd name="connsiteY32" fmla="*/ 2844359 h 3714273"/>
                  <a:gd name="connsiteX33" fmla="*/ 4554440 w 4876249"/>
                  <a:gd name="connsiteY33" fmla="*/ 3120584 h 3714273"/>
                  <a:gd name="connsiteX34" fmla="*/ 4509406 w 4876249"/>
                  <a:gd name="connsiteY34" fmla="*/ 3391799 h 3714273"/>
                  <a:gd name="connsiteX35" fmla="*/ 4283168 w 4876249"/>
                  <a:gd name="connsiteY35" fmla="*/ 3391761 h 3714273"/>
                  <a:gd name="connsiteX36" fmla="*/ 4011515 w 4876249"/>
                  <a:gd name="connsiteY36" fmla="*/ 3198308 h 3714273"/>
                  <a:gd name="connsiteX37" fmla="*/ 3928552 w 4876249"/>
                  <a:gd name="connsiteY37" fmla="*/ 3171638 h 3714273"/>
                  <a:gd name="connsiteX38" fmla="*/ 3875974 w 4876249"/>
                  <a:gd name="connsiteY38" fmla="*/ 3181639 h 3714273"/>
                  <a:gd name="connsiteX39" fmla="*/ 3580985 w 4876249"/>
                  <a:gd name="connsiteY39" fmla="*/ 3238122 h 3714273"/>
                  <a:gd name="connsiteX40" fmla="*/ 1294985 w 4876249"/>
                  <a:gd name="connsiteY40" fmla="*/ 3238122 h 3714273"/>
                  <a:gd name="connsiteX41" fmla="*/ 999710 w 4876249"/>
                  <a:gd name="connsiteY41" fmla="*/ 3182020 h 3714273"/>
                  <a:gd name="connsiteX42" fmla="*/ 864169 w 4876249"/>
                  <a:gd name="connsiteY42" fmla="*/ 3198689 h 3714273"/>
                  <a:gd name="connsiteX43" fmla="*/ 593183 w 4876249"/>
                  <a:gd name="connsiteY43" fmla="*/ 3392046 h 3714273"/>
                  <a:gd name="connsiteX44" fmla="*/ 321951 w 4876249"/>
                  <a:gd name="connsiteY44" fmla="*/ 3347107 h 3714273"/>
                  <a:gd name="connsiteX45" fmla="*/ 321911 w 4876249"/>
                  <a:gd name="connsiteY45" fmla="*/ 3120869 h 3714273"/>
                  <a:gd name="connsiteX46" fmla="*/ 519555 w 4876249"/>
                  <a:gd name="connsiteY46" fmla="*/ 2844644 h 3714273"/>
                  <a:gd name="connsiteX47" fmla="*/ 536985 w 4876249"/>
                  <a:gd name="connsiteY47" fmla="*/ 2711294 h 3714273"/>
                  <a:gd name="connsiteX48" fmla="*/ 485360 w 4876249"/>
                  <a:gd name="connsiteY48" fmla="*/ 2428497 h 3714273"/>
                  <a:gd name="connsiteX49" fmla="*/ 485360 w 4876249"/>
                  <a:gd name="connsiteY49" fmla="*/ 1285497 h 3714273"/>
                  <a:gd name="connsiteX50" fmla="*/ 536604 w 4876249"/>
                  <a:gd name="connsiteY50" fmla="*/ 1002986 h 3714273"/>
                  <a:gd name="connsiteX51" fmla="*/ 519174 w 4876249"/>
                  <a:gd name="connsiteY51" fmla="*/ 869636 h 3714273"/>
                  <a:gd name="connsiteX52" fmla="*/ 321530 w 4876249"/>
                  <a:gd name="connsiteY52" fmla="*/ 593411 h 3714273"/>
                  <a:gd name="connsiteX53" fmla="*/ 364557 w 4876249"/>
                  <a:gd name="connsiteY53" fmla="*/ 321868 h 3714273"/>
                  <a:gd name="connsiteX54" fmla="*/ 593183 w 4876249"/>
                  <a:gd name="connsiteY54" fmla="*/ 321948 h 3714273"/>
                  <a:gd name="connsiteX55" fmla="*/ 864455 w 4876249"/>
                  <a:gd name="connsiteY55" fmla="*/ 515687 h 3714273"/>
                  <a:gd name="connsiteX56" fmla="*/ 999710 w 4876249"/>
                  <a:gd name="connsiteY56" fmla="*/ 532355 h 3714273"/>
                  <a:gd name="connsiteX57" fmla="*/ 1294985 w 4876249"/>
                  <a:gd name="connsiteY57" fmla="*/ 475872 h 3714273"/>
                  <a:gd name="connsiteX58" fmla="*/ 3580985 w 4876249"/>
                  <a:gd name="connsiteY58" fmla="*/ 475872 h 3714273"/>
                  <a:gd name="connsiteX59" fmla="*/ 3876260 w 4876249"/>
                  <a:gd name="connsiteY59" fmla="*/ 531974 h 3714273"/>
                  <a:gd name="connsiteX60" fmla="*/ 4011801 w 4876249"/>
                  <a:gd name="connsiteY60" fmla="*/ 515306 h 3714273"/>
                  <a:gd name="connsiteX61" fmla="*/ 4283073 w 4876249"/>
                  <a:gd name="connsiteY61" fmla="*/ 321567 h 3714273"/>
                  <a:gd name="connsiteX62" fmla="*/ 4554307 w 4876249"/>
                  <a:gd name="connsiteY62" fmla="*/ 366510 h 3714273"/>
                  <a:gd name="connsiteX63" fmla="*/ 4554345 w 4876249"/>
                  <a:gd name="connsiteY63" fmla="*/ 592744 h 3714273"/>
                  <a:gd name="connsiteX64" fmla="*/ 4356701 w 4876249"/>
                  <a:gd name="connsiteY64" fmla="*/ 868969 h 3714273"/>
                  <a:gd name="connsiteX65" fmla="*/ 4338984 w 4876249"/>
                  <a:gd name="connsiteY65" fmla="*/ 1003081 h 371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4876249" h="3714273">
                    <a:moveTo>
                      <a:pt x="4631212" y="2737488"/>
                    </a:moveTo>
                    <a:cubicBezTo>
                      <a:pt x="4661092" y="2637209"/>
                      <a:pt x="4676294" y="2533129"/>
                      <a:pt x="4676360" y="2428497"/>
                    </a:cubicBezTo>
                    <a:lnTo>
                      <a:pt x="4676360" y="1285497"/>
                    </a:lnTo>
                    <a:cubicBezTo>
                      <a:pt x="4676427" y="1180846"/>
                      <a:pt x="4661349" y="1076738"/>
                      <a:pt x="4631592" y="976411"/>
                    </a:cubicBezTo>
                    <a:lnTo>
                      <a:pt x="4786850" y="759050"/>
                    </a:lnTo>
                    <a:cubicBezTo>
                      <a:pt x="4940907" y="543271"/>
                      <a:pt x="4890882" y="243462"/>
                      <a:pt x="4675103" y="89403"/>
                    </a:cubicBezTo>
                    <a:cubicBezTo>
                      <a:pt x="4508196" y="-29761"/>
                      <a:pt x="4284035" y="-29744"/>
                      <a:pt x="4117147" y="89443"/>
                    </a:cubicBezTo>
                    <a:lnTo>
                      <a:pt x="3905978" y="240128"/>
                    </a:lnTo>
                    <a:cubicBezTo>
                      <a:pt x="3800822" y="207022"/>
                      <a:pt x="3691227" y="190159"/>
                      <a:pt x="3580985" y="190122"/>
                    </a:cubicBezTo>
                    <a:lnTo>
                      <a:pt x="1294985" y="190122"/>
                    </a:lnTo>
                    <a:cubicBezTo>
                      <a:pt x="1184695" y="190017"/>
                      <a:pt x="1075043" y="206752"/>
                      <a:pt x="969801" y="239747"/>
                    </a:cubicBezTo>
                    <a:lnTo>
                      <a:pt x="759204" y="89538"/>
                    </a:lnTo>
                    <a:cubicBezTo>
                      <a:pt x="543503" y="-64629"/>
                      <a:pt x="243668" y="-14746"/>
                      <a:pt x="89501" y="200954"/>
                    </a:cubicBezTo>
                    <a:cubicBezTo>
                      <a:pt x="-29834" y="367919"/>
                      <a:pt x="-29834" y="592277"/>
                      <a:pt x="89501" y="759241"/>
                    </a:cubicBezTo>
                    <a:lnTo>
                      <a:pt x="244758" y="976506"/>
                    </a:lnTo>
                    <a:cubicBezTo>
                      <a:pt x="214881" y="1076785"/>
                      <a:pt x="199675" y="1180865"/>
                      <a:pt x="199610" y="1285497"/>
                    </a:cubicBezTo>
                    <a:lnTo>
                      <a:pt x="199610" y="2428497"/>
                    </a:lnTo>
                    <a:cubicBezTo>
                      <a:pt x="199542" y="2533148"/>
                      <a:pt x="214620" y="2637257"/>
                      <a:pt x="244377" y="2737584"/>
                    </a:cubicBezTo>
                    <a:lnTo>
                      <a:pt x="89501" y="2954849"/>
                    </a:lnTo>
                    <a:cubicBezTo>
                      <a:pt x="-64559" y="3170628"/>
                      <a:pt x="-14527" y="3470437"/>
                      <a:pt x="201250" y="3624494"/>
                    </a:cubicBezTo>
                    <a:cubicBezTo>
                      <a:pt x="368152" y="3743662"/>
                      <a:pt x="592319" y="3743643"/>
                      <a:pt x="759204" y="3624456"/>
                    </a:cubicBezTo>
                    <a:lnTo>
                      <a:pt x="969992" y="3473961"/>
                    </a:lnTo>
                    <a:cubicBezTo>
                      <a:pt x="1075167" y="3506994"/>
                      <a:pt x="1184752" y="3523815"/>
                      <a:pt x="1294985" y="3523872"/>
                    </a:cubicBezTo>
                    <a:lnTo>
                      <a:pt x="3580985" y="3523872"/>
                    </a:lnTo>
                    <a:cubicBezTo>
                      <a:pt x="3691265" y="3523958"/>
                      <a:pt x="3800917" y="3507261"/>
                      <a:pt x="3906169" y="3474342"/>
                    </a:cubicBezTo>
                    <a:lnTo>
                      <a:pt x="4116957" y="3624837"/>
                    </a:lnTo>
                    <a:cubicBezTo>
                      <a:pt x="4332708" y="3778923"/>
                      <a:pt x="4632526" y="3728936"/>
                      <a:pt x="4786621" y="3513185"/>
                    </a:cubicBezTo>
                    <a:cubicBezTo>
                      <a:pt x="4905808" y="3346298"/>
                      <a:pt x="4905827" y="3122127"/>
                      <a:pt x="4786659" y="2955230"/>
                    </a:cubicBezTo>
                    <a:close/>
                    <a:moveTo>
                      <a:pt x="4338984" y="1003081"/>
                    </a:moveTo>
                    <a:cubicBezTo>
                      <a:pt x="4373084" y="1093340"/>
                      <a:pt x="4390572" y="1189018"/>
                      <a:pt x="4390610" y="1285497"/>
                    </a:cubicBezTo>
                    <a:lnTo>
                      <a:pt x="4390610" y="2428497"/>
                    </a:lnTo>
                    <a:cubicBezTo>
                      <a:pt x="4390705" y="2524986"/>
                      <a:pt x="4373341" y="2620702"/>
                      <a:pt x="4339366" y="2711009"/>
                    </a:cubicBezTo>
                    <a:cubicBezTo>
                      <a:pt x="4322583" y="2755586"/>
                      <a:pt x="4329126" y="2805592"/>
                      <a:pt x="4356796" y="2844359"/>
                    </a:cubicBezTo>
                    <a:lnTo>
                      <a:pt x="4554440" y="3120584"/>
                    </a:lnTo>
                    <a:cubicBezTo>
                      <a:pt x="4616895" y="3207919"/>
                      <a:pt x="4596731" y="3329343"/>
                      <a:pt x="4509406" y="3391799"/>
                    </a:cubicBezTo>
                    <a:cubicBezTo>
                      <a:pt x="4441750" y="3440185"/>
                      <a:pt x="4350805" y="3440167"/>
                      <a:pt x="4283168" y="3391761"/>
                    </a:cubicBezTo>
                    <a:lnTo>
                      <a:pt x="4011515" y="3198308"/>
                    </a:lnTo>
                    <a:cubicBezTo>
                      <a:pt x="3987331" y="3180953"/>
                      <a:pt x="3958318" y="3171628"/>
                      <a:pt x="3928552" y="3171638"/>
                    </a:cubicBezTo>
                    <a:cubicBezTo>
                      <a:pt x="3910560" y="3171657"/>
                      <a:pt x="3892719" y="3175048"/>
                      <a:pt x="3875974" y="3181639"/>
                    </a:cubicBezTo>
                    <a:cubicBezTo>
                      <a:pt x="3782096" y="3218948"/>
                      <a:pt x="3681998" y="3238113"/>
                      <a:pt x="3580985" y="3238122"/>
                    </a:cubicBezTo>
                    <a:lnTo>
                      <a:pt x="1294985" y="3238122"/>
                    </a:lnTo>
                    <a:cubicBezTo>
                      <a:pt x="1193896" y="3238275"/>
                      <a:pt x="1093703" y="3219234"/>
                      <a:pt x="999710" y="3182020"/>
                    </a:cubicBezTo>
                    <a:cubicBezTo>
                      <a:pt x="954628" y="3164227"/>
                      <a:pt x="903598" y="3170504"/>
                      <a:pt x="864169" y="3198689"/>
                    </a:cubicBezTo>
                    <a:lnTo>
                      <a:pt x="593183" y="3392046"/>
                    </a:lnTo>
                    <a:cubicBezTo>
                      <a:pt x="505874" y="3454530"/>
                      <a:pt x="384439" y="3434413"/>
                      <a:pt x="321951" y="3347107"/>
                    </a:cubicBezTo>
                    <a:cubicBezTo>
                      <a:pt x="273542" y="3279470"/>
                      <a:pt x="273526" y="3188526"/>
                      <a:pt x="321911" y="3120869"/>
                    </a:cubicBezTo>
                    <a:lnTo>
                      <a:pt x="519555" y="2844644"/>
                    </a:lnTo>
                    <a:cubicBezTo>
                      <a:pt x="547229" y="2805878"/>
                      <a:pt x="553766" y="2755871"/>
                      <a:pt x="536985" y="2711294"/>
                    </a:cubicBezTo>
                    <a:cubicBezTo>
                      <a:pt x="502845" y="2620921"/>
                      <a:pt x="485354" y="2525109"/>
                      <a:pt x="485360" y="2428497"/>
                    </a:cubicBezTo>
                    <a:lnTo>
                      <a:pt x="485360" y="1285497"/>
                    </a:lnTo>
                    <a:cubicBezTo>
                      <a:pt x="485267" y="1189009"/>
                      <a:pt x="502628" y="1093292"/>
                      <a:pt x="536604" y="1002986"/>
                    </a:cubicBezTo>
                    <a:cubicBezTo>
                      <a:pt x="553385" y="958409"/>
                      <a:pt x="546849" y="908402"/>
                      <a:pt x="519174" y="869636"/>
                    </a:cubicBezTo>
                    <a:lnTo>
                      <a:pt x="321530" y="593411"/>
                    </a:lnTo>
                    <a:cubicBezTo>
                      <a:pt x="258427" y="506543"/>
                      <a:pt x="277691" y="384975"/>
                      <a:pt x="364557" y="321868"/>
                    </a:cubicBezTo>
                    <a:cubicBezTo>
                      <a:pt x="432730" y="272345"/>
                      <a:pt x="525045" y="272377"/>
                      <a:pt x="593183" y="321948"/>
                    </a:cubicBezTo>
                    <a:lnTo>
                      <a:pt x="864455" y="515687"/>
                    </a:lnTo>
                    <a:cubicBezTo>
                      <a:pt x="903815" y="543776"/>
                      <a:pt x="954704" y="550043"/>
                      <a:pt x="999710" y="532355"/>
                    </a:cubicBezTo>
                    <a:cubicBezTo>
                      <a:pt x="1093674" y="495008"/>
                      <a:pt x="1193868" y="475844"/>
                      <a:pt x="1294985" y="475872"/>
                    </a:cubicBezTo>
                    <a:lnTo>
                      <a:pt x="3580985" y="475872"/>
                    </a:lnTo>
                    <a:cubicBezTo>
                      <a:pt x="3682074" y="475720"/>
                      <a:pt x="3782267" y="494760"/>
                      <a:pt x="3876260" y="531974"/>
                    </a:cubicBezTo>
                    <a:cubicBezTo>
                      <a:pt x="3921342" y="549767"/>
                      <a:pt x="3972377" y="543490"/>
                      <a:pt x="4011801" y="515306"/>
                    </a:cubicBezTo>
                    <a:lnTo>
                      <a:pt x="4283073" y="321567"/>
                    </a:lnTo>
                    <a:cubicBezTo>
                      <a:pt x="4370379" y="259079"/>
                      <a:pt x="4491813" y="279201"/>
                      <a:pt x="4554307" y="366510"/>
                    </a:cubicBezTo>
                    <a:cubicBezTo>
                      <a:pt x="4602713" y="434143"/>
                      <a:pt x="4602732" y="525088"/>
                      <a:pt x="4554345" y="592744"/>
                    </a:cubicBezTo>
                    <a:lnTo>
                      <a:pt x="4356701" y="868969"/>
                    </a:lnTo>
                    <a:cubicBezTo>
                      <a:pt x="4328669" y="907869"/>
                      <a:pt x="4322011" y="958237"/>
                      <a:pt x="4338984" y="100308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F34D7C59-A805-55BF-8065-56E6B0B617BC}"/>
                  </a:ext>
                </a:extLst>
              </p:cNvPr>
              <p:cNvSpPr/>
              <p:nvPr/>
            </p:nvSpPr>
            <p:spPr>
              <a:xfrm>
                <a:off x="10810018" y="5438712"/>
                <a:ext cx="476312" cy="1615770"/>
              </a:xfrm>
              <a:custGeom>
                <a:avLst/>
                <a:gdLst>
                  <a:gd name="connsiteX0" fmla="*/ 61785 w 476312"/>
                  <a:gd name="connsiteY0" fmla="*/ 25304 h 1615770"/>
                  <a:gd name="connsiteX1" fmla="*/ 25266 w 476312"/>
                  <a:gd name="connsiteY1" fmla="*/ 224034 h 1615770"/>
                  <a:gd name="connsiteX2" fmla="*/ 25304 w 476312"/>
                  <a:gd name="connsiteY2" fmla="*/ 224091 h 1615770"/>
                  <a:gd name="connsiteX3" fmla="*/ 25304 w 476312"/>
                  <a:gd name="connsiteY3" fmla="*/ 1395666 h 1615770"/>
                  <a:gd name="connsiteX4" fmla="*/ 68290 w 476312"/>
                  <a:gd name="connsiteY4" fmla="*/ 1593090 h 1615770"/>
                  <a:gd name="connsiteX5" fmla="*/ 260571 w 476312"/>
                  <a:gd name="connsiteY5" fmla="*/ 1557591 h 1615770"/>
                  <a:gd name="connsiteX6" fmla="*/ 476313 w 476312"/>
                  <a:gd name="connsiteY6" fmla="*/ 809688 h 1615770"/>
                  <a:gd name="connsiteX7" fmla="*/ 260571 w 476312"/>
                  <a:gd name="connsiteY7" fmla="*/ 61785 h 1615770"/>
                  <a:gd name="connsiteX8" fmla="*/ 61842 w 476312"/>
                  <a:gd name="connsiteY8" fmla="*/ 25266 h 1615770"/>
                  <a:gd name="connsiteX9" fmla="*/ 61785 w 476312"/>
                  <a:gd name="connsiteY9" fmla="*/ 25304 h 1615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6312" h="1615770">
                    <a:moveTo>
                      <a:pt x="61785" y="25304"/>
                    </a:moveTo>
                    <a:cubicBezTo>
                      <a:pt x="-3176" y="70100"/>
                      <a:pt x="-19530" y="159073"/>
                      <a:pt x="25266" y="224034"/>
                    </a:cubicBezTo>
                    <a:cubicBezTo>
                      <a:pt x="25275" y="224053"/>
                      <a:pt x="25294" y="224072"/>
                      <a:pt x="25304" y="224091"/>
                    </a:cubicBezTo>
                    <a:cubicBezTo>
                      <a:pt x="244379" y="541464"/>
                      <a:pt x="244379" y="1077912"/>
                      <a:pt x="25304" y="1395666"/>
                    </a:cubicBezTo>
                    <a:cubicBezTo>
                      <a:pt x="-17340" y="1462055"/>
                      <a:pt x="1901" y="1550447"/>
                      <a:pt x="68290" y="1593090"/>
                    </a:cubicBezTo>
                    <a:cubicBezTo>
                      <a:pt x="131717" y="1633838"/>
                      <a:pt x="215880" y="1618294"/>
                      <a:pt x="260571" y="1557591"/>
                    </a:cubicBezTo>
                    <a:cubicBezTo>
                      <a:pt x="400113" y="1355851"/>
                      <a:pt x="476313" y="1090294"/>
                      <a:pt x="476313" y="809688"/>
                    </a:cubicBezTo>
                    <a:cubicBezTo>
                      <a:pt x="476313" y="529081"/>
                      <a:pt x="400113" y="263524"/>
                      <a:pt x="260571" y="61785"/>
                    </a:cubicBezTo>
                    <a:cubicBezTo>
                      <a:pt x="215775" y="-3176"/>
                      <a:pt x="126802" y="-19530"/>
                      <a:pt x="61842" y="25266"/>
                    </a:cubicBezTo>
                    <a:cubicBezTo>
                      <a:pt x="61823" y="25275"/>
                      <a:pt x="61804" y="25294"/>
                      <a:pt x="61785" y="253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7" name="Forma Livre: Forma 96">
                <a:extLst>
                  <a:ext uri="{FF2B5EF4-FFF2-40B4-BE49-F238E27FC236}">
                    <a16:creationId xmlns:a16="http://schemas.microsoft.com/office/drawing/2014/main" id="{76768720-7C9D-C3E7-7E71-A20D28CA3703}"/>
                  </a:ext>
                </a:extLst>
              </p:cNvPr>
              <p:cNvSpPr/>
              <p:nvPr/>
            </p:nvSpPr>
            <p:spPr>
              <a:xfrm>
                <a:off x="13096081" y="5438712"/>
                <a:ext cx="478843" cy="1623263"/>
              </a:xfrm>
              <a:custGeom>
                <a:avLst/>
                <a:gdLst>
                  <a:gd name="connsiteX0" fmla="*/ 414528 w 478843"/>
                  <a:gd name="connsiteY0" fmla="*/ 25304 h 1623263"/>
                  <a:gd name="connsiteX1" fmla="*/ 215779 w 478843"/>
                  <a:gd name="connsiteY1" fmla="*/ 61728 h 1623263"/>
                  <a:gd name="connsiteX2" fmla="*/ 215741 w 478843"/>
                  <a:gd name="connsiteY2" fmla="*/ 61785 h 1623263"/>
                  <a:gd name="connsiteX3" fmla="*/ 0 w 478843"/>
                  <a:gd name="connsiteY3" fmla="*/ 809688 h 1623263"/>
                  <a:gd name="connsiteX4" fmla="*/ 215741 w 478843"/>
                  <a:gd name="connsiteY4" fmla="*/ 1557591 h 1623263"/>
                  <a:gd name="connsiteX5" fmla="*/ 413175 w 478843"/>
                  <a:gd name="connsiteY5" fmla="*/ 1600577 h 1623263"/>
                  <a:gd name="connsiteX6" fmla="*/ 456162 w 478843"/>
                  <a:gd name="connsiteY6" fmla="*/ 1403153 h 1623263"/>
                  <a:gd name="connsiteX7" fmla="*/ 451009 w 478843"/>
                  <a:gd name="connsiteY7" fmla="*/ 1395666 h 1623263"/>
                  <a:gd name="connsiteX8" fmla="*/ 451009 w 478843"/>
                  <a:gd name="connsiteY8" fmla="*/ 224091 h 1623263"/>
                  <a:gd name="connsiteX9" fmla="*/ 414585 w 478843"/>
                  <a:gd name="connsiteY9" fmla="*/ 25342 h 1623263"/>
                  <a:gd name="connsiteX10" fmla="*/ 414528 w 478843"/>
                  <a:gd name="connsiteY10" fmla="*/ 25304 h 1623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8843" h="1623263">
                    <a:moveTo>
                      <a:pt x="414528" y="25304"/>
                    </a:moveTo>
                    <a:cubicBezTo>
                      <a:pt x="349587" y="-19521"/>
                      <a:pt x="260604" y="-3214"/>
                      <a:pt x="215779" y="61728"/>
                    </a:cubicBezTo>
                    <a:cubicBezTo>
                      <a:pt x="215770" y="61747"/>
                      <a:pt x="215751" y="61766"/>
                      <a:pt x="215741" y="61785"/>
                    </a:cubicBezTo>
                    <a:cubicBezTo>
                      <a:pt x="76200" y="263524"/>
                      <a:pt x="0" y="529081"/>
                      <a:pt x="0" y="809688"/>
                    </a:cubicBezTo>
                    <a:cubicBezTo>
                      <a:pt x="0" y="1090294"/>
                      <a:pt x="76200" y="1355851"/>
                      <a:pt x="215741" y="1557591"/>
                    </a:cubicBezTo>
                    <a:cubicBezTo>
                      <a:pt x="258385" y="1623980"/>
                      <a:pt x="346777" y="1643230"/>
                      <a:pt x="413175" y="1600577"/>
                    </a:cubicBezTo>
                    <a:cubicBezTo>
                      <a:pt x="479565" y="1557934"/>
                      <a:pt x="498805" y="1469542"/>
                      <a:pt x="456162" y="1403153"/>
                    </a:cubicBezTo>
                    <a:cubicBezTo>
                      <a:pt x="454523" y="1400600"/>
                      <a:pt x="452809" y="1398104"/>
                      <a:pt x="451009" y="1395666"/>
                    </a:cubicBezTo>
                    <a:cubicBezTo>
                      <a:pt x="231934" y="1078293"/>
                      <a:pt x="231934" y="541845"/>
                      <a:pt x="451009" y="224091"/>
                    </a:cubicBezTo>
                    <a:cubicBezTo>
                      <a:pt x="495833" y="159149"/>
                      <a:pt x="479527" y="70167"/>
                      <a:pt x="414585" y="25342"/>
                    </a:cubicBezTo>
                    <a:cubicBezTo>
                      <a:pt x="414566" y="25333"/>
                      <a:pt x="414547" y="25314"/>
                      <a:pt x="414528" y="2530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59" name="Agrupar 158">
            <a:extLst>
              <a:ext uri="{FF2B5EF4-FFF2-40B4-BE49-F238E27FC236}">
                <a16:creationId xmlns:a16="http://schemas.microsoft.com/office/drawing/2014/main" id="{8399E4C0-F2B3-33DE-329F-2FF87E47875A}"/>
              </a:ext>
            </a:extLst>
          </p:cNvPr>
          <p:cNvGrpSpPr/>
          <p:nvPr/>
        </p:nvGrpSpPr>
        <p:grpSpPr>
          <a:xfrm>
            <a:off x="5491831" y="3077344"/>
            <a:ext cx="4899316" cy="4899312"/>
            <a:chOff x="6561836" y="3077344"/>
            <a:chExt cx="4899316" cy="4899312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8ED71E5D-0830-4CD6-D8AC-A6D36A2AB31D}"/>
                </a:ext>
              </a:extLst>
            </p:cNvPr>
            <p:cNvSpPr/>
            <p:nvPr/>
          </p:nvSpPr>
          <p:spPr>
            <a:xfrm>
              <a:off x="6561836" y="3077344"/>
              <a:ext cx="4899316" cy="48993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E9397FBE-0805-41C4-260C-107E10618114}"/>
                </a:ext>
              </a:extLst>
            </p:cNvPr>
            <p:cNvSpPr txBox="1"/>
            <p:nvPr/>
          </p:nvSpPr>
          <p:spPr>
            <a:xfrm>
              <a:off x="6913526" y="5332383"/>
              <a:ext cx="4242826" cy="2080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1500"/>
                </a:spcAft>
              </a:pPr>
              <a:r>
                <a:rPr lang="pt-BR" sz="4000" b="1" dirty="0">
                  <a:solidFill>
                    <a:srgbClr val="943EF4"/>
                  </a:solidFill>
                  <a:latin typeface="Arial Black" panose="020B0A04020102020204" pitchFamily="34" charset="0"/>
                </a:rPr>
                <a:t>AMENIDADE DE BOAS-VINDAS</a:t>
              </a:r>
              <a:br>
                <a:rPr lang="pt-BR" sz="4000" b="1" dirty="0">
                  <a:solidFill>
                    <a:srgbClr val="943EF4"/>
                  </a:solidFill>
                  <a:latin typeface="Arial Black" panose="020B0A04020102020204" pitchFamily="34" charset="0"/>
                </a:rPr>
              </a:br>
              <a:endParaRPr lang="pt-BR" sz="3200" b="1" dirty="0">
                <a:solidFill>
                  <a:srgbClr val="943EF4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109" name="Forma Livre: Forma 108">
              <a:extLst>
                <a:ext uri="{FF2B5EF4-FFF2-40B4-BE49-F238E27FC236}">
                  <a16:creationId xmlns:a16="http://schemas.microsoft.com/office/drawing/2014/main" id="{89005035-9F8F-4ADB-5AFA-16F107101C58}"/>
                </a:ext>
              </a:extLst>
            </p:cNvPr>
            <p:cNvSpPr/>
            <p:nvPr/>
          </p:nvSpPr>
          <p:spPr>
            <a:xfrm>
              <a:off x="8437878" y="3908298"/>
              <a:ext cx="1147232" cy="1095168"/>
            </a:xfrm>
            <a:custGeom>
              <a:avLst/>
              <a:gdLst>
                <a:gd name="connsiteX0" fmla="*/ 613034 w 1147232"/>
                <a:gd name="connsiteY0" fmla="*/ 28641 h 1095168"/>
                <a:gd name="connsiteX1" fmla="*/ 573616 w 1147232"/>
                <a:gd name="connsiteY1" fmla="*/ 0 h 1095168"/>
                <a:gd name="connsiteX2" fmla="*/ 534198 w 1147232"/>
                <a:gd name="connsiteY2" fmla="*/ 28641 h 1095168"/>
                <a:gd name="connsiteX3" fmla="*/ 417893 w 1147232"/>
                <a:gd name="connsiteY3" fmla="*/ 386634 h 1095168"/>
                <a:gd name="connsiteX4" fmla="*/ 41456 w 1147232"/>
                <a:gd name="connsiteY4" fmla="*/ 386634 h 1095168"/>
                <a:gd name="connsiteX5" fmla="*/ 2038 w 1147232"/>
                <a:gd name="connsiteY5" fmla="*/ 415275 h 1095168"/>
                <a:gd name="connsiteX6" fmla="*/ 17084 w 1147232"/>
                <a:gd name="connsiteY6" fmla="*/ 461614 h 1095168"/>
                <a:gd name="connsiteX7" fmla="*/ 321608 w 1147232"/>
                <a:gd name="connsiteY7" fmla="*/ 682909 h 1095168"/>
                <a:gd name="connsiteX8" fmla="*/ 205303 w 1147232"/>
                <a:gd name="connsiteY8" fmla="*/ 1040902 h 1095168"/>
                <a:gd name="connsiteX9" fmla="*/ 220349 w 1147232"/>
                <a:gd name="connsiteY9" fmla="*/ 1087242 h 1095168"/>
                <a:gd name="connsiteX10" fmla="*/ 269092 w 1147232"/>
                <a:gd name="connsiteY10" fmla="*/ 1087242 h 1095168"/>
                <a:gd name="connsiteX11" fmla="*/ 573616 w 1147232"/>
                <a:gd name="connsiteY11" fmla="*/ 865988 h 1095168"/>
                <a:gd name="connsiteX12" fmla="*/ 878140 w 1147232"/>
                <a:gd name="connsiteY12" fmla="*/ 1087242 h 1095168"/>
                <a:gd name="connsiteX13" fmla="*/ 926884 w 1147232"/>
                <a:gd name="connsiteY13" fmla="*/ 1087242 h 1095168"/>
                <a:gd name="connsiteX14" fmla="*/ 941929 w 1147232"/>
                <a:gd name="connsiteY14" fmla="*/ 1040902 h 1095168"/>
                <a:gd name="connsiteX15" fmla="*/ 825624 w 1147232"/>
                <a:gd name="connsiteY15" fmla="*/ 682909 h 1095168"/>
                <a:gd name="connsiteX16" fmla="*/ 1130148 w 1147232"/>
                <a:gd name="connsiteY16" fmla="*/ 461614 h 1095168"/>
                <a:gd name="connsiteX17" fmla="*/ 1145194 w 1147232"/>
                <a:gd name="connsiteY17" fmla="*/ 415275 h 1095168"/>
                <a:gd name="connsiteX18" fmla="*/ 1105776 w 1147232"/>
                <a:gd name="connsiteY18" fmla="*/ 386634 h 1095168"/>
                <a:gd name="connsiteX19" fmla="*/ 729339 w 1147232"/>
                <a:gd name="connsiteY19" fmla="*/ 386634 h 1095168"/>
                <a:gd name="connsiteX20" fmla="*/ 613034 w 1147232"/>
                <a:gd name="connsiteY20" fmla="*/ 28641 h 1095168"/>
                <a:gd name="connsiteX21" fmla="*/ 573616 w 1147232"/>
                <a:gd name="connsiteY21" fmla="*/ 175577 h 1095168"/>
                <a:gd name="connsiteX22" fmla="*/ 659830 w 1147232"/>
                <a:gd name="connsiteY22" fmla="*/ 440890 h 1095168"/>
                <a:gd name="connsiteX23" fmla="*/ 699247 w 1147232"/>
                <a:gd name="connsiteY23" fmla="*/ 469531 h 1095168"/>
                <a:gd name="connsiteX24" fmla="*/ 978239 w 1147232"/>
                <a:gd name="connsiteY24" fmla="*/ 469531 h 1095168"/>
                <a:gd name="connsiteX25" fmla="*/ 752509 w 1147232"/>
                <a:gd name="connsiteY25" fmla="*/ 633544 h 1095168"/>
                <a:gd name="connsiteX26" fmla="*/ 737463 w 1147232"/>
                <a:gd name="connsiteY26" fmla="*/ 679883 h 1095168"/>
                <a:gd name="connsiteX27" fmla="*/ 823676 w 1147232"/>
                <a:gd name="connsiteY27" fmla="*/ 945197 h 1095168"/>
                <a:gd name="connsiteX28" fmla="*/ 597988 w 1147232"/>
                <a:gd name="connsiteY28" fmla="*/ 781226 h 1095168"/>
                <a:gd name="connsiteX29" fmla="*/ 549244 w 1147232"/>
                <a:gd name="connsiteY29" fmla="*/ 781226 h 1095168"/>
                <a:gd name="connsiteX30" fmla="*/ 323556 w 1147232"/>
                <a:gd name="connsiteY30" fmla="*/ 945197 h 1095168"/>
                <a:gd name="connsiteX31" fmla="*/ 409769 w 1147232"/>
                <a:gd name="connsiteY31" fmla="*/ 679883 h 1095168"/>
                <a:gd name="connsiteX32" fmla="*/ 394723 w 1147232"/>
                <a:gd name="connsiteY32" fmla="*/ 633544 h 1095168"/>
                <a:gd name="connsiteX33" fmla="*/ 168994 w 1147232"/>
                <a:gd name="connsiteY33" fmla="*/ 469531 h 1095168"/>
                <a:gd name="connsiteX34" fmla="*/ 447985 w 1147232"/>
                <a:gd name="connsiteY34" fmla="*/ 469531 h 1095168"/>
                <a:gd name="connsiteX35" fmla="*/ 487403 w 1147232"/>
                <a:gd name="connsiteY35" fmla="*/ 440890 h 1095168"/>
                <a:gd name="connsiteX36" fmla="*/ 573616 w 1147232"/>
                <a:gd name="connsiteY36" fmla="*/ 175577 h 109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47232" h="1095168">
                  <a:moveTo>
                    <a:pt x="613034" y="28641"/>
                  </a:moveTo>
                  <a:cubicBezTo>
                    <a:pt x="607480" y="11564"/>
                    <a:pt x="591563" y="0"/>
                    <a:pt x="573616" y="0"/>
                  </a:cubicBezTo>
                  <a:cubicBezTo>
                    <a:pt x="555669" y="0"/>
                    <a:pt x="539753" y="11564"/>
                    <a:pt x="534198" y="28641"/>
                  </a:cubicBezTo>
                  <a:lnTo>
                    <a:pt x="417893" y="386634"/>
                  </a:lnTo>
                  <a:cubicBezTo>
                    <a:pt x="417893" y="386634"/>
                    <a:pt x="41456" y="386634"/>
                    <a:pt x="41456" y="386634"/>
                  </a:cubicBezTo>
                  <a:cubicBezTo>
                    <a:pt x="23509" y="386634"/>
                    <a:pt x="7592" y="398198"/>
                    <a:pt x="2038" y="415275"/>
                  </a:cubicBezTo>
                  <a:cubicBezTo>
                    <a:pt x="-3516" y="432352"/>
                    <a:pt x="2536" y="451086"/>
                    <a:pt x="17084" y="461614"/>
                  </a:cubicBezTo>
                  <a:lnTo>
                    <a:pt x="321608" y="682909"/>
                  </a:lnTo>
                  <a:cubicBezTo>
                    <a:pt x="321608" y="682909"/>
                    <a:pt x="205303" y="1040902"/>
                    <a:pt x="205303" y="1040902"/>
                  </a:cubicBezTo>
                  <a:cubicBezTo>
                    <a:pt x="199749" y="1057979"/>
                    <a:pt x="205842" y="1076672"/>
                    <a:pt x="220349" y="1087242"/>
                  </a:cubicBezTo>
                  <a:cubicBezTo>
                    <a:pt x="234897" y="1097811"/>
                    <a:pt x="254544" y="1097811"/>
                    <a:pt x="269092" y="1087242"/>
                  </a:cubicBezTo>
                  <a:lnTo>
                    <a:pt x="573616" y="865988"/>
                  </a:lnTo>
                  <a:cubicBezTo>
                    <a:pt x="573616" y="865988"/>
                    <a:pt x="878140" y="1087242"/>
                    <a:pt x="878140" y="1087242"/>
                  </a:cubicBezTo>
                  <a:cubicBezTo>
                    <a:pt x="892688" y="1097811"/>
                    <a:pt x="912335" y="1097811"/>
                    <a:pt x="926884" y="1087242"/>
                  </a:cubicBezTo>
                  <a:cubicBezTo>
                    <a:pt x="941391" y="1076672"/>
                    <a:pt x="947484" y="1057979"/>
                    <a:pt x="941929" y="1040902"/>
                  </a:cubicBezTo>
                  <a:lnTo>
                    <a:pt x="825624" y="682909"/>
                  </a:lnTo>
                  <a:cubicBezTo>
                    <a:pt x="825624" y="682909"/>
                    <a:pt x="1130148" y="461614"/>
                    <a:pt x="1130148" y="461614"/>
                  </a:cubicBezTo>
                  <a:cubicBezTo>
                    <a:pt x="1144697" y="451086"/>
                    <a:pt x="1150748" y="432352"/>
                    <a:pt x="1145194" y="415275"/>
                  </a:cubicBezTo>
                  <a:cubicBezTo>
                    <a:pt x="1139640" y="398198"/>
                    <a:pt x="1123724" y="386634"/>
                    <a:pt x="1105776" y="386634"/>
                  </a:cubicBezTo>
                  <a:lnTo>
                    <a:pt x="729339" y="386634"/>
                  </a:lnTo>
                  <a:cubicBezTo>
                    <a:pt x="729339" y="386634"/>
                    <a:pt x="613034" y="28641"/>
                    <a:pt x="613034" y="28641"/>
                  </a:cubicBezTo>
                  <a:close/>
                  <a:moveTo>
                    <a:pt x="573616" y="175577"/>
                  </a:moveTo>
                  <a:lnTo>
                    <a:pt x="659830" y="440890"/>
                  </a:lnTo>
                  <a:cubicBezTo>
                    <a:pt x="665384" y="457967"/>
                    <a:pt x="681300" y="469531"/>
                    <a:pt x="699247" y="469531"/>
                  </a:cubicBezTo>
                  <a:lnTo>
                    <a:pt x="978239" y="469531"/>
                  </a:lnTo>
                  <a:cubicBezTo>
                    <a:pt x="978239" y="469531"/>
                    <a:pt x="752509" y="633544"/>
                    <a:pt x="752509" y="633544"/>
                  </a:cubicBezTo>
                  <a:cubicBezTo>
                    <a:pt x="738002" y="644072"/>
                    <a:pt x="731909" y="662807"/>
                    <a:pt x="737463" y="679883"/>
                  </a:cubicBezTo>
                  <a:lnTo>
                    <a:pt x="823676" y="945197"/>
                  </a:lnTo>
                  <a:cubicBezTo>
                    <a:pt x="823676" y="945197"/>
                    <a:pt x="597988" y="781226"/>
                    <a:pt x="597988" y="781226"/>
                  </a:cubicBezTo>
                  <a:cubicBezTo>
                    <a:pt x="583440" y="770656"/>
                    <a:pt x="563793" y="770656"/>
                    <a:pt x="549244" y="781226"/>
                  </a:cubicBezTo>
                  <a:lnTo>
                    <a:pt x="323556" y="945197"/>
                  </a:lnTo>
                  <a:cubicBezTo>
                    <a:pt x="323556" y="945197"/>
                    <a:pt x="409769" y="679883"/>
                    <a:pt x="409769" y="679883"/>
                  </a:cubicBezTo>
                  <a:cubicBezTo>
                    <a:pt x="415323" y="662807"/>
                    <a:pt x="409231" y="644072"/>
                    <a:pt x="394723" y="633544"/>
                  </a:cubicBezTo>
                  <a:lnTo>
                    <a:pt x="168994" y="469531"/>
                  </a:lnTo>
                  <a:cubicBezTo>
                    <a:pt x="168994" y="469531"/>
                    <a:pt x="447985" y="469531"/>
                    <a:pt x="447985" y="469531"/>
                  </a:cubicBezTo>
                  <a:cubicBezTo>
                    <a:pt x="465932" y="469531"/>
                    <a:pt x="481849" y="457967"/>
                    <a:pt x="487403" y="440890"/>
                  </a:cubicBezTo>
                  <a:lnTo>
                    <a:pt x="573616" y="175577"/>
                  </a:lnTo>
                  <a:close/>
                </a:path>
              </a:pathLst>
            </a:custGeom>
            <a:solidFill>
              <a:srgbClr val="943EF4"/>
            </a:solidFill>
            <a:ln w="41374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61" name="Agrupar 160">
            <a:extLst>
              <a:ext uri="{FF2B5EF4-FFF2-40B4-BE49-F238E27FC236}">
                <a16:creationId xmlns:a16="http://schemas.microsoft.com/office/drawing/2014/main" id="{041B40E2-D57A-3D01-6956-F06832612A8F}"/>
              </a:ext>
            </a:extLst>
          </p:cNvPr>
          <p:cNvGrpSpPr/>
          <p:nvPr/>
        </p:nvGrpSpPr>
        <p:grpSpPr>
          <a:xfrm>
            <a:off x="12427877" y="3956651"/>
            <a:ext cx="5563842" cy="5563838"/>
            <a:chOff x="13615112" y="3815975"/>
            <a:chExt cx="5563842" cy="5563838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64856C46-3556-AC1F-BD3F-6268CE23DA7F}"/>
                </a:ext>
              </a:extLst>
            </p:cNvPr>
            <p:cNvSpPr/>
            <p:nvPr/>
          </p:nvSpPr>
          <p:spPr>
            <a:xfrm>
              <a:off x="13615112" y="3815975"/>
              <a:ext cx="5563842" cy="55638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92D175EB-ED47-3783-8EF4-A1467BDAA6B2}"/>
                </a:ext>
              </a:extLst>
            </p:cNvPr>
            <p:cNvSpPr txBox="1"/>
            <p:nvPr/>
          </p:nvSpPr>
          <p:spPr>
            <a:xfrm>
              <a:off x="13990248" y="6434352"/>
              <a:ext cx="4860460" cy="2603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1500"/>
                </a:spcAft>
              </a:pPr>
              <a:r>
                <a:rPr lang="pt-BR" sz="4000" b="1" dirty="0">
                  <a:solidFill>
                    <a:srgbClr val="943EF4"/>
                  </a:solidFill>
                  <a:latin typeface="Arial Black" panose="020B0A04020102020204" pitchFamily="34" charset="0"/>
                </a:rPr>
                <a:t>FRIGOBAR COM PRODUTOS PREMIUM</a:t>
              </a:r>
              <a:br>
                <a:rPr lang="pt-BR" sz="4000" b="1" dirty="0">
                  <a:solidFill>
                    <a:srgbClr val="943EF4"/>
                  </a:solidFill>
                  <a:latin typeface="Arial Black" panose="020B0A04020102020204" pitchFamily="34" charset="0"/>
                </a:rPr>
              </a:br>
              <a:br>
                <a:rPr lang="pt-BR" sz="4000" b="1" dirty="0">
                  <a:solidFill>
                    <a:srgbClr val="943EF4"/>
                  </a:solidFill>
                  <a:latin typeface="Arial Black" panose="020B0A04020102020204" pitchFamily="34" charset="0"/>
                </a:rPr>
              </a:br>
              <a:endParaRPr lang="pt-BR" sz="3200" b="1" dirty="0">
                <a:solidFill>
                  <a:srgbClr val="943EF4"/>
                </a:solidFill>
                <a:latin typeface="Arial Nova" panose="020B0504020202020204" pitchFamily="34" charset="0"/>
              </a:endParaRPr>
            </a:p>
          </p:txBody>
        </p:sp>
        <p:grpSp>
          <p:nvGrpSpPr>
            <p:cNvPr id="132" name="Agrupar 131">
              <a:extLst>
                <a:ext uri="{FF2B5EF4-FFF2-40B4-BE49-F238E27FC236}">
                  <a16:creationId xmlns:a16="http://schemas.microsoft.com/office/drawing/2014/main" id="{1BE42252-469A-A624-5552-6685D9A2D1DF}"/>
                </a:ext>
              </a:extLst>
            </p:cNvPr>
            <p:cNvGrpSpPr/>
            <p:nvPr/>
          </p:nvGrpSpPr>
          <p:grpSpPr>
            <a:xfrm>
              <a:off x="15880900" y="4691760"/>
              <a:ext cx="1131503" cy="1435646"/>
              <a:chOff x="11625468" y="5949676"/>
              <a:chExt cx="1131503" cy="1435646"/>
            </a:xfrm>
            <a:solidFill>
              <a:schemeClr val="bg1"/>
            </a:solidFill>
          </p:grpSpPr>
          <p:sp>
            <p:nvSpPr>
              <p:cNvPr id="126" name="Forma Livre: Forma 125">
                <a:extLst>
                  <a:ext uri="{FF2B5EF4-FFF2-40B4-BE49-F238E27FC236}">
                    <a16:creationId xmlns:a16="http://schemas.microsoft.com/office/drawing/2014/main" id="{FCBAC222-FEC5-9D93-F868-73B2B46A1123}"/>
                  </a:ext>
                </a:extLst>
              </p:cNvPr>
              <p:cNvSpPr/>
              <p:nvPr/>
            </p:nvSpPr>
            <p:spPr>
              <a:xfrm>
                <a:off x="11779945" y="6472618"/>
                <a:ext cx="66675" cy="438445"/>
              </a:xfrm>
              <a:custGeom>
                <a:avLst/>
                <a:gdLst>
                  <a:gd name="connsiteX0" fmla="*/ 33338 w 66675"/>
                  <a:gd name="connsiteY0" fmla="*/ 438445 h 438445"/>
                  <a:gd name="connsiteX1" fmla="*/ 66675 w 66675"/>
                  <a:gd name="connsiteY1" fmla="*/ 405108 h 438445"/>
                  <a:gd name="connsiteX2" fmla="*/ 66675 w 66675"/>
                  <a:gd name="connsiteY2" fmla="*/ 33338 h 438445"/>
                  <a:gd name="connsiteX3" fmla="*/ 33338 w 66675"/>
                  <a:gd name="connsiteY3" fmla="*/ 0 h 438445"/>
                  <a:gd name="connsiteX4" fmla="*/ 0 w 66675"/>
                  <a:gd name="connsiteY4" fmla="*/ 33338 h 438445"/>
                  <a:gd name="connsiteX5" fmla="*/ 0 w 66675"/>
                  <a:gd name="connsiteY5" fmla="*/ 405108 h 438445"/>
                  <a:gd name="connsiteX6" fmla="*/ 33338 w 66675"/>
                  <a:gd name="connsiteY6" fmla="*/ 438445 h 43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75" h="438445">
                    <a:moveTo>
                      <a:pt x="33338" y="438445"/>
                    </a:moveTo>
                    <a:cubicBezTo>
                      <a:pt x="51749" y="438445"/>
                      <a:pt x="66675" y="423520"/>
                      <a:pt x="66675" y="405108"/>
                    </a:cubicBezTo>
                    <a:lnTo>
                      <a:pt x="66675" y="33338"/>
                    </a:lnTo>
                    <a:cubicBezTo>
                      <a:pt x="66675" y="14926"/>
                      <a:pt x="51749" y="0"/>
                      <a:pt x="33338" y="0"/>
                    </a:cubicBezTo>
                    <a:cubicBezTo>
                      <a:pt x="14926" y="0"/>
                      <a:pt x="0" y="14926"/>
                      <a:pt x="0" y="33338"/>
                    </a:cubicBezTo>
                    <a:lnTo>
                      <a:pt x="0" y="405108"/>
                    </a:lnTo>
                    <a:cubicBezTo>
                      <a:pt x="0" y="423510"/>
                      <a:pt x="14926" y="438445"/>
                      <a:pt x="33338" y="438445"/>
                    </a:cubicBezTo>
                    <a:close/>
                  </a:path>
                </a:pathLst>
              </a:custGeom>
              <a:solidFill>
                <a:srgbClr val="943E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7" name="Forma Livre: Forma 126">
                <a:extLst>
                  <a:ext uri="{FF2B5EF4-FFF2-40B4-BE49-F238E27FC236}">
                    <a16:creationId xmlns:a16="http://schemas.microsoft.com/office/drawing/2014/main" id="{E147CBEB-6A9C-71F7-BC68-855ABB340D5D}"/>
                  </a:ext>
                </a:extLst>
              </p:cNvPr>
              <p:cNvSpPr/>
              <p:nvPr/>
            </p:nvSpPr>
            <p:spPr>
              <a:xfrm>
                <a:off x="11625468" y="5949676"/>
                <a:ext cx="1131503" cy="1435646"/>
              </a:xfrm>
              <a:custGeom>
                <a:avLst/>
                <a:gdLst>
                  <a:gd name="connsiteX0" fmla="*/ 1000430 w 1131503"/>
                  <a:gd name="connsiteY0" fmla="*/ 0 h 1435646"/>
                  <a:gd name="connsiteX1" fmla="*/ 131035 w 1131503"/>
                  <a:gd name="connsiteY1" fmla="*/ 0 h 1435646"/>
                  <a:gd name="connsiteX2" fmla="*/ 0 w 1131503"/>
                  <a:gd name="connsiteY2" fmla="*/ 131045 h 1435646"/>
                  <a:gd name="connsiteX3" fmla="*/ 0 w 1131503"/>
                  <a:gd name="connsiteY3" fmla="*/ 228733 h 1435646"/>
                  <a:gd name="connsiteX4" fmla="*/ 0 w 1131503"/>
                  <a:gd name="connsiteY4" fmla="*/ 1157878 h 1435646"/>
                  <a:gd name="connsiteX5" fmla="*/ 89754 w 1131503"/>
                  <a:gd name="connsiteY5" fmla="*/ 1282151 h 1435646"/>
                  <a:gd name="connsiteX6" fmla="*/ 89754 w 1131503"/>
                  <a:gd name="connsiteY6" fmla="*/ 1338634 h 1435646"/>
                  <a:gd name="connsiteX7" fmla="*/ 186766 w 1131503"/>
                  <a:gd name="connsiteY7" fmla="*/ 1435646 h 1435646"/>
                  <a:gd name="connsiteX8" fmla="*/ 188862 w 1131503"/>
                  <a:gd name="connsiteY8" fmla="*/ 1435646 h 1435646"/>
                  <a:gd name="connsiteX9" fmla="*/ 285874 w 1131503"/>
                  <a:gd name="connsiteY9" fmla="*/ 1338634 h 1435646"/>
                  <a:gd name="connsiteX10" fmla="*/ 285874 w 1131503"/>
                  <a:gd name="connsiteY10" fmla="*/ 1288914 h 1435646"/>
                  <a:gd name="connsiteX11" fmla="*/ 845620 w 1131503"/>
                  <a:gd name="connsiteY11" fmla="*/ 1288914 h 1435646"/>
                  <a:gd name="connsiteX12" fmla="*/ 845620 w 1131503"/>
                  <a:gd name="connsiteY12" fmla="*/ 1338634 h 1435646"/>
                  <a:gd name="connsiteX13" fmla="*/ 942632 w 1131503"/>
                  <a:gd name="connsiteY13" fmla="*/ 1435646 h 1435646"/>
                  <a:gd name="connsiteX14" fmla="*/ 944728 w 1131503"/>
                  <a:gd name="connsiteY14" fmla="*/ 1435646 h 1435646"/>
                  <a:gd name="connsiteX15" fmla="*/ 1041740 w 1131503"/>
                  <a:gd name="connsiteY15" fmla="*/ 1338634 h 1435646"/>
                  <a:gd name="connsiteX16" fmla="*/ 1041740 w 1131503"/>
                  <a:gd name="connsiteY16" fmla="*/ 1282151 h 1435646"/>
                  <a:gd name="connsiteX17" fmla="*/ 1131503 w 1131503"/>
                  <a:gd name="connsiteY17" fmla="*/ 1157869 h 1435646"/>
                  <a:gd name="connsiteX18" fmla="*/ 1131503 w 1131503"/>
                  <a:gd name="connsiteY18" fmla="*/ 228733 h 1435646"/>
                  <a:gd name="connsiteX19" fmla="*/ 1131503 w 1131503"/>
                  <a:gd name="connsiteY19" fmla="*/ 131045 h 1435646"/>
                  <a:gd name="connsiteX20" fmla="*/ 1000430 w 1131503"/>
                  <a:gd name="connsiteY20" fmla="*/ 0 h 1435646"/>
                  <a:gd name="connsiteX21" fmla="*/ 66675 w 1131503"/>
                  <a:gd name="connsiteY21" fmla="*/ 131045 h 1435646"/>
                  <a:gd name="connsiteX22" fmla="*/ 131035 w 1131503"/>
                  <a:gd name="connsiteY22" fmla="*/ 66675 h 1435646"/>
                  <a:gd name="connsiteX23" fmla="*/ 1000430 w 1131503"/>
                  <a:gd name="connsiteY23" fmla="*/ 66675 h 1435646"/>
                  <a:gd name="connsiteX24" fmla="*/ 1064800 w 1131503"/>
                  <a:gd name="connsiteY24" fmla="*/ 131045 h 1435646"/>
                  <a:gd name="connsiteX25" fmla="*/ 1064800 w 1131503"/>
                  <a:gd name="connsiteY25" fmla="*/ 195396 h 1435646"/>
                  <a:gd name="connsiteX26" fmla="*/ 66675 w 1131503"/>
                  <a:gd name="connsiteY26" fmla="*/ 195396 h 1435646"/>
                  <a:gd name="connsiteX27" fmla="*/ 66675 w 1131503"/>
                  <a:gd name="connsiteY27" fmla="*/ 131045 h 1435646"/>
                  <a:gd name="connsiteX28" fmla="*/ 219189 w 1131503"/>
                  <a:gd name="connsiteY28" fmla="*/ 1338634 h 1435646"/>
                  <a:gd name="connsiteX29" fmla="*/ 188852 w 1131503"/>
                  <a:gd name="connsiteY29" fmla="*/ 1368971 h 1435646"/>
                  <a:gd name="connsiteX30" fmla="*/ 186757 w 1131503"/>
                  <a:gd name="connsiteY30" fmla="*/ 1368971 h 1435646"/>
                  <a:gd name="connsiteX31" fmla="*/ 156420 w 1131503"/>
                  <a:gd name="connsiteY31" fmla="*/ 1338634 h 1435646"/>
                  <a:gd name="connsiteX32" fmla="*/ 156420 w 1131503"/>
                  <a:gd name="connsiteY32" fmla="*/ 1288914 h 1435646"/>
                  <a:gd name="connsiteX33" fmla="*/ 219180 w 1131503"/>
                  <a:gd name="connsiteY33" fmla="*/ 1288914 h 1435646"/>
                  <a:gd name="connsiteX34" fmla="*/ 219180 w 1131503"/>
                  <a:gd name="connsiteY34" fmla="*/ 1338634 h 1435646"/>
                  <a:gd name="connsiteX35" fmla="*/ 975036 w 1131503"/>
                  <a:gd name="connsiteY35" fmla="*/ 1338634 h 1435646"/>
                  <a:gd name="connsiteX36" fmla="*/ 944699 w 1131503"/>
                  <a:gd name="connsiteY36" fmla="*/ 1368971 h 1435646"/>
                  <a:gd name="connsiteX37" fmla="*/ 942604 w 1131503"/>
                  <a:gd name="connsiteY37" fmla="*/ 1368971 h 1435646"/>
                  <a:gd name="connsiteX38" fmla="*/ 912266 w 1131503"/>
                  <a:gd name="connsiteY38" fmla="*/ 1338634 h 1435646"/>
                  <a:gd name="connsiteX39" fmla="*/ 912266 w 1131503"/>
                  <a:gd name="connsiteY39" fmla="*/ 1288914 h 1435646"/>
                  <a:gd name="connsiteX40" fmla="*/ 975027 w 1131503"/>
                  <a:gd name="connsiteY40" fmla="*/ 1288914 h 1435646"/>
                  <a:gd name="connsiteX41" fmla="*/ 975027 w 1131503"/>
                  <a:gd name="connsiteY41" fmla="*/ 1338634 h 1435646"/>
                  <a:gd name="connsiteX42" fmla="*/ 1064800 w 1131503"/>
                  <a:gd name="connsiteY42" fmla="*/ 1157878 h 1435646"/>
                  <a:gd name="connsiteX43" fmla="*/ 1000430 w 1131503"/>
                  <a:gd name="connsiteY43" fmla="*/ 1222248 h 1435646"/>
                  <a:gd name="connsiteX44" fmla="*/ 878938 w 1131503"/>
                  <a:gd name="connsiteY44" fmla="*/ 1222248 h 1435646"/>
                  <a:gd name="connsiteX45" fmla="*/ 252527 w 1131503"/>
                  <a:gd name="connsiteY45" fmla="*/ 1222248 h 1435646"/>
                  <a:gd name="connsiteX46" fmla="*/ 131035 w 1131503"/>
                  <a:gd name="connsiteY46" fmla="*/ 1222248 h 1435646"/>
                  <a:gd name="connsiteX47" fmla="*/ 66675 w 1131503"/>
                  <a:gd name="connsiteY47" fmla="*/ 1157878 h 1435646"/>
                  <a:gd name="connsiteX48" fmla="*/ 66675 w 1131503"/>
                  <a:gd name="connsiteY48" fmla="*/ 262071 h 1435646"/>
                  <a:gd name="connsiteX49" fmla="*/ 1064809 w 1131503"/>
                  <a:gd name="connsiteY49" fmla="*/ 262071 h 1435646"/>
                  <a:gd name="connsiteX50" fmla="*/ 1064809 w 1131503"/>
                  <a:gd name="connsiteY50" fmla="*/ 1157878 h 1435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31503" h="1435646">
                    <a:moveTo>
                      <a:pt x="1000430" y="0"/>
                    </a:moveTo>
                    <a:lnTo>
                      <a:pt x="131035" y="0"/>
                    </a:lnTo>
                    <a:cubicBezTo>
                      <a:pt x="58779" y="0"/>
                      <a:pt x="0" y="58788"/>
                      <a:pt x="0" y="131045"/>
                    </a:cubicBezTo>
                    <a:lnTo>
                      <a:pt x="0" y="228733"/>
                    </a:lnTo>
                    <a:lnTo>
                      <a:pt x="0" y="1157878"/>
                    </a:lnTo>
                    <a:cubicBezTo>
                      <a:pt x="0" y="1215704"/>
                      <a:pt x="37690" y="1264806"/>
                      <a:pt x="89754" y="1282151"/>
                    </a:cubicBezTo>
                    <a:lnTo>
                      <a:pt x="89754" y="1338634"/>
                    </a:lnTo>
                    <a:cubicBezTo>
                      <a:pt x="89754" y="1392126"/>
                      <a:pt x="133264" y="1435646"/>
                      <a:pt x="186766" y="1435646"/>
                    </a:cubicBezTo>
                    <a:lnTo>
                      <a:pt x="188862" y="1435646"/>
                    </a:lnTo>
                    <a:cubicBezTo>
                      <a:pt x="242354" y="1435646"/>
                      <a:pt x="285874" y="1392136"/>
                      <a:pt x="285874" y="1338634"/>
                    </a:cubicBezTo>
                    <a:lnTo>
                      <a:pt x="285874" y="1288914"/>
                    </a:lnTo>
                    <a:lnTo>
                      <a:pt x="845620" y="1288914"/>
                    </a:lnTo>
                    <a:lnTo>
                      <a:pt x="845620" y="1338634"/>
                    </a:lnTo>
                    <a:cubicBezTo>
                      <a:pt x="845620" y="1392126"/>
                      <a:pt x="889130" y="1435646"/>
                      <a:pt x="942632" y="1435646"/>
                    </a:cubicBezTo>
                    <a:lnTo>
                      <a:pt x="944728" y="1435646"/>
                    </a:lnTo>
                    <a:cubicBezTo>
                      <a:pt x="998220" y="1435646"/>
                      <a:pt x="1041740" y="1392136"/>
                      <a:pt x="1041740" y="1338634"/>
                    </a:cubicBezTo>
                    <a:lnTo>
                      <a:pt x="1041740" y="1282151"/>
                    </a:lnTo>
                    <a:cubicBezTo>
                      <a:pt x="1093813" y="1264806"/>
                      <a:pt x="1131503" y="1215695"/>
                      <a:pt x="1131503" y="1157869"/>
                    </a:cubicBezTo>
                    <a:lnTo>
                      <a:pt x="1131503" y="228733"/>
                    </a:lnTo>
                    <a:lnTo>
                      <a:pt x="1131503" y="131045"/>
                    </a:lnTo>
                    <a:cubicBezTo>
                      <a:pt x="1131475" y="58788"/>
                      <a:pt x="1072687" y="0"/>
                      <a:pt x="1000430" y="0"/>
                    </a:cubicBezTo>
                    <a:close/>
                    <a:moveTo>
                      <a:pt x="66675" y="131045"/>
                    </a:moveTo>
                    <a:cubicBezTo>
                      <a:pt x="66675" y="95555"/>
                      <a:pt x="95555" y="66675"/>
                      <a:pt x="131035" y="66675"/>
                    </a:cubicBezTo>
                    <a:lnTo>
                      <a:pt x="1000430" y="66675"/>
                    </a:lnTo>
                    <a:cubicBezTo>
                      <a:pt x="1035929" y="66675"/>
                      <a:pt x="1064800" y="95555"/>
                      <a:pt x="1064800" y="131045"/>
                    </a:cubicBezTo>
                    <a:lnTo>
                      <a:pt x="1064800" y="195396"/>
                    </a:lnTo>
                    <a:lnTo>
                      <a:pt x="66675" y="195396"/>
                    </a:lnTo>
                    <a:lnTo>
                      <a:pt x="66675" y="131045"/>
                    </a:lnTo>
                    <a:close/>
                    <a:moveTo>
                      <a:pt x="219189" y="1338634"/>
                    </a:moveTo>
                    <a:cubicBezTo>
                      <a:pt x="219189" y="1355360"/>
                      <a:pt x="205578" y="1368971"/>
                      <a:pt x="188852" y="1368971"/>
                    </a:cubicBezTo>
                    <a:lnTo>
                      <a:pt x="186757" y="1368971"/>
                    </a:lnTo>
                    <a:cubicBezTo>
                      <a:pt x="170031" y="1368971"/>
                      <a:pt x="156420" y="1355360"/>
                      <a:pt x="156420" y="1338634"/>
                    </a:cubicBezTo>
                    <a:lnTo>
                      <a:pt x="156420" y="1288914"/>
                    </a:lnTo>
                    <a:lnTo>
                      <a:pt x="219180" y="1288914"/>
                    </a:lnTo>
                    <a:lnTo>
                      <a:pt x="219180" y="1338634"/>
                    </a:lnTo>
                    <a:close/>
                    <a:moveTo>
                      <a:pt x="975036" y="1338634"/>
                    </a:moveTo>
                    <a:cubicBezTo>
                      <a:pt x="975036" y="1355360"/>
                      <a:pt x="961425" y="1368971"/>
                      <a:pt x="944699" y="1368971"/>
                    </a:cubicBezTo>
                    <a:lnTo>
                      <a:pt x="942604" y="1368971"/>
                    </a:lnTo>
                    <a:cubicBezTo>
                      <a:pt x="925878" y="1368971"/>
                      <a:pt x="912266" y="1355360"/>
                      <a:pt x="912266" y="1338634"/>
                    </a:cubicBezTo>
                    <a:lnTo>
                      <a:pt x="912266" y="1288914"/>
                    </a:lnTo>
                    <a:lnTo>
                      <a:pt x="975027" y="1288914"/>
                    </a:lnTo>
                    <a:lnTo>
                      <a:pt x="975027" y="1338634"/>
                    </a:lnTo>
                    <a:close/>
                    <a:moveTo>
                      <a:pt x="1064800" y="1157878"/>
                    </a:moveTo>
                    <a:cubicBezTo>
                      <a:pt x="1064800" y="1193378"/>
                      <a:pt x="1035929" y="1222248"/>
                      <a:pt x="1000430" y="1222248"/>
                    </a:cubicBezTo>
                    <a:lnTo>
                      <a:pt x="878938" y="1222248"/>
                    </a:lnTo>
                    <a:lnTo>
                      <a:pt x="252527" y="1222248"/>
                    </a:lnTo>
                    <a:lnTo>
                      <a:pt x="131035" y="1222248"/>
                    </a:lnTo>
                    <a:cubicBezTo>
                      <a:pt x="95545" y="1222248"/>
                      <a:pt x="66675" y="1193378"/>
                      <a:pt x="66675" y="1157878"/>
                    </a:cubicBezTo>
                    <a:lnTo>
                      <a:pt x="66675" y="262071"/>
                    </a:lnTo>
                    <a:lnTo>
                      <a:pt x="1064809" y="262071"/>
                    </a:lnTo>
                    <a:lnTo>
                      <a:pt x="1064809" y="1157878"/>
                    </a:lnTo>
                    <a:close/>
                  </a:path>
                </a:pathLst>
              </a:custGeom>
              <a:solidFill>
                <a:srgbClr val="943E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8" name="Forma Livre: Forma 127">
                <a:extLst>
                  <a:ext uri="{FF2B5EF4-FFF2-40B4-BE49-F238E27FC236}">
                    <a16:creationId xmlns:a16="http://schemas.microsoft.com/office/drawing/2014/main" id="{C4A2984C-1037-B8BF-EB57-F8C3D7EBBBE1}"/>
                  </a:ext>
                </a:extLst>
              </p:cNvPr>
              <p:cNvSpPr/>
              <p:nvPr/>
            </p:nvSpPr>
            <p:spPr>
              <a:xfrm>
                <a:off x="12052312" y="6275517"/>
                <a:ext cx="277787" cy="157143"/>
              </a:xfrm>
              <a:custGeom>
                <a:avLst/>
                <a:gdLst>
                  <a:gd name="connsiteX0" fmla="*/ 138894 w 277787"/>
                  <a:gd name="connsiteY0" fmla="*/ 157143 h 157143"/>
                  <a:gd name="connsiteX1" fmla="*/ 277787 w 277787"/>
                  <a:gd name="connsiteY1" fmla="*/ 78572 h 157143"/>
                  <a:gd name="connsiteX2" fmla="*/ 138894 w 277787"/>
                  <a:gd name="connsiteY2" fmla="*/ 0 h 157143"/>
                  <a:gd name="connsiteX3" fmla="*/ 0 w 277787"/>
                  <a:gd name="connsiteY3" fmla="*/ 78572 h 157143"/>
                  <a:gd name="connsiteX4" fmla="*/ 138894 w 277787"/>
                  <a:gd name="connsiteY4" fmla="*/ 157143 h 157143"/>
                  <a:gd name="connsiteX5" fmla="*/ 138894 w 277787"/>
                  <a:gd name="connsiteY5" fmla="*/ 47625 h 157143"/>
                  <a:gd name="connsiteX6" fmla="*/ 230162 w 277787"/>
                  <a:gd name="connsiteY6" fmla="*/ 78572 h 157143"/>
                  <a:gd name="connsiteX7" fmla="*/ 138894 w 277787"/>
                  <a:gd name="connsiteY7" fmla="*/ 109518 h 157143"/>
                  <a:gd name="connsiteX8" fmla="*/ 47625 w 277787"/>
                  <a:gd name="connsiteY8" fmla="*/ 78572 h 157143"/>
                  <a:gd name="connsiteX9" fmla="*/ 138894 w 277787"/>
                  <a:gd name="connsiteY9" fmla="*/ 47625 h 15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787" h="157143">
                    <a:moveTo>
                      <a:pt x="138894" y="157143"/>
                    </a:moveTo>
                    <a:cubicBezTo>
                      <a:pt x="218075" y="157143"/>
                      <a:pt x="277787" y="123368"/>
                      <a:pt x="277787" y="78572"/>
                    </a:cubicBezTo>
                    <a:cubicBezTo>
                      <a:pt x="277787" y="33776"/>
                      <a:pt x="218075" y="0"/>
                      <a:pt x="138894" y="0"/>
                    </a:cubicBezTo>
                    <a:cubicBezTo>
                      <a:pt x="59712" y="0"/>
                      <a:pt x="0" y="33776"/>
                      <a:pt x="0" y="78572"/>
                    </a:cubicBezTo>
                    <a:cubicBezTo>
                      <a:pt x="0" y="123368"/>
                      <a:pt x="59703" y="157143"/>
                      <a:pt x="138894" y="157143"/>
                    </a:cubicBezTo>
                    <a:close/>
                    <a:moveTo>
                      <a:pt x="138894" y="47625"/>
                    </a:moveTo>
                    <a:cubicBezTo>
                      <a:pt x="195682" y="47625"/>
                      <a:pt x="230162" y="69123"/>
                      <a:pt x="230162" y="78572"/>
                    </a:cubicBezTo>
                    <a:cubicBezTo>
                      <a:pt x="230162" y="88021"/>
                      <a:pt x="195682" y="109518"/>
                      <a:pt x="138894" y="109518"/>
                    </a:cubicBezTo>
                    <a:cubicBezTo>
                      <a:pt x="82106" y="109518"/>
                      <a:pt x="47625" y="88021"/>
                      <a:pt x="47625" y="78572"/>
                    </a:cubicBezTo>
                    <a:cubicBezTo>
                      <a:pt x="47625" y="69123"/>
                      <a:pt x="82106" y="47625"/>
                      <a:pt x="138894" y="47625"/>
                    </a:cubicBezTo>
                    <a:close/>
                  </a:path>
                </a:pathLst>
              </a:custGeom>
              <a:solidFill>
                <a:srgbClr val="943EF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46" name="Agrupar 145">
            <a:extLst>
              <a:ext uri="{FF2B5EF4-FFF2-40B4-BE49-F238E27FC236}">
                <a16:creationId xmlns:a16="http://schemas.microsoft.com/office/drawing/2014/main" id="{09248225-CAFC-D98B-DCBA-693B9002FE1A}"/>
              </a:ext>
            </a:extLst>
          </p:cNvPr>
          <p:cNvGrpSpPr/>
          <p:nvPr/>
        </p:nvGrpSpPr>
        <p:grpSpPr>
          <a:xfrm>
            <a:off x="15120509" y="8418098"/>
            <a:ext cx="4438428" cy="4438424"/>
            <a:chOff x="16569326" y="7966691"/>
            <a:chExt cx="4438428" cy="4438424"/>
          </a:xfrm>
        </p:grpSpPr>
        <p:sp>
          <p:nvSpPr>
            <p:cNvPr id="70" name="Elipse 69">
              <a:extLst>
                <a:ext uri="{FF2B5EF4-FFF2-40B4-BE49-F238E27FC236}">
                  <a16:creationId xmlns:a16="http://schemas.microsoft.com/office/drawing/2014/main" id="{5BBA56F1-16D8-9573-E79C-8A4429D4AAAE}"/>
                </a:ext>
              </a:extLst>
            </p:cNvPr>
            <p:cNvSpPr/>
            <p:nvPr/>
          </p:nvSpPr>
          <p:spPr>
            <a:xfrm>
              <a:off x="16569326" y="7966691"/>
              <a:ext cx="4438428" cy="4438424"/>
            </a:xfrm>
            <a:prstGeom prst="ellipse">
              <a:avLst/>
            </a:prstGeom>
            <a:solidFill>
              <a:srgbClr val="943EF4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E99130E1-C5D3-A48A-CA7A-E46B7F9A571D}"/>
                </a:ext>
              </a:extLst>
            </p:cNvPr>
            <p:cNvSpPr txBox="1"/>
            <p:nvPr/>
          </p:nvSpPr>
          <p:spPr>
            <a:xfrm>
              <a:off x="16690572" y="10232629"/>
              <a:ext cx="4242826" cy="1139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1500"/>
                </a:spcAft>
              </a:pPr>
              <a:r>
                <a:rPr lang="pt-BR" sz="4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SERVIÇO DE CONCIERGE</a:t>
              </a:r>
              <a:endParaRPr lang="pt-BR" sz="3200" b="1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  <p:grpSp>
          <p:nvGrpSpPr>
            <p:cNvPr id="138" name="Gráfico 134">
              <a:extLst>
                <a:ext uri="{FF2B5EF4-FFF2-40B4-BE49-F238E27FC236}">
                  <a16:creationId xmlns:a16="http://schemas.microsoft.com/office/drawing/2014/main" id="{381064EE-5D78-DE0F-7292-1E3777A2E399}"/>
                </a:ext>
              </a:extLst>
            </p:cNvPr>
            <p:cNvGrpSpPr/>
            <p:nvPr/>
          </p:nvGrpSpPr>
          <p:grpSpPr>
            <a:xfrm>
              <a:off x="18149483" y="8658977"/>
              <a:ext cx="1325016" cy="1325016"/>
              <a:chOff x="18149483" y="8384327"/>
              <a:chExt cx="1325016" cy="1325016"/>
            </a:xfrm>
            <a:solidFill>
              <a:srgbClr val="3BCEC2"/>
            </a:solidFill>
          </p:grpSpPr>
          <p:sp>
            <p:nvSpPr>
              <p:cNvPr id="139" name="Forma Livre: Forma 138">
                <a:extLst>
                  <a:ext uri="{FF2B5EF4-FFF2-40B4-BE49-F238E27FC236}">
                    <a16:creationId xmlns:a16="http://schemas.microsoft.com/office/drawing/2014/main" id="{B83AB075-2259-3E61-BDE6-42CF6B0FCF23}"/>
                  </a:ext>
                </a:extLst>
              </p:cNvPr>
              <p:cNvSpPr/>
              <p:nvPr/>
            </p:nvSpPr>
            <p:spPr>
              <a:xfrm>
                <a:off x="18778301" y="9518451"/>
                <a:ext cx="67365" cy="67365"/>
              </a:xfrm>
              <a:custGeom>
                <a:avLst/>
                <a:gdLst>
                  <a:gd name="connsiteX0" fmla="*/ 67365 w 67365"/>
                  <a:gd name="connsiteY0" fmla="*/ 33683 h 67365"/>
                  <a:gd name="connsiteX1" fmla="*/ 33683 w 67365"/>
                  <a:gd name="connsiteY1" fmla="*/ 67365 h 67365"/>
                  <a:gd name="connsiteX2" fmla="*/ 0 w 67365"/>
                  <a:gd name="connsiteY2" fmla="*/ 33683 h 67365"/>
                  <a:gd name="connsiteX3" fmla="*/ 33683 w 67365"/>
                  <a:gd name="connsiteY3" fmla="*/ 0 h 67365"/>
                  <a:gd name="connsiteX4" fmla="*/ 67365 w 67365"/>
                  <a:gd name="connsiteY4" fmla="*/ 33683 h 67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365" h="67365">
                    <a:moveTo>
                      <a:pt x="67365" y="33683"/>
                    </a:moveTo>
                    <a:cubicBezTo>
                      <a:pt x="67365" y="52285"/>
                      <a:pt x="52285" y="67365"/>
                      <a:pt x="33683" y="67365"/>
                    </a:cubicBezTo>
                    <a:cubicBezTo>
                      <a:pt x="15080" y="67365"/>
                      <a:pt x="0" y="52285"/>
                      <a:pt x="0" y="33683"/>
                    </a:cubicBezTo>
                    <a:cubicBezTo>
                      <a:pt x="0" y="15080"/>
                      <a:pt x="15080" y="0"/>
                      <a:pt x="33683" y="0"/>
                    </a:cubicBezTo>
                    <a:cubicBezTo>
                      <a:pt x="52285" y="0"/>
                      <a:pt x="67365" y="15080"/>
                      <a:pt x="67365" y="33683"/>
                    </a:cubicBezTo>
                    <a:close/>
                  </a:path>
                </a:pathLst>
              </a:custGeom>
              <a:solidFill>
                <a:schemeClr val="bg1"/>
              </a:solidFill>
              <a:ln w="15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0" name="Forma Livre: Forma 139">
                <a:extLst>
                  <a:ext uri="{FF2B5EF4-FFF2-40B4-BE49-F238E27FC236}">
                    <a16:creationId xmlns:a16="http://schemas.microsoft.com/office/drawing/2014/main" id="{C7619852-94BA-3895-24E8-2AC51F7202B6}"/>
                  </a:ext>
                </a:extLst>
              </p:cNvPr>
              <p:cNvSpPr/>
              <p:nvPr/>
            </p:nvSpPr>
            <p:spPr>
              <a:xfrm>
                <a:off x="18149483" y="8384327"/>
                <a:ext cx="1325016" cy="1325016"/>
              </a:xfrm>
              <a:custGeom>
                <a:avLst/>
                <a:gdLst>
                  <a:gd name="connsiteX0" fmla="*/ 1297335 w 1325016"/>
                  <a:gd name="connsiteY0" fmla="*/ 1095172 h 1325016"/>
                  <a:gd name="connsiteX1" fmla="*/ 1074099 w 1325016"/>
                  <a:gd name="connsiteY1" fmla="*/ 899099 h 1325016"/>
                  <a:gd name="connsiteX2" fmla="*/ 1073843 w 1325016"/>
                  <a:gd name="connsiteY2" fmla="*/ 899054 h 1325016"/>
                  <a:gd name="connsiteX3" fmla="*/ 1049572 w 1325016"/>
                  <a:gd name="connsiteY3" fmla="*/ 893709 h 1325016"/>
                  <a:gd name="connsiteX4" fmla="*/ 912402 w 1325016"/>
                  <a:gd name="connsiteY4" fmla="*/ 861788 h 1325016"/>
                  <a:gd name="connsiteX5" fmla="*/ 908502 w 1325016"/>
                  <a:gd name="connsiteY5" fmla="*/ 830198 h 1325016"/>
                  <a:gd name="connsiteX6" fmla="*/ 888236 w 1325016"/>
                  <a:gd name="connsiteY6" fmla="*/ 800852 h 1325016"/>
                  <a:gd name="connsiteX7" fmla="*/ 835581 w 1325016"/>
                  <a:gd name="connsiteY7" fmla="*/ 811121 h 1325016"/>
                  <a:gd name="connsiteX8" fmla="*/ 824876 w 1325016"/>
                  <a:gd name="connsiteY8" fmla="*/ 816542 h 1325016"/>
                  <a:gd name="connsiteX9" fmla="*/ 794686 w 1325016"/>
                  <a:gd name="connsiteY9" fmla="*/ 772786 h 1325016"/>
                  <a:gd name="connsiteX10" fmla="*/ 956775 w 1325016"/>
                  <a:gd name="connsiteY10" fmla="*/ 606376 h 1325016"/>
                  <a:gd name="connsiteX11" fmla="*/ 1001193 w 1325016"/>
                  <a:gd name="connsiteY11" fmla="*/ 606376 h 1325016"/>
                  <a:gd name="connsiteX12" fmla="*/ 1096580 w 1325016"/>
                  <a:gd name="connsiteY12" fmla="*/ 561325 h 1325016"/>
                  <a:gd name="connsiteX13" fmla="*/ 1122417 w 1325016"/>
                  <a:gd name="connsiteY13" fmla="*/ 459073 h 1325016"/>
                  <a:gd name="connsiteX14" fmla="*/ 1032316 w 1325016"/>
                  <a:gd name="connsiteY14" fmla="*/ 363551 h 1325016"/>
                  <a:gd name="connsiteX15" fmla="*/ 1032331 w 1325016"/>
                  <a:gd name="connsiteY15" fmla="*/ 362573 h 1325016"/>
                  <a:gd name="connsiteX16" fmla="*/ 996586 w 1325016"/>
                  <a:gd name="connsiteY16" fmla="*/ 106408 h 1325016"/>
                  <a:gd name="connsiteX17" fmla="*/ 874233 w 1325016"/>
                  <a:gd name="connsiteY17" fmla="*/ 0 h 1325016"/>
                  <a:gd name="connsiteX18" fmla="*/ 450483 w 1325016"/>
                  <a:gd name="connsiteY18" fmla="*/ 0 h 1325016"/>
                  <a:gd name="connsiteX19" fmla="*/ 328265 w 1325016"/>
                  <a:gd name="connsiteY19" fmla="*/ 105791 h 1325016"/>
                  <a:gd name="connsiteX20" fmla="*/ 291090 w 1325016"/>
                  <a:gd name="connsiteY20" fmla="*/ 362392 h 1325016"/>
                  <a:gd name="connsiteX21" fmla="*/ 291090 w 1325016"/>
                  <a:gd name="connsiteY21" fmla="*/ 364078 h 1325016"/>
                  <a:gd name="connsiteX22" fmla="*/ 202615 w 1325016"/>
                  <a:gd name="connsiteY22" fmla="*/ 459073 h 1325016"/>
                  <a:gd name="connsiteX23" fmla="*/ 228422 w 1325016"/>
                  <a:gd name="connsiteY23" fmla="*/ 561325 h 1325016"/>
                  <a:gd name="connsiteX24" fmla="*/ 323824 w 1325016"/>
                  <a:gd name="connsiteY24" fmla="*/ 606376 h 1325016"/>
                  <a:gd name="connsiteX25" fmla="*/ 367911 w 1325016"/>
                  <a:gd name="connsiteY25" fmla="*/ 606376 h 1325016"/>
                  <a:gd name="connsiteX26" fmla="*/ 530331 w 1325016"/>
                  <a:gd name="connsiteY26" fmla="*/ 772786 h 1325016"/>
                  <a:gd name="connsiteX27" fmla="*/ 503002 w 1325016"/>
                  <a:gd name="connsiteY27" fmla="*/ 812506 h 1325016"/>
                  <a:gd name="connsiteX28" fmla="*/ 492086 w 1325016"/>
                  <a:gd name="connsiteY28" fmla="*/ 805866 h 1325016"/>
                  <a:gd name="connsiteX29" fmla="*/ 441901 w 1325016"/>
                  <a:gd name="connsiteY29" fmla="*/ 800958 h 1325016"/>
                  <a:gd name="connsiteX30" fmla="*/ 412871 w 1325016"/>
                  <a:gd name="connsiteY30" fmla="*/ 841702 h 1325016"/>
                  <a:gd name="connsiteX31" fmla="*/ 410868 w 1325016"/>
                  <a:gd name="connsiteY31" fmla="*/ 862255 h 1325016"/>
                  <a:gd name="connsiteX32" fmla="*/ 275445 w 1325016"/>
                  <a:gd name="connsiteY32" fmla="*/ 893724 h 1325016"/>
                  <a:gd name="connsiteX33" fmla="*/ 251174 w 1325016"/>
                  <a:gd name="connsiteY33" fmla="*/ 899069 h 1325016"/>
                  <a:gd name="connsiteX34" fmla="*/ 250918 w 1325016"/>
                  <a:gd name="connsiteY34" fmla="*/ 899114 h 1325016"/>
                  <a:gd name="connsiteX35" fmla="*/ 27682 w 1325016"/>
                  <a:gd name="connsiteY35" fmla="*/ 1095187 h 1325016"/>
                  <a:gd name="connsiteX36" fmla="*/ 339 w 1325016"/>
                  <a:gd name="connsiteY36" fmla="*/ 1286561 h 1325016"/>
                  <a:gd name="connsiteX37" fmla="*/ 8259 w 1325016"/>
                  <a:gd name="connsiteY37" fmla="*/ 1313408 h 1325016"/>
                  <a:gd name="connsiteX38" fmla="*/ 33675 w 1325016"/>
                  <a:gd name="connsiteY38" fmla="*/ 1325017 h 1325016"/>
                  <a:gd name="connsiteX39" fmla="*/ 1291312 w 1325016"/>
                  <a:gd name="connsiteY39" fmla="*/ 1325017 h 1325016"/>
                  <a:gd name="connsiteX40" fmla="*/ 1316758 w 1325016"/>
                  <a:gd name="connsiteY40" fmla="*/ 1313393 h 1325016"/>
                  <a:gd name="connsiteX41" fmla="*/ 1324678 w 1325016"/>
                  <a:gd name="connsiteY41" fmla="*/ 1286546 h 1325016"/>
                  <a:gd name="connsiteX42" fmla="*/ 1297335 w 1325016"/>
                  <a:gd name="connsiteY42" fmla="*/ 1095172 h 1325016"/>
                  <a:gd name="connsiteX43" fmla="*/ 851316 w 1325016"/>
                  <a:gd name="connsiteY43" fmla="*/ 917047 h 1325016"/>
                  <a:gd name="connsiteX44" fmla="*/ 696199 w 1325016"/>
                  <a:gd name="connsiteY44" fmla="*/ 968934 h 1325016"/>
                  <a:gd name="connsiteX45" fmla="*/ 696199 w 1325016"/>
                  <a:gd name="connsiteY45" fmla="*/ 906748 h 1325016"/>
                  <a:gd name="connsiteX46" fmla="*/ 732667 w 1325016"/>
                  <a:gd name="connsiteY46" fmla="*/ 906748 h 1325016"/>
                  <a:gd name="connsiteX47" fmla="*/ 846904 w 1325016"/>
                  <a:gd name="connsiteY47" fmla="*/ 881257 h 1325016"/>
                  <a:gd name="connsiteX48" fmla="*/ 851316 w 1325016"/>
                  <a:gd name="connsiteY48" fmla="*/ 917047 h 1325016"/>
                  <a:gd name="connsiteX49" fmla="*/ 366540 w 1325016"/>
                  <a:gd name="connsiteY49" fmla="*/ 311469 h 1325016"/>
                  <a:gd name="connsiteX50" fmla="*/ 372623 w 1325016"/>
                  <a:gd name="connsiteY50" fmla="*/ 269490 h 1325016"/>
                  <a:gd name="connsiteX51" fmla="*/ 662501 w 1325016"/>
                  <a:gd name="connsiteY51" fmla="*/ 234136 h 1325016"/>
                  <a:gd name="connsiteX52" fmla="*/ 951234 w 1325016"/>
                  <a:gd name="connsiteY52" fmla="*/ 268993 h 1325016"/>
                  <a:gd name="connsiteX53" fmla="*/ 957152 w 1325016"/>
                  <a:gd name="connsiteY53" fmla="*/ 311424 h 1325016"/>
                  <a:gd name="connsiteX54" fmla="*/ 662546 w 1325016"/>
                  <a:gd name="connsiteY54" fmla="*/ 282033 h 1325016"/>
                  <a:gd name="connsiteX55" fmla="*/ 366540 w 1325016"/>
                  <a:gd name="connsiteY55" fmla="*/ 311469 h 1325016"/>
                  <a:gd name="connsiteX56" fmla="*/ 1056287 w 1325016"/>
                  <a:gd name="connsiteY56" fmla="*/ 472052 h 1325016"/>
                  <a:gd name="connsiteX57" fmla="*/ 1044467 w 1325016"/>
                  <a:gd name="connsiteY57" fmla="*/ 518594 h 1325016"/>
                  <a:gd name="connsiteX58" fmla="*/ 1001178 w 1325016"/>
                  <a:gd name="connsiteY58" fmla="*/ 538996 h 1325016"/>
                  <a:gd name="connsiteX59" fmla="*/ 983787 w 1325016"/>
                  <a:gd name="connsiteY59" fmla="*/ 538996 h 1325016"/>
                  <a:gd name="connsiteX60" fmla="*/ 1007231 w 1325016"/>
                  <a:gd name="connsiteY60" fmla="*/ 427017 h 1325016"/>
                  <a:gd name="connsiteX61" fmla="*/ 1056287 w 1325016"/>
                  <a:gd name="connsiteY61" fmla="*/ 472052 h 1325016"/>
                  <a:gd name="connsiteX62" fmla="*/ 450483 w 1325016"/>
                  <a:gd name="connsiteY62" fmla="*/ 67380 h 1325016"/>
                  <a:gd name="connsiteX63" fmla="*/ 874218 w 1325016"/>
                  <a:gd name="connsiteY63" fmla="*/ 67380 h 1325016"/>
                  <a:gd name="connsiteX64" fmla="*/ 929838 w 1325016"/>
                  <a:gd name="connsiteY64" fmla="*/ 115713 h 1325016"/>
                  <a:gd name="connsiteX65" fmla="*/ 940724 w 1325016"/>
                  <a:gd name="connsiteY65" fmla="*/ 193739 h 1325016"/>
                  <a:gd name="connsiteX66" fmla="*/ 662501 w 1325016"/>
                  <a:gd name="connsiteY66" fmla="*/ 166771 h 1325016"/>
                  <a:gd name="connsiteX67" fmla="*/ 383615 w 1325016"/>
                  <a:gd name="connsiteY67" fmla="*/ 193603 h 1325016"/>
                  <a:gd name="connsiteX68" fmla="*/ 394938 w 1325016"/>
                  <a:gd name="connsiteY68" fmla="*/ 115457 h 1325016"/>
                  <a:gd name="connsiteX69" fmla="*/ 450483 w 1325016"/>
                  <a:gd name="connsiteY69" fmla="*/ 67380 h 1325016"/>
                  <a:gd name="connsiteX70" fmla="*/ 323839 w 1325016"/>
                  <a:gd name="connsiteY70" fmla="*/ 538996 h 1325016"/>
                  <a:gd name="connsiteX71" fmla="*/ 280520 w 1325016"/>
                  <a:gd name="connsiteY71" fmla="*/ 518594 h 1325016"/>
                  <a:gd name="connsiteX72" fmla="*/ 268715 w 1325016"/>
                  <a:gd name="connsiteY72" fmla="*/ 472052 h 1325016"/>
                  <a:gd name="connsiteX73" fmla="*/ 317605 w 1325016"/>
                  <a:gd name="connsiteY73" fmla="*/ 427047 h 1325016"/>
                  <a:gd name="connsiteX74" fmla="*/ 340898 w 1325016"/>
                  <a:gd name="connsiteY74" fmla="*/ 538981 h 1325016"/>
                  <a:gd name="connsiteX75" fmla="*/ 323839 w 1325016"/>
                  <a:gd name="connsiteY75" fmla="*/ 538981 h 1325016"/>
                  <a:gd name="connsiteX76" fmla="*/ 383359 w 1325016"/>
                  <a:gd name="connsiteY76" fmla="*/ 407488 h 1325016"/>
                  <a:gd name="connsiteX77" fmla="*/ 383359 w 1325016"/>
                  <a:gd name="connsiteY77" fmla="*/ 377193 h 1325016"/>
                  <a:gd name="connsiteX78" fmla="*/ 662546 w 1325016"/>
                  <a:gd name="connsiteY78" fmla="*/ 349413 h 1325016"/>
                  <a:gd name="connsiteX79" fmla="*/ 941688 w 1325016"/>
                  <a:gd name="connsiteY79" fmla="*/ 377103 h 1325016"/>
                  <a:gd name="connsiteX80" fmla="*/ 941733 w 1325016"/>
                  <a:gd name="connsiteY80" fmla="*/ 404943 h 1325016"/>
                  <a:gd name="connsiteX81" fmla="*/ 745977 w 1325016"/>
                  <a:gd name="connsiteY81" fmla="*/ 719273 h 1325016"/>
                  <a:gd name="connsiteX82" fmla="*/ 737575 w 1325016"/>
                  <a:gd name="connsiteY82" fmla="*/ 722044 h 1325016"/>
                  <a:gd name="connsiteX83" fmla="*/ 587382 w 1325016"/>
                  <a:gd name="connsiteY83" fmla="*/ 722044 h 1325016"/>
                  <a:gd name="connsiteX84" fmla="*/ 579055 w 1325016"/>
                  <a:gd name="connsiteY84" fmla="*/ 719273 h 1325016"/>
                  <a:gd name="connsiteX85" fmla="*/ 383359 w 1325016"/>
                  <a:gd name="connsiteY85" fmla="*/ 407488 h 1325016"/>
                  <a:gd name="connsiteX86" fmla="*/ 594639 w 1325016"/>
                  <a:gd name="connsiteY86" fmla="*/ 793745 h 1325016"/>
                  <a:gd name="connsiteX87" fmla="*/ 730348 w 1325016"/>
                  <a:gd name="connsiteY87" fmla="*/ 793745 h 1325016"/>
                  <a:gd name="connsiteX88" fmla="*/ 755478 w 1325016"/>
                  <a:gd name="connsiteY88" fmla="*/ 837832 h 1325016"/>
                  <a:gd name="connsiteX89" fmla="*/ 732652 w 1325016"/>
                  <a:gd name="connsiteY89" fmla="*/ 839368 h 1325016"/>
                  <a:gd name="connsiteX90" fmla="*/ 595934 w 1325016"/>
                  <a:gd name="connsiteY90" fmla="*/ 839368 h 1325016"/>
                  <a:gd name="connsiteX91" fmla="*/ 570503 w 1325016"/>
                  <a:gd name="connsiteY91" fmla="*/ 837396 h 1325016"/>
                  <a:gd name="connsiteX92" fmla="*/ 594639 w 1325016"/>
                  <a:gd name="connsiteY92" fmla="*/ 793745 h 1325016"/>
                  <a:gd name="connsiteX93" fmla="*/ 477224 w 1325016"/>
                  <a:gd name="connsiteY93" fmla="*/ 876122 h 1325016"/>
                  <a:gd name="connsiteX94" fmla="*/ 595934 w 1325016"/>
                  <a:gd name="connsiteY94" fmla="*/ 906733 h 1325016"/>
                  <a:gd name="connsiteX95" fmla="*/ 628803 w 1325016"/>
                  <a:gd name="connsiteY95" fmla="*/ 906733 h 1325016"/>
                  <a:gd name="connsiteX96" fmla="*/ 628803 w 1325016"/>
                  <a:gd name="connsiteY96" fmla="*/ 968903 h 1325016"/>
                  <a:gd name="connsiteX97" fmla="*/ 473249 w 1325016"/>
                  <a:gd name="connsiteY97" fmla="*/ 916686 h 1325016"/>
                  <a:gd name="connsiteX98" fmla="*/ 477224 w 1325016"/>
                  <a:gd name="connsiteY98" fmla="*/ 876122 h 1325016"/>
                  <a:gd name="connsiteX99" fmla="*/ 94385 w 1325016"/>
                  <a:gd name="connsiteY99" fmla="*/ 1104733 h 1325016"/>
                  <a:gd name="connsiteX100" fmla="*/ 265598 w 1325016"/>
                  <a:gd name="connsiteY100" fmla="*/ 964898 h 1325016"/>
                  <a:gd name="connsiteX101" fmla="*/ 265598 w 1325016"/>
                  <a:gd name="connsiteY101" fmla="*/ 964853 h 1325016"/>
                  <a:gd name="connsiteX102" fmla="*/ 265658 w 1325016"/>
                  <a:gd name="connsiteY102" fmla="*/ 964853 h 1325016"/>
                  <a:gd name="connsiteX103" fmla="*/ 289810 w 1325016"/>
                  <a:gd name="connsiteY103" fmla="*/ 959553 h 1325016"/>
                  <a:gd name="connsiteX104" fmla="*/ 405418 w 1325016"/>
                  <a:gd name="connsiteY104" fmla="*/ 933143 h 1325016"/>
                  <a:gd name="connsiteX105" fmla="*/ 422628 w 1325016"/>
                  <a:gd name="connsiteY105" fmla="*/ 962835 h 1325016"/>
                  <a:gd name="connsiteX106" fmla="*/ 540569 w 1325016"/>
                  <a:gd name="connsiteY106" fmla="*/ 1022296 h 1325016"/>
                  <a:gd name="connsiteX107" fmla="*/ 494058 w 1325016"/>
                  <a:gd name="connsiteY107" fmla="*/ 1137843 h 1325016"/>
                  <a:gd name="connsiteX108" fmla="*/ 494058 w 1325016"/>
                  <a:gd name="connsiteY108" fmla="*/ 1257637 h 1325016"/>
                  <a:gd name="connsiteX109" fmla="*/ 72522 w 1325016"/>
                  <a:gd name="connsiteY109" fmla="*/ 1257637 h 1325016"/>
                  <a:gd name="connsiteX110" fmla="*/ 94385 w 1325016"/>
                  <a:gd name="connsiteY110" fmla="*/ 1104733 h 1325016"/>
                  <a:gd name="connsiteX111" fmla="*/ 561438 w 1325016"/>
                  <a:gd name="connsiteY111" fmla="*/ 1257637 h 1325016"/>
                  <a:gd name="connsiteX112" fmla="*/ 561438 w 1325016"/>
                  <a:gd name="connsiteY112" fmla="*/ 1137858 h 1325016"/>
                  <a:gd name="connsiteX113" fmla="*/ 662501 w 1325016"/>
                  <a:gd name="connsiteY113" fmla="*/ 1036796 h 1325016"/>
                  <a:gd name="connsiteX114" fmla="*/ 690025 w 1325016"/>
                  <a:gd name="connsiteY114" fmla="*/ 1036796 h 1325016"/>
                  <a:gd name="connsiteX115" fmla="*/ 902254 w 1325016"/>
                  <a:gd name="connsiteY115" fmla="*/ 962971 h 1325016"/>
                  <a:gd name="connsiteX116" fmla="*/ 919810 w 1325016"/>
                  <a:gd name="connsiteY116" fmla="*/ 933203 h 1325016"/>
                  <a:gd name="connsiteX117" fmla="*/ 1035177 w 1325016"/>
                  <a:gd name="connsiteY117" fmla="*/ 959553 h 1325016"/>
                  <a:gd name="connsiteX118" fmla="*/ 1059329 w 1325016"/>
                  <a:gd name="connsiteY118" fmla="*/ 964853 h 1325016"/>
                  <a:gd name="connsiteX119" fmla="*/ 1059389 w 1325016"/>
                  <a:gd name="connsiteY119" fmla="*/ 964853 h 1325016"/>
                  <a:gd name="connsiteX120" fmla="*/ 1059389 w 1325016"/>
                  <a:gd name="connsiteY120" fmla="*/ 964898 h 1325016"/>
                  <a:gd name="connsiteX121" fmla="*/ 1230602 w 1325016"/>
                  <a:gd name="connsiteY121" fmla="*/ 1104733 h 1325016"/>
                  <a:gd name="connsiteX122" fmla="*/ 1252465 w 1325016"/>
                  <a:gd name="connsiteY122" fmla="*/ 1257637 h 1325016"/>
                  <a:gd name="connsiteX123" fmla="*/ 561438 w 1325016"/>
                  <a:gd name="connsiteY123" fmla="*/ 1257637 h 13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1325016" h="1325016">
                    <a:moveTo>
                      <a:pt x="1297335" y="1095172"/>
                    </a:moveTo>
                    <a:cubicBezTo>
                      <a:pt x="1276375" y="948456"/>
                      <a:pt x="1094728" y="903752"/>
                      <a:pt x="1074099" y="899099"/>
                    </a:cubicBezTo>
                    <a:cubicBezTo>
                      <a:pt x="1074009" y="899099"/>
                      <a:pt x="1073919" y="899099"/>
                      <a:pt x="1073843" y="899054"/>
                    </a:cubicBezTo>
                    <a:lnTo>
                      <a:pt x="1049572" y="893709"/>
                    </a:lnTo>
                    <a:cubicBezTo>
                      <a:pt x="1013239" y="885789"/>
                      <a:pt x="954005" y="872810"/>
                      <a:pt x="912402" y="861788"/>
                    </a:cubicBezTo>
                    <a:lnTo>
                      <a:pt x="908502" y="830198"/>
                    </a:lnTo>
                    <a:cubicBezTo>
                      <a:pt x="906967" y="817038"/>
                      <a:pt x="898881" y="805806"/>
                      <a:pt x="888236" y="800852"/>
                    </a:cubicBezTo>
                    <a:cubicBezTo>
                      <a:pt x="870378" y="791487"/>
                      <a:pt x="850458" y="800566"/>
                      <a:pt x="835581" y="811121"/>
                    </a:cubicBezTo>
                    <a:cubicBezTo>
                      <a:pt x="832133" y="813169"/>
                      <a:pt x="828429" y="814705"/>
                      <a:pt x="824876" y="816542"/>
                    </a:cubicBezTo>
                    <a:cubicBezTo>
                      <a:pt x="812288" y="803758"/>
                      <a:pt x="802004" y="789017"/>
                      <a:pt x="794686" y="772786"/>
                    </a:cubicBezTo>
                    <a:cubicBezTo>
                      <a:pt x="867156" y="739540"/>
                      <a:pt x="920970" y="679131"/>
                      <a:pt x="956775" y="606376"/>
                    </a:cubicBezTo>
                    <a:lnTo>
                      <a:pt x="1001193" y="606376"/>
                    </a:lnTo>
                    <a:cubicBezTo>
                      <a:pt x="1038339" y="606376"/>
                      <a:pt x="1073106" y="589964"/>
                      <a:pt x="1096580" y="561325"/>
                    </a:cubicBezTo>
                    <a:cubicBezTo>
                      <a:pt x="1120129" y="532642"/>
                      <a:pt x="1129539" y="495406"/>
                      <a:pt x="1122417" y="459073"/>
                    </a:cubicBezTo>
                    <a:cubicBezTo>
                      <a:pt x="1113142" y="411794"/>
                      <a:pt x="1077276" y="375326"/>
                      <a:pt x="1032316" y="363551"/>
                    </a:cubicBezTo>
                    <a:cubicBezTo>
                      <a:pt x="1032286" y="363220"/>
                      <a:pt x="1032392" y="362904"/>
                      <a:pt x="1032331" y="362573"/>
                    </a:cubicBezTo>
                    <a:lnTo>
                      <a:pt x="996586" y="106408"/>
                    </a:lnTo>
                    <a:cubicBezTo>
                      <a:pt x="988124" y="45743"/>
                      <a:pt x="935500" y="0"/>
                      <a:pt x="874233" y="0"/>
                    </a:cubicBezTo>
                    <a:lnTo>
                      <a:pt x="450483" y="0"/>
                    </a:lnTo>
                    <a:cubicBezTo>
                      <a:pt x="389532" y="0"/>
                      <a:pt x="336983" y="45487"/>
                      <a:pt x="328265" y="105791"/>
                    </a:cubicBezTo>
                    <a:lnTo>
                      <a:pt x="291090" y="362392"/>
                    </a:lnTo>
                    <a:cubicBezTo>
                      <a:pt x="291014" y="362949"/>
                      <a:pt x="291150" y="363506"/>
                      <a:pt x="291090" y="364078"/>
                    </a:cubicBezTo>
                    <a:cubicBezTo>
                      <a:pt x="246912" y="376305"/>
                      <a:pt x="211784" y="412381"/>
                      <a:pt x="202615" y="459073"/>
                    </a:cubicBezTo>
                    <a:cubicBezTo>
                      <a:pt x="195493" y="495391"/>
                      <a:pt x="204888" y="532627"/>
                      <a:pt x="228422" y="561325"/>
                    </a:cubicBezTo>
                    <a:cubicBezTo>
                      <a:pt x="251911" y="589964"/>
                      <a:pt x="286678" y="606376"/>
                      <a:pt x="323824" y="606376"/>
                    </a:cubicBezTo>
                    <a:lnTo>
                      <a:pt x="367911" y="606376"/>
                    </a:lnTo>
                    <a:cubicBezTo>
                      <a:pt x="403701" y="679011"/>
                      <a:pt x="457635" y="739540"/>
                      <a:pt x="530331" y="772786"/>
                    </a:cubicBezTo>
                    <a:cubicBezTo>
                      <a:pt x="523705" y="787587"/>
                      <a:pt x="514024" y="800581"/>
                      <a:pt x="503002" y="812506"/>
                    </a:cubicBezTo>
                    <a:cubicBezTo>
                      <a:pt x="499373" y="810263"/>
                      <a:pt x="495579" y="808381"/>
                      <a:pt x="492086" y="805866"/>
                    </a:cubicBezTo>
                    <a:cubicBezTo>
                      <a:pt x="477571" y="795386"/>
                      <a:pt x="458448" y="793489"/>
                      <a:pt x="441901" y="800958"/>
                    </a:cubicBezTo>
                    <a:cubicBezTo>
                      <a:pt x="425699" y="808411"/>
                      <a:pt x="414572" y="823980"/>
                      <a:pt x="412871" y="841702"/>
                    </a:cubicBezTo>
                    <a:lnTo>
                      <a:pt x="410868" y="862255"/>
                    </a:lnTo>
                    <a:cubicBezTo>
                      <a:pt x="369356" y="873171"/>
                      <a:pt x="311311" y="885909"/>
                      <a:pt x="275445" y="893724"/>
                    </a:cubicBezTo>
                    <a:lnTo>
                      <a:pt x="251174" y="899069"/>
                    </a:lnTo>
                    <a:cubicBezTo>
                      <a:pt x="251083" y="899114"/>
                      <a:pt x="250993" y="899114"/>
                      <a:pt x="250918" y="899114"/>
                    </a:cubicBezTo>
                    <a:cubicBezTo>
                      <a:pt x="230274" y="903767"/>
                      <a:pt x="48642" y="948456"/>
                      <a:pt x="27682" y="1095187"/>
                    </a:cubicBezTo>
                    <a:lnTo>
                      <a:pt x="339" y="1286561"/>
                    </a:lnTo>
                    <a:cubicBezTo>
                      <a:pt x="-1046" y="1296258"/>
                      <a:pt x="1860" y="1306030"/>
                      <a:pt x="8259" y="1313408"/>
                    </a:cubicBezTo>
                    <a:cubicBezTo>
                      <a:pt x="14628" y="1320756"/>
                      <a:pt x="23918" y="1325017"/>
                      <a:pt x="33675" y="1325017"/>
                    </a:cubicBezTo>
                    <a:lnTo>
                      <a:pt x="1291312" y="1325017"/>
                    </a:lnTo>
                    <a:cubicBezTo>
                      <a:pt x="1301069" y="1325017"/>
                      <a:pt x="1310374" y="1320756"/>
                      <a:pt x="1316758" y="1313393"/>
                    </a:cubicBezTo>
                    <a:cubicBezTo>
                      <a:pt x="1323157" y="1306030"/>
                      <a:pt x="1326063" y="1296243"/>
                      <a:pt x="1324678" y="1286546"/>
                    </a:cubicBezTo>
                    <a:lnTo>
                      <a:pt x="1297335" y="1095172"/>
                    </a:lnTo>
                    <a:close/>
                    <a:moveTo>
                      <a:pt x="851316" y="917047"/>
                    </a:moveTo>
                    <a:cubicBezTo>
                      <a:pt x="806250" y="949691"/>
                      <a:pt x="751774" y="967654"/>
                      <a:pt x="696199" y="968934"/>
                    </a:cubicBezTo>
                    <a:lnTo>
                      <a:pt x="696199" y="906748"/>
                    </a:lnTo>
                    <a:lnTo>
                      <a:pt x="732667" y="906748"/>
                    </a:lnTo>
                    <a:cubicBezTo>
                      <a:pt x="772236" y="906748"/>
                      <a:pt x="811249" y="897970"/>
                      <a:pt x="846904" y="881257"/>
                    </a:cubicBezTo>
                    <a:lnTo>
                      <a:pt x="851316" y="917047"/>
                    </a:lnTo>
                    <a:close/>
                    <a:moveTo>
                      <a:pt x="366540" y="311469"/>
                    </a:moveTo>
                    <a:lnTo>
                      <a:pt x="372623" y="269490"/>
                    </a:lnTo>
                    <a:cubicBezTo>
                      <a:pt x="386461" y="262188"/>
                      <a:pt x="453404" y="234136"/>
                      <a:pt x="662501" y="234136"/>
                    </a:cubicBezTo>
                    <a:cubicBezTo>
                      <a:pt x="893295" y="234136"/>
                      <a:pt x="949427" y="268286"/>
                      <a:pt x="951234" y="268993"/>
                    </a:cubicBezTo>
                    <a:lnTo>
                      <a:pt x="957152" y="311424"/>
                    </a:lnTo>
                    <a:cubicBezTo>
                      <a:pt x="905325" y="296156"/>
                      <a:pt x="815917" y="282033"/>
                      <a:pt x="662546" y="282033"/>
                    </a:cubicBezTo>
                    <a:cubicBezTo>
                      <a:pt x="508453" y="282033"/>
                      <a:pt x="418577" y="296247"/>
                      <a:pt x="366540" y="311469"/>
                    </a:cubicBezTo>
                    <a:close/>
                    <a:moveTo>
                      <a:pt x="1056287" y="472052"/>
                    </a:moveTo>
                    <a:cubicBezTo>
                      <a:pt x="1059509" y="488540"/>
                      <a:pt x="1055218" y="505524"/>
                      <a:pt x="1044467" y="518594"/>
                    </a:cubicBezTo>
                    <a:cubicBezTo>
                      <a:pt x="1033852" y="531527"/>
                      <a:pt x="1018057" y="538996"/>
                      <a:pt x="1001178" y="538996"/>
                    </a:cubicBezTo>
                    <a:lnTo>
                      <a:pt x="983787" y="538996"/>
                    </a:lnTo>
                    <a:cubicBezTo>
                      <a:pt x="995321" y="502889"/>
                      <a:pt x="1003136" y="465081"/>
                      <a:pt x="1007231" y="427017"/>
                    </a:cubicBezTo>
                    <a:cubicBezTo>
                      <a:pt x="1031368" y="429637"/>
                      <a:pt x="1051529" y="447795"/>
                      <a:pt x="1056287" y="472052"/>
                    </a:cubicBezTo>
                    <a:close/>
                    <a:moveTo>
                      <a:pt x="450483" y="67380"/>
                    </a:moveTo>
                    <a:lnTo>
                      <a:pt x="874218" y="67380"/>
                    </a:lnTo>
                    <a:cubicBezTo>
                      <a:pt x="902073" y="67380"/>
                      <a:pt x="925984" y="88174"/>
                      <a:pt x="929838" y="115713"/>
                    </a:cubicBezTo>
                    <a:lnTo>
                      <a:pt x="940724" y="193739"/>
                    </a:lnTo>
                    <a:cubicBezTo>
                      <a:pt x="892933" y="179901"/>
                      <a:pt x="809051" y="166771"/>
                      <a:pt x="662501" y="166771"/>
                    </a:cubicBezTo>
                    <a:cubicBezTo>
                      <a:pt x="515906" y="166771"/>
                      <a:pt x="431707" y="179841"/>
                      <a:pt x="383615" y="193603"/>
                    </a:cubicBezTo>
                    <a:lnTo>
                      <a:pt x="394938" y="115457"/>
                    </a:lnTo>
                    <a:cubicBezTo>
                      <a:pt x="398913" y="88038"/>
                      <a:pt x="422793" y="67380"/>
                      <a:pt x="450483" y="67380"/>
                    </a:cubicBezTo>
                    <a:close/>
                    <a:moveTo>
                      <a:pt x="323839" y="538996"/>
                    </a:moveTo>
                    <a:cubicBezTo>
                      <a:pt x="306945" y="538996"/>
                      <a:pt x="291165" y="531542"/>
                      <a:pt x="280520" y="518594"/>
                    </a:cubicBezTo>
                    <a:cubicBezTo>
                      <a:pt x="269799" y="505524"/>
                      <a:pt x="265493" y="488555"/>
                      <a:pt x="268715" y="472052"/>
                    </a:cubicBezTo>
                    <a:cubicBezTo>
                      <a:pt x="273473" y="447841"/>
                      <a:pt x="293514" y="429727"/>
                      <a:pt x="317605" y="427047"/>
                    </a:cubicBezTo>
                    <a:cubicBezTo>
                      <a:pt x="321595" y="464991"/>
                      <a:pt x="329334" y="502799"/>
                      <a:pt x="340898" y="538981"/>
                    </a:cubicBezTo>
                    <a:lnTo>
                      <a:pt x="323839" y="538981"/>
                    </a:lnTo>
                    <a:close/>
                    <a:moveTo>
                      <a:pt x="383359" y="407488"/>
                    </a:moveTo>
                    <a:lnTo>
                      <a:pt x="383359" y="377193"/>
                    </a:lnTo>
                    <a:cubicBezTo>
                      <a:pt x="424329" y="364846"/>
                      <a:pt x="506495" y="349413"/>
                      <a:pt x="662546" y="349413"/>
                    </a:cubicBezTo>
                    <a:cubicBezTo>
                      <a:pt x="820268" y="349413"/>
                      <a:pt x="902178" y="365193"/>
                      <a:pt x="941688" y="377103"/>
                    </a:cubicBezTo>
                    <a:lnTo>
                      <a:pt x="941733" y="404943"/>
                    </a:lnTo>
                    <a:cubicBezTo>
                      <a:pt x="931540" y="540125"/>
                      <a:pt x="867382" y="676286"/>
                      <a:pt x="745977" y="719273"/>
                    </a:cubicBezTo>
                    <a:cubicBezTo>
                      <a:pt x="743071" y="719815"/>
                      <a:pt x="740270" y="720734"/>
                      <a:pt x="737575" y="722044"/>
                    </a:cubicBezTo>
                    <a:cubicBezTo>
                      <a:pt x="691516" y="736438"/>
                      <a:pt x="633486" y="736438"/>
                      <a:pt x="587382" y="722044"/>
                    </a:cubicBezTo>
                    <a:cubicBezTo>
                      <a:pt x="584701" y="720809"/>
                      <a:pt x="581916" y="719891"/>
                      <a:pt x="579055" y="719273"/>
                    </a:cubicBezTo>
                    <a:cubicBezTo>
                      <a:pt x="457620" y="676376"/>
                      <a:pt x="393462" y="540562"/>
                      <a:pt x="383359" y="407488"/>
                    </a:cubicBezTo>
                    <a:close/>
                    <a:moveTo>
                      <a:pt x="594639" y="793745"/>
                    </a:moveTo>
                    <a:cubicBezTo>
                      <a:pt x="637356" y="802599"/>
                      <a:pt x="687631" y="802599"/>
                      <a:pt x="730348" y="793745"/>
                    </a:cubicBezTo>
                    <a:cubicBezTo>
                      <a:pt x="736792" y="809465"/>
                      <a:pt x="745555" y="824025"/>
                      <a:pt x="755478" y="837832"/>
                    </a:cubicBezTo>
                    <a:cubicBezTo>
                      <a:pt x="747904" y="838705"/>
                      <a:pt x="740301" y="839368"/>
                      <a:pt x="732652" y="839368"/>
                    </a:cubicBezTo>
                    <a:lnTo>
                      <a:pt x="595934" y="839368"/>
                    </a:lnTo>
                    <a:cubicBezTo>
                      <a:pt x="587351" y="839368"/>
                      <a:pt x="578874" y="838600"/>
                      <a:pt x="570503" y="837396"/>
                    </a:cubicBezTo>
                    <a:cubicBezTo>
                      <a:pt x="580154" y="823844"/>
                      <a:pt x="588285" y="809254"/>
                      <a:pt x="594639" y="793745"/>
                    </a:cubicBezTo>
                    <a:close/>
                    <a:moveTo>
                      <a:pt x="477224" y="876122"/>
                    </a:moveTo>
                    <a:cubicBezTo>
                      <a:pt x="513452" y="896208"/>
                      <a:pt x="553970" y="906733"/>
                      <a:pt x="595934" y="906733"/>
                    </a:cubicBezTo>
                    <a:lnTo>
                      <a:pt x="628803" y="906733"/>
                    </a:lnTo>
                    <a:lnTo>
                      <a:pt x="628803" y="968903"/>
                    </a:lnTo>
                    <a:cubicBezTo>
                      <a:pt x="573032" y="967578"/>
                      <a:pt x="518435" y="949510"/>
                      <a:pt x="473249" y="916686"/>
                    </a:cubicBezTo>
                    <a:lnTo>
                      <a:pt x="477224" y="876122"/>
                    </a:lnTo>
                    <a:close/>
                    <a:moveTo>
                      <a:pt x="94385" y="1104733"/>
                    </a:moveTo>
                    <a:cubicBezTo>
                      <a:pt x="109186" y="1000990"/>
                      <a:pt x="259229" y="966299"/>
                      <a:pt x="265598" y="964898"/>
                    </a:cubicBezTo>
                    <a:lnTo>
                      <a:pt x="265598" y="964853"/>
                    </a:lnTo>
                    <a:lnTo>
                      <a:pt x="265658" y="964853"/>
                    </a:lnTo>
                    <a:lnTo>
                      <a:pt x="289810" y="959553"/>
                    </a:lnTo>
                    <a:cubicBezTo>
                      <a:pt x="320074" y="952928"/>
                      <a:pt x="365998" y="942855"/>
                      <a:pt x="405418" y="933143"/>
                    </a:cubicBezTo>
                    <a:cubicBezTo>
                      <a:pt x="407149" y="944767"/>
                      <a:pt x="413172" y="955397"/>
                      <a:pt x="422628" y="962835"/>
                    </a:cubicBezTo>
                    <a:cubicBezTo>
                      <a:pt x="457605" y="990525"/>
                      <a:pt x="498018" y="1010009"/>
                      <a:pt x="540569" y="1022296"/>
                    </a:cubicBezTo>
                    <a:cubicBezTo>
                      <a:pt x="511931" y="1052500"/>
                      <a:pt x="494058" y="1093049"/>
                      <a:pt x="494058" y="1137843"/>
                    </a:cubicBezTo>
                    <a:lnTo>
                      <a:pt x="494058" y="1257637"/>
                    </a:lnTo>
                    <a:lnTo>
                      <a:pt x="72522" y="1257637"/>
                    </a:lnTo>
                    <a:lnTo>
                      <a:pt x="94385" y="1104733"/>
                    </a:lnTo>
                    <a:close/>
                    <a:moveTo>
                      <a:pt x="561438" y="1257637"/>
                    </a:moveTo>
                    <a:lnTo>
                      <a:pt x="561438" y="1137858"/>
                    </a:lnTo>
                    <a:cubicBezTo>
                      <a:pt x="561438" y="1082147"/>
                      <a:pt x="606775" y="1036796"/>
                      <a:pt x="662501" y="1036796"/>
                    </a:cubicBezTo>
                    <a:lnTo>
                      <a:pt x="690025" y="1036796"/>
                    </a:lnTo>
                    <a:cubicBezTo>
                      <a:pt x="766680" y="1036796"/>
                      <a:pt x="842026" y="1010566"/>
                      <a:pt x="902254" y="962971"/>
                    </a:cubicBezTo>
                    <a:cubicBezTo>
                      <a:pt x="912523" y="956241"/>
                      <a:pt x="919298" y="945640"/>
                      <a:pt x="919810" y="933203"/>
                    </a:cubicBezTo>
                    <a:cubicBezTo>
                      <a:pt x="959169" y="942900"/>
                      <a:pt x="1004988" y="952943"/>
                      <a:pt x="1035177" y="959553"/>
                    </a:cubicBezTo>
                    <a:lnTo>
                      <a:pt x="1059329" y="964853"/>
                    </a:lnTo>
                    <a:lnTo>
                      <a:pt x="1059389" y="964853"/>
                    </a:lnTo>
                    <a:lnTo>
                      <a:pt x="1059389" y="964898"/>
                    </a:lnTo>
                    <a:cubicBezTo>
                      <a:pt x="1065773" y="966299"/>
                      <a:pt x="1215801" y="1001005"/>
                      <a:pt x="1230602" y="1104733"/>
                    </a:cubicBezTo>
                    <a:lnTo>
                      <a:pt x="1252465" y="1257637"/>
                    </a:lnTo>
                    <a:lnTo>
                      <a:pt x="561438" y="1257637"/>
                    </a:lnTo>
                    <a:close/>
                  </a:path>
                </a:pathLst>
              </a:custGeom>
              <a:solidFill>
                <a:schemeClr val="bg1"/>
              </a:solidFill>
              <a:ln w="15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1" name="Forma Livre: Forma 140">
                <a:extLst>
                  <a:ext uri="{FF2B5EF4-FFF2-40B4-BE49-F238E27FC236}">
                    <a16:creationId xmlns:a16="http://schemas.microsoft.com/office/drawing/2014/main" id="{A48196EB-275B-FAF1-6BDA-B5F8C5B8102C}"/>
                  </a:ext>
                </a:extLst>
              </p:cNvPr>
              <p:cNvSpPr/>
              <p:nvPr/>
            </p:nvSpPr>
            <p:spPr>
              <a:xfrm>
                <a:off x="18711269" y="8976510"/>
                <a:ext cx="203445" cy="80593"/>
              </a:xfrm>
              <a:custGeom>
                <a:avLst/>
                <a:gdLst>
                  <a:gd name="connsiteX0" fmla="*/ 100293 w 203445"/>
                  <a:gd name="connsiteY0" fmla="*/ 80593 h 80593"/>
                  <a:gd name="connsiteX1" fmla="*/ 186796 w 203445"/>
                  <a:gd name="connsiteY1" fmla="*/ 62781 h 80593"/>
                  <a:gd name="connsiteX2" fmla="*/ 198811 w 203445"/>
                  <a:gd name="connsiteY2" fmla="*/ 16676 h 80593"/>
                  <a:gd name="connsiteX3" fmla="*/ 152707 w 203445"/>
                  <a:gd name="connsiteY3" fmla="*/ 4616 h 80593"/>
                  <a:gd name="connsiteX4" fmla="*/ 100293 w 203445"/>
                  <a:gd name="connsiteY4" fmla="*/ 13213 h 80593"/>
                  <a:gd name="connsiteX5" fmla="*/ 49220 w 203445"/>
                  <a:gd name="connsiteY5" fmla="*/ 4751 h 80593"/>
                  <a:gd name="connsiteX6" fmla="*/ 47488 w 203445"/>
                  <a:gd name="connsiteY6" fmla="*/ 3878 h 80593"/>
                  <a:gd name="connsiteX7" fmla="*/ 3311 w 203445"/>
                  <a:gd name="connsiteY7" fmla="*/ 19838 h 80593"/>
                  <a:gd name="connsiteX8" fmla="*/ 18970 w 203445"/>
                  <a:gd name="connsiteY8" fmla="*/ 64934 h 80593"/>
                  <a:gd name="connsiteX9" fmla="*/ 100293 w 203445"/>
                  <a:gd name="connsiteY9" fmla="*/ 80593 h 80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445" h="80593">
                    <a:moveTo>
                      <a:pt x="100293" y="80593"/>
                    </a:moveTo>
                    <a:cubicBezTo>
                      <a:pt x="149093" y="80593"/>
                      <a:pt x="175428" y="69406"/>
                      <a:pt x="186796" y="62781"/>
                    </a:cubicBezTo>
                    <a:cubicBezTo>
                      <a:pt x="202846" y="53355"/>
                      <a:pt x="208222" y="32742"/>
                      <a:pt x="198811" y="16676"/>
                    </a:cubicBezTo>
                    <a:cubicBezTo>
                      <a:pt x="189385" y="626"/>
                      <a:pt x="168697" y="-4780"/>
                      <a:pt x="152707" y="4616"/>
                    </a:cubicBezTo>
                    <a:cubicBezTo>
                      <a:pt x="152571" y="4706"/>
                      <a:pt x="137635" y="13213"/>
                      <a:pt x="100293" y="13213"/>
                    </a:cubicBezTo>
                    <a:cubicBezTo>
                      <a:pt x="84679" y="13213"/>
                      <a:pt x="63163" y="11723"/>
                      <a:pt x="49220" y="4751"/>
                    </a:cubicBezTo>
                    <a:cubicBezTo>
                      <a:pt x="48979" y="4616"/>
                      <a:pt x="47744" y="3998"/>
                      <a:pt x="47488" y="3878"/>
                    </a:cubicBezTo>
                    <a:cubicBezTo>
                      <a:pt x="30775" y="-3967"/>
                      <a:pt x="11381" y="3261"/>
                      <a:pt x="3311" y="19838"/>
                    </a:cubicBezTo>
                    <a:cubicBezTo>
                      <a:pt x="-4760" y="36416"/>
                      <a:pt x="2483" y="56638"/>
                      <a:pt x="18970" y="64934"/>
                    </a:cubicBezTo>
                    <a:cubicBezTo>
                      <a:pt x="26679" y="68789"/>
                      <a:pt x="50093" y="80593"/>
                      <a:pt x="100293" y="80593"/>
                    </a:cubicBezTo>
                    <a:close/>
                  </a:path>
                </a:pathLst>
              </a:custGeom>
              <a:solidFill>
                <a:schemeClr val="bg1"/>
              </a:solidFill>
              <a:ln w="15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2" name="Forma Livre: Forma 141">
                <a:extLst>
                  <a:ext uri="{FF2B5EF4-FFF2-40B4-BE49-F238E27FC236}">
                    <a16:creationId xmlns:a16="http://schemas.microsoft.com/office/drawing/2014/main" id="{1DD269C1-FB76-15A2-C2C1-9E5004115FA2}"/>
                  </a:ext>
                </a:extLst>
              </p:cNvPr>
              <p:cNvSpPr/>
              <p:nvPr/>
            </p:nvSpPr>
            <p:spPr>
              <a:xfrm>
                <a:off x="18880012" y="8822260"/>
                <a:ext cx="133405" cy="59746"/>
              </a:xfrm>
              <a:custGeom>
                <a:avLst/>
                <a:gdLst>
                  <a:gd name="connsiteX0" fmla="*/ 73674 w 133405"/>
                  <a:gd name="connsiteY0" fmla="*/ 0 h 59746"/>
                  <a:gd name="connsiteX1" fmla="*/ 59746 w 133405"/>
                  <a:gd name="connsiteY1" fmla="*/ 0 h 59746"/>
                  <a:gd name="connsiteX2" fmla="*/ 0 w 133405"/>
                  <a:gd name="connsiteY2" fmla="*/ 59746 h 59746"/>
                  <a:gd name="connsiteX3" fmla="*/ 133405 w 133405"/>
                  <a:gd name="connsiteY3" fmla="*/ 59746 h 59746"/>
                  <a:gd name="connsiteX4" fmla="*/ 73674 w 133405"/>
                  <a:gd name="connsiteY4" fmla="*/ 0 h 59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05" h="59746">
                    <a:moveTo>
                      <a:pt x="73674" y="0"/>
                    </a:moveTo>
                    <a:cubicBezTo>
                      <a:pt x="69051" y="0"/>
                      <a:pt x="64369" y="0"/>
                      <a:pt x="59746" y="0"/>
                    </a:cubicBezTo>
                    <a:cubicBezTo>
                      <a:pt x="26771" y="0"/>
                      <a:pt x="0" y="26726"/>
                      <a:pt x="0" y="59746"/>
                    </a:cubicBezTo>
                    <a:lnTo>
                      <a:pt x="133405" y="59746"/>
                    </a:lnTo>
                    <a:cubicBezTo>
                      <a:pt x="133420" y="26726"/>
                      <a:pt x="106649" y="0"/>
                      <a:pt x="736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5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3" name="Forma Livre: Forma 142">
                <a:extLst>
                  <a:ext uri="{FF2B5EF4-FFF2-40B4-BE49-F238E27FC236}">
                    <a16:creationId xmlns:a16="http://schemas.microsoft.com/office/drawing/2014/main" id="{E50391BE-E041-FC5C-518F-87C26CA23B3C}"/>
                  </a:ext>
                </a:extLst>
              </p:cNvPr>
              <p:cNvSpPr/>
              <p:nvPr/>
            </p:nvSpPr>
            <p:spPr>
              <a:xfrm>
                <a:off x="18610521" y="8822260"/>
                <a:ext cx="133405" cy="59746"/>
              </a:xfrm>
              <a:custGeom>
                <a:avLst/>
                <a:gdLst>
                  <a:gd name="connsiteX0" fmla="*/ 73674 w 133405"/>
                  <a:gd name="connsiteY0" fmla="*/ 0 h 59746"/>
                  <a:gd name="connsiteX1" fmla="*/ 59746 w 133405"/>
                  <a:gd name="connsiteY1" fmla="*/ 0 h 59746"/>
                  <a:gd name="connsiteX2" fmla="*/ 0 w 133405"/>
                  <a:gd name="connsiteY2" fmla="*/ 59746 h 59746"/>
                  <a:gd name="connsiteX3" fmla="*/ 133405 w 133405"/>
                  <a:gd name="connsiteY3" fmla="*/ 59746 h 59746"/>
                  <a:gd name="connsiteX4" fmla="*/ 73674 w 133405"/>
                  <a:gd name="connsiteY4" fmla="*/ 0 h 59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05" h="59746">
                    <a:moveTo>
                      <a:pt x="73674" y="0"/>
                    </a:moveTo>
                    <a:cubicBezTo>
                      <a:pt x="69051" y="0"/>
                      <a:pt x="64369" y="0"/>
                      <a:pt x="59746" y="0"/>
                    </a:cubicBezTo>
                    <a:cubicBezTo>
                      <a:pt x="26771" y="0"/>
                      <a:pt x="0" y="26726"/>
                      <a:pt x="0" y="59746"/>
                    </a:cubicBezTo>
                    <a:lnTo>
                      <a:pt x="133405" y="59746"/>
                    </a:lnTo>
                    <a:cubicBezTo>
                      <a:pt x="133420" y="26726"/>
                      <a:pt x="106649" y="0"/>
                      <a:pt x="7367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5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53" name="Agrupar 152">
            <a:extLst>
              <a:ext uri="{FF2B5EF4-FFF2-40B4-BE49-F238E27FC236}">
                <a16:creationId xmlns:a16="http://schemas.microsoft.com/office/drawing/2014/main" id="{AD740743-FF67-5B34-E90C-5F54126002D2}"/>
              </a:ext>
            </a:extLst>
          </p:cNvPr>
          <p:cNvGrpSpPr/>
          <p:nvPr/>
        </p:nvGrpSpPr>
        <p:grpSpPr>
          <a:xfrm>
            <a:off x="20388085" y="7643261"/>
            <a:ext cx="4242826" cy="4100168"/>
            <a:chOff x="19381019" y="4441962"/>
            <a:chExt cx="4242826" cy="4100168"/>
          </a:xfrm>
        </p:grpSpPr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BBF264C8-6459-EE77-BD62-BE4A04AEAD8E}"/>
                </a:ext>
              </a:extLst>
            </p:cNvPr>
            <p:cNvSpPr/>
            <p:nvPr/>
          </p:nvSpPr>
          <p:spPr>
            <a:xfrm>
              <a:off x="19428901" y="4441962"/>
              <a:ext cx="4100172" cy="41001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CC7631B6-E172-7790-7C4F-978862D1EBAA}"/>
                </a:ext>
              </a:extLst>
            </p:cNvPr>
            <p:cNvSpPr txBox="1"/>
            <p:nvPr/>
          </p:nvSpPr>
          <p:spPr>
            <a:xfrm>
              <a:off x="19381019" y="6386613"/>
              <a:ext cx="4242826" cy="1139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1500"/>
                </a:spcAft>
              </a:pPr>
              <a:r>
                <a:rPr lang="pt-BR" sz="4000" b="1" dirty="0">
                  <a:solidFill>
                    <a:srgbClr val="943EF4"/>
                  </a:solidFill>
                  <a:latin typeface="Arial Black" panose="020B0A04020102020204" pitchFamily="34" charset="0"/>
                </a:rPr>
                <a:t>SEGURO MÉDICO</a:t>
              </a:r>
              <a:endParaRPr lang="pt-BR" sz="3200" b="1" dirty="0">
                <a:solidFill>
                  <a:srgbClr val="943EF4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150" name="Forma Livre: Forma 149">
              <a:extLst>
                <a:ext uri="{FF2B5EF4-FFF2-40B4-BE49-F238E27FC236}">
                  <a16:creationId xmlns:a16="http://schemas.microsoft.com/office/drawing/2014/main" id="{41852E40-B10E-DA9E-1DD1-EE65F2C202AB}"/>
                </a:ext>
              </a:extLst>
            </p:cNvPr>
            <p:cNvSpPr/>
            <p:nvPr/>
          </p:nvSpPr>
          <p:spPr>
            <a:xfrm>
              <a:off x="21052299" y="5257424"/>
              <a:ext cx="853375" cy="905246"/>
            </a:xfrm>
            <a:custGeom>
              <a:avLst/>
              <a:gdLst>
                <a:gd name="connsiteX0" fmla="*/ 561023 w 669849"/>
                <a:gd name="connsiteY0" fmla="*/ 260985 h 710565"/>
                <a:gd name="connsiteX1" fmla="*/ 454144 w 669849"/>
                <a:gd name="connsiteY1" fmla="*/ 369366 h 710565"/>
                <a:gd name="connsiteX2" fmla="*/ 533400 w 669849"/>
                <a:gd name="connsiteY2" fmla="*/ 472440 h 710565"/>
                <a:gd name="connsiteX3" fmla="*/ 533400 w 669849"/>
                <a:gd name="connsiteY3" fmla="*/ 504825 h 710565"/>
                <a:gd name="connsiteX4" fmla="*/ 384810 w 669849"/>
                <a:gd name="connsiteY4" fmla="*/ 653415 h 710565"/>
                <a:gd name="connsiteX5" fmla="*/ 236220 w 669849"/>
                <a:gd name="connsiteY5" fmla="*/ 504825 h 710565"/>
                <a:gd name="connsiteX6" fmla="*/ 236220 w 669849"/>
                <a:gd name="connsiteY6" fmla="*/ 363855 h 710565"/>
                <a:gd name="connsiteX7" fmla="*/ 414338 w 669849"/>
                <a:gd name="connsiteY7" fmla="*/ 158115 h 710565"/>
                <a:gd name="connsiteX8" fmla="*/ 414338 w 669849"/>
                <a:gd name="connsiteY8" fmla="*/ 28575 h 710565"/>
                <a:gd name="connsiteX9" fmla="*/ 385763 w 669849"/>
                <a:gd name="connsiteY9" fmla="*/ 0 h 710565"/>
                <a:gd name="connsiteX10" fmla="*/ 293370 w 669849"/>
                <a:gd name="connsiteY10" fmla="*/ 0 h 710565"/>
                <a:gd name="connsiteX11" fmla="*/ 293370 w 669849"/>
                <a:gd name="connsiteY11" fmla="*/ 57150 h 710565"/>
                <a:gd name="connsiteX12" fmla="*/ 357188 w 669849"/>
                <a:gd name="connsiteY12" fmla="*/ 57150 h 710565"/>
                <a:gd name="connsiteX13" fmla="*/ 357188 w 669849"/>
                <a:gd name="connsiteY13" fmla="*/ 158115 h 710565"/>
                <a:gd name="connsiteX14" fmla="*/ 195205 w 669849"/>
                <a:gd name="connsiteY14" fmla="*/ 296170 h 710565"/>
                <a:gd name="connsiteX15" fmla="*/ 57150 w 669849"/>
                <a:gd name="connsiteY15" fmla="*/ 158115 h 710565"/>
                <a:gd name="connsiteX16" fmla="*/ 57150 w 669849"/>
                <a:gd name="connsiteY16" fmla="*/ 57150 h 710565"/>
                <a:gd name="connsiteX17" fmla="*/ 120968 w 669849"/>
                <a:gd name="connsiteY17" fmla="*/ 57150 h 710565"/>
                <a:gd name="connsiteX18" fmla="*/ 120968 w 669849"/>
                <a:gd name="connsiteY18" fmla="*/ 0 h 710565"/>
                <a:gd name="connsiteX19" fmla="*/ 28575 w 669849"/>
                <a:gd name="connsiteY19" fmla="*/ 0 h 710565"/>
                <a:gd name="connsiteX20" fmla="*/ 0 w 669849"/>
                <a:gd name="connsiteY20" fmla="*/ 28575 h 710565"/>
                <a:gd name="connsiteX21" fmla="*/ 0 w 669849"/>
                <a:gd name="connsiteY21" fmla="*/ 158115 h 710565"/>
                <a:gd name="connsiteX22" fmla="*/ 179070 w 669849"/>
                <a:gd name="connsiteY22" fmla="*/ 363855 h 710565"/>
                <a:gd name="connsiteX23" fmla="*/ 179070 w 669849"/>
                <a:gd name="connsiteY23" fmla="*/ 504825 h 710565"/>
                <a:gd name="connsiteX24" fmla="*/ 384810 w 669849"/>
                <a:gd name="connsiteY24" fmla="*/ 710565 h 710565"/>
                <a:gd name="connsiteX25" fmla="*/ 590550 w 669849"/>
                <a:gd name="connsiteY25" fmla="*/ 504825 h 710565"/>
                <a:gd name="connsiteX26" fmla="*/ 590550 w 669849"/>
                <a:gd name="connsiteY26" fmla="*/ 472440 h 710565"/>
                <a:gd name="connsiteX27" fmla="*/ 666018 w 669849"/>
                <a:gd name="connsiteY27" fmla="*/ 340250 h 710565"/>
                <a:gd name="connsiteX28" fmla="*/ 561023 w 669849"/>
                <a:gd name="connsiteY28" fmla="*/ 260985 h 710565"/>
                <a:gd name="connsiteX29" fmla="*/ 561023 w 669849"/>
                <a:gd name="connsiteY29" fmla="*/ 419100 h 710565"/>
                <a:gd name="connsiteX30" fmla="*/ 510540 w 669849"/>
                <a:gd name="connsiteY30" fmla="*/ 368618 h 710565"/>
                <a:gd name="connsiteX31" fmla="*/ 561023 w 669849"/>
                <a:gd name="connsiteY31" fmla="*/ 318135 h 710565"/>
                <a:gd name="connsiteX32" fmla="*/ 611505 w 669849"/>
                <a:gd name="connsiteY32" fmla="*/ 368618 h 710565"/>
                <a:gd name="connsiteX33" fmla="*/ 561023 w 669849"/>
                <a:gd name="connsiteY33" fmla="*/ 419100 h 710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69849" h="710565">
                  <a:moveTo>
                    <a:pt x="561023" y="260985"/>
                  </a:moveTo>
                  <a:cubicBezTo>
                    <a:pt x="501580" y="261400"/>
                    <a:pt x="453729" y="309924"/>
                    <a:pt x="454144" y="369366"/>
                  </a:cubicBezTo>
                  <a:cubicBezTo>
                    <a:pt x="454482" y="417603"/>
                    <a:pt x="486869" y="459724"/>
                    <a:pt x="533400" y="472440"/>
                  </a:cubicBezTo>
                  <a:lnTo>
                    <a:pt x="533400" y="504825"/>
                  </a:lnTo>
                  <a:cubicBezTo>
                    <a:pt x="533400" y="586889"/>
                    <a:pt x="466874" y="653415"/>
                    <a:pt x="384810" y="653415"/>
                  </a:cubicBezTo>
                  <a:cubicBezTo>
                    <a:pt x="302746" y="653415"/>
                    <a:pt x="236220" y="586889"/>
                    <a:pt x="236220" y="504825"/>
                  </a:cubicBezTo>
                  <a:lnTo>
                    <a:pt x="236220" y="363855"/>
                  </a:lnTo>
                  <a:cubicBezTo>
                    <a:pt x="338520" y="349159"/>
                    <a:pt x="414439" y="261465"/>
                    <a:pt x="414338" y="158115"/>
                  </a:cubicBezTo>
                  <a:lnTo>
                    <a:pt x="414338" y="28575"/>
                  </a:lnTo>
                  <a:cubicBezTo>
                    <a:pt x="414338" y="12793"/>
                    <a:pt x="401545" y="0"/>
                    <a:pt x="385763" y="0"/>
                  </a:cubicBezTo>
                  <a:lnTo>
                    <a:pt x="293370" y="0"/>
                  </a:lnTo>
                  <a:lnTo>
                    <a:pt x="293370" y="57150"/>
                  </a:lnTo>
                  <a:lnTo>
                    <a:pt x="357188" y="57150"/>
                  </a:lnTo>
                  <a:lnTo>
                    <a:pt x="357188" y="158115"/>
                  </a:lnTo>
                  <a:cubicBezTo>
                    <a:pt x="350580" y="240968"/>
                    <a:pt x="278059" y="302778"/>
                    <a:pt x="195205" y="296170"/>
                  </a:cubicBezTo>
                  <a:cubicBezTo>
                    <a:pt x="121530" y="290295"/>
                    <a:pt x="63025" y="231790"/>
                    <a:pt x="57150" y="158115"/>
                  </a:cubicBezTo>
                  <a:lnTo>
                    <a:pt x="57150" y="57150"/>
                  </a:lnTo>
                  <a:lnTo>
                    <a:pt x="120968" y="57150"/>
                  </a:lnTo>
                  <a:lnTo>
                    <a:pt x="120968" y="0"/>
                  </a:lnTo>
                  <a:lnTo>
                    <a:pt x="28575" y="0"/>
                  </a:lnTo>
                  <a:cubicBezTo>
                    <a:pt x="12793" y="0"/>
                    <a:pt x="0" y="12793"/>
                    <a:pt x="0" y="28575"/>
                  </a:cubicBezTo>
                  <a:lnTo>
                    <a:pt x="0" y="158115"/>
                  </a:lnTo>
                  <a:cubicBezTo>
                    <a:pt x="-35" y="261779"/>
                    <a:pt x="76391" y="349589"/>
                    <a:pt x="179070" y="363855"/>
                  </a:cubicBezTo>
                  <a:lnTo>
                    <a:pt x="179070" y="504825"/>
                  </a:lnTo>
                  <a:cubicBezTo>
                    <a:pt x="179070" y="618452"/>
                    <a:pt x="271183" y="710565"/>
                    <a:pt x="384810" y="710565"/>
                  </a:cubicBezTo>
                  <a:cubicBezTo>
                    <a:pt x="498437" y="710565"/>
                    <a:pt x="590550" y="618452"/>
                    <a:pt x="590550" y="504825"/>
                  </a:cubicBezTo>
                  <a:lnTo>
                    <a:pt x="590550" y="472440"/>
                  </a:lnTo>
                  <a:cubicBezTo>
                    <a:pt x="647893" y="456777"/>
                    <a:pt x="681681" y="397594"/>
                    <a:pt x="666018" y="340250"/>
                  </a:cubicBezTo>
                  <a:cubicBezTo>
                    <a:pt x="653119" y="293025"/>
                    <a:pt x="609974" y="260454"/>
                    <a:pt x="561023" y="260985"/>
                  </a:cubicBezTo>
                  <a:close/>
                  <a:moveTo>
                    <a:pt x="561023" y="419100"/>
                  </a:moveTo>
                  <a:cubicBezTo>
                    <a:pt x="533142" y="419100"/>
                    <a:pt x="510540" y="396498"/>
                    <a:pt x="510540" y="368618"/>
                  </a:cubicBezTo>
                  <a:cubicBezTo>
                    <a:pt x="510540" y="340737"/>
                    <a:pt x="533142" y="318135"/>
                    <a:pt x="561023" y="318135"/>
                  </a:cubicBezTo>
                  <a:cubicBezTo>
                    <a:pt x="588903" y="318135"/>
                    <a:pt x="611505" y="340737"/>
                    <a:pt x="611505" y="368618"/>
                  </a:cubicBezTo>
                  <a:cubicBezTo>
                    <a:pt x="611505" y="396498"/>
                    <a:pt x="588903" y="419100"/>
                    <a:pt x="561023" y="419100"/>
                  </a:cubicBezTo>
                  <a:close/>
                </a:path>
              </a:pathLst>
            </a:custGeom>
            <a:solidFill>
              <a:srgbClr val="943E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38F442A0-AA43-96B7-EC04-418053BD939F}"/>
              </a:ext>
            </a:extLst>
          </p:cNvPr>
          <p:cNvGrpSpPr/>
          <p:nvPr/>
        </p:nvGrpSpPr>
        <p:grpSpPr>
          <a:xfrm>
            <a:off x="17641682" y="3575005"/>
            <a:ext cx="5127652" cy="5127648"/>
            <a:chOff x="19544270" y="7783139"/>
            <a:chExt cx="5127652" cy="5127648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56171916-ABE9-A46F-C540-D267E9FBC547}"/>
                </a:ext>
              </a:extLst>
            </p:cNvPr>
            <p:cNvSpPr/>
            <p:nvPr/>
          </p:nvSpPr>
          <p:spPr>
            <a:xfrm>
              <a:off x="19544270" y="7783139"/>
              <a:ext cx="5127652" cy="5127648"/>
            </a:xfrm>
            <a:prstGeom prst="ellipse">
              <a:avLst/>
            </a:prstGeom>
            <a:solidFill>
              <a:srgbClr val="943EF4"/>
            </a:solidFill>
            <a:ln>
              <a:noFill/>
            </a:ln>
            <a:effectLst>
              <a:outerShdw blurRad="1193800" dist="558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E7583268-7838-0D51-6B2E-8AA7450205BB}"/>
                </a:ext>
              </a:extLst>
            </p:cNvPr>
            <p:cNvSpPr txBox="1"/>
            <p:nvPr/>
          </p:nvSpPr>
          <p:spPr>
            <a:xfrm>
              <a:off x="19933221" y="10100282"/>
              <a:ext cx="4242826" cy="2189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1500"/>
                </a:spcAft>
              </a:pPr>
              <a:r>
                <a:rPr lang="pt-BR" sz="40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TRANSPORTE EXCLUSIVO DENTRO DO RESORT</a:t>
              </a: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1365D968-5455-DE23-A6E9-6A15144D0F0A}"/>
                </a:ext>
              </a:extLst>
            </p:cNvPr>
            <p:cNvSpPr/>
            <p:nvPr/>
          </p:nvSpPr>
          <p:spPr>
            <a:xfrm>
              <a:off x="21667495" y="8766073"/>
              <a:ext cx="1049653" cy="1146991"/>
            </a:xfrm>
            <a:custGeom>
              <a:avLst/>
              <a:gdLst>
                <a:gd name="connsiteX0" fmla="*/ 983137 w 1049653"/>
                <a:gd name="connsiteY0" fmla="*/ 0 h 1146991"/>
                <a:gd name="connsiteX1" fmla="*/ 66516 w 1049653"/>
                <a:gd name="connsiteY1" fmla="*/ 0 h 1146991"/>
                <a:gd name="connsiteX2" fmla="*/ 0 w 1049653"/>
                <a:gd name="connsiteY2" fmla="*/ 66516 h 1146991"/>
                <a:gd name="connsiteX3" fmla="*/ 0 w 1049653"/>
                <a:gd name="connsiteY3" fmla="*/ 120053 h 1146991"/>
                <a:gd name="connsiteX4" fmla="*/ 55159 w 1049653"/>
                <a:gd name="connsiteY4" fmla="*/ 184946 h 1146991"/>
                <a:gd name="connsiteX5" fmla="*/ 55159 w 1049653"/>
                <a:gd name="connsiteY5" fmla="*/ 908508 h 1146991"/>
                <a:gd name="connsiteX6" fmla="*/ 121675 w 1049653"/>
                <a:gd name="connsiteY6" fmla="*/ 975024 h 1146991"/>
                <a:gd name="connsiteX7" fmla="*/ 160611 w 1049653"/>
                <a:gd name="connsiteY7" fmla="*/ 975024 h 1146991"/>
                <a:gd name="connsiteX8" fmla="*/ 160611 w 1049653"/>
                <a:gd name="connsiteY8" fmla="*/ 1039918 h 1146991"/>
                <a:gd name="connsiteX9" fmla="*/ 267686 w 1049653"/>
                <a:gd name="connsiteY9" fmla="*/ 1146992 h 1146991"/>
                <a:gd name="connsiteX10" fmla="*/ 374760 w 1049653"/>
                <a:gd name="connsiteY10" fmla="*/ 1039918 h 1146991"/>
                <a:gd name="connsiteX11" fmla="*/ 374760 w 1049653"/>
                <a:gd name="connsiteY11" fmla="*/ 975024 h 1146991"/>
                <a:gd name="connsiteX12" fmla="*/ 674893 w 1049653"/>
                <a:gd name="connsiteY12" fmla="*/ 975024 h 1146991"/>
                <a:gd name="connsiteX13" fmla="*/ 674893 w 1049653"/>
                <a:gd name="connsiteY13" fmla="*/ 1039918 h 1146991"/>
                <a:gd name="connsiteX14" fmla="*/ 781967 w 1049653"/>
                <a:gd name="connsiteY14" fmla="*/ 1146992 h 1146991"/>
                <a:gd name="connsiteX15" fmla="*/ 889042 w 1049653"/>
                <a:gd name="connsiteY15" fmla="*/ 1039918 h 1146991"/>
                <a:gd name="connsiteX16" fmla="*/ 889042 w 1049653"/>
                <a:gd name="connsiteY16" fmla="*/ 975024 h 1146991"/>
                <a:gd name="connsiteX17" fmla="*/ 927978 w 1049653"/>
                <a:gd name="connsiteY17" fmla="*/ 975024 h 1146991"/>
                <a:gd name="connsiteX18" fmla="*/ 994494 w 1049653"/>
                <a:gd name="connsiteY18" fmla="*/ 908508 h 1146991"/>
                <a:gd name="connsiteX19" fmla="*/ 994494 w 1049653"/>
                <a:gd name="connsiteY19" fmla="*/ 184946 h 1146991"/>
                <a:gd name="connsiteX20" fmla="*/ 1049653 w 1049653"/>
                <a:gd name="connsiteY20" fmla="*/ 120053 h 1146991"/>
                <a:gd name="connsiteX21" fmla="*/ 1049653 w 1049653"/>
                <a:gd name="connsiteY21" fmla="*/ 66516 h 1146991"/>
                <a:gd name="connsiteX22" fmla="*/ 983137 w 1049653"/>
                <a:gd name="connsiteY22" fmla="*/ 0 h 1146991"/>
                <a:gd name="connsiteX23" fmla="*/ 321223 w 1049653"/>
                <a:gd name="connsiteY23" fmla="*/ 1039918 h 1146991"/>
                <a:gd name="connsiteX24" fmla="*/ 267686 w 1049653"/>
                <a:gd name="connsiteY24" fmla="*/ 1093455 h 1146991"/>
                <a:gd name="connsiteX25" fmla="*/ 214149 w 1049653"/>
                <a:gd name="connsiteY25" fmla="*/ 1039918 h 1146991"/>
                <a:gd name="connsiteX26" fmla="*/ 214149 w 1049653"/>
                <a:gd name="connsiteY26" fmla="*/ 975024 h 1146991"/>
                <a:gd name="connsiteX27" fmla="*/ 321223 w 1049653"/>
                <a:gd name="connsiteY27" fmla="*/ 975024 h 1146991"/>
                <a:gd name="connsiteX28" fmla="*/ 321223 w 1049653"/>
                <a:gd name="connsiteY28" fmla="*/ 1039918 h 1146991"/>
                <a:gd name="connsiteX29" fmla="*/ 833882 w 1049653"/>
                <a:gd name="connsiteY29" fmla="*/ 1039918 h 1146991"/>
                <a:gd name="connsiteX30" fmla="*/ 780345 w 1049653"/>
                <a:gd name="connsiteY30" fmla="*/ 1093455 h 1146991"/>
                <a:gd name="connsiteX31" fmla="*/ 726808 w 1049653"/>
                <a:gd name="connsiteY31" fmla="*/ 1039918 h 1146991"/>
                <a:gd name="connsiteX32" fmla="*/ 726808 w 1049653"/>
                <a:gd name="connsiteY32" fmla="*/ 975024 h 1146991"/>
                <a:gd name="connsiteX33" fmla="*/ 833882 w 1049653"/>
                <a:gd name="connsiteY33" fmla="*/ 975024 h 1146991"/>
                <a:gd name="connsiteX34" fmla="*/ 833882 w 1049653"/>
                <a:gd name="connsiteY34" fmla="*/ 1039918 h 1146991"/>
                <a:gd name="connsiteX35" fmla="*/ 939334 w 1049653"/>
                <a:gd name="connsiteY35" fmla="*/ 908508 h 1146991"/>
                <a:gd name="connsiteX36" fmla="*/ 926355 w 1049653"/>
                <a:gd name="connsiteY36" fmla="*/ 921487 h 1146991"/>
                <a:gd name="connsiteX37" fmla="*/ 121675 w 1049653"/>
                <a:gd name="connsiteY37" fmla="*/ 921487 h 1146991"/>
                <a:gd name="connsiteX38" fmla="*/ 108697 w 1049653"/>
                <a:gd name="connsiteY38" fmla="*/ 908508 h 1146991"/>
                <a:gd name="connsiteX39" fmla="*/ 108697 w 1049653"/>
                <a:gd name="connsiteY39" fmla="*/ 640823 h 1146991"/>
                <a:gd name="connsiteX40" fmla="*/ 939334 w 1049653"/>
                <a:gd name="connsiteY40" fmla="*/ 640823 h 1146991"/>
                <a:gd name="connsiteX41" fmla="*/ 939334 w 1049653"/>
                <a:gd name="connsiteY41" fmla="*/ 908508 h 1146991"/>
                <a:gd name="connsiteX42" fmla="*/ 939334 w 1049653"/>
                <a:gd name="connsiteY42" fmla="*/ 908508 h 1146991"/>
                <a:gd name="connsiteX43" fmla="*/ 939334 w 1049653"/>
                <a:gd name="connsiteY43" fmla="*/ 587286 h 1146991"/>
                <a:gd name="connsiteX44" fmla="*/ 110319 w 1049653"/>
                <a:gd name="connsiteY44" fmla="*/ 587286 h 1146991"/>
                <a:gd name="connsiteX45" fmla="*/ 110319 w 1049653"/>
                <a:gd name="connsiteY45" fmla="*/ 199547 h 1146991"/>
                <a:gd name="connsiteX46" fmla="*/ 123297 w 1049653"/>
                <a:gd name="connsiteY46" fmla="*/ 186569 h 1146991"/>
                <a:gd name="connsiteX47" fmla="*/ 927978 w 1049653"/>
                <a:gd name="connsiteY47" fmla="*/ 186569 h 1146991"/>
                <a:gd name="connsiteX48" fmla="*/ 940957 w 1049653"/>
                <a:gd name="connsiteY48" fmla="*/ 199547 h 1146991"/>
                <a:gd name="connsiteX49" fmla="*/ 940957 w 1049653"/>
                <a:gd name="connsiteY49" fmla="*/ 587286 h 1146991"/>
                <a:gd name="connsiteX50" fmla="*/ 994494 w 1049653"/>
                <a:gd name="connsiteY50" fmla="*/ 120053 h 1146991"/>
                <a:gd name="connsiteX51" fmla="*/ 981515 w 1049653"/>
                <a:gd name="connsiteY51" fmla="*/ 133032 h 1146991"/>
                <a:gd name="connsiteX52" fmla="*/ 64894 w 1049653"/>
                <a:gd name="connsiteY52" fmla="*/ 133032 h 1146991"/>
                <a:gd name="connsiteX53" fmla="*/ 51915 w 1049653"/>
                <a:gd name="connsiteY53" fmla="*/ 120053 h 1146991"/>
                <a:gd name="connsiteX54" fmla="*/ 51915 w 1049653"/>
                <a:gd name="connsiteY54" fmla="*/ 66516 h 1146991"/>
                <a:gd name="connsiteX55" fmla="*/ 64894 w 1049653"/>
                <a:gd name="connsiteY55" fmla="*/ 53537 h 1146991"/>
                <a:gd name="connsiteX56" fmla="*/ 981515 w 1049653"/>
                <a:gd name="connsiteY56" fmla="*/ 53537 h 1146991"/>
                <a:gd name="connsiteX57" fmla="*/ 994494 w 1049653"/>
                <a:gd name="connsiteY57" fmla="*/ 66516 h 1146991"/>
                <a:gd name="connsiteX58" fmla="*/ 994494 w 1049653"/>
                <a:gd name="connsiteY58" fmla="*/ 120053 h 1146991"/>
                <a:gd name="connsiteX59" fmla="*/ 256329 w 1049653"/>
                <a:gd name="connsiteY59" fmla="*/ 874439 h 1146991"/>
                <a:gd name="connsiteX60" fmla="*/ 352047 w 1049653"/>
                <a:gd name="connsiteY60" fmla="*/ 778721 h 1146991"/>
                <a:gd name="connsiteX61" fmla="*/ 256329 w 1049653"/>
                <a:gd name="connsiteY61" fmla="*/ 683004 h 1146991"/>
                <a:gd name="connsiteX62" fmla="*/ 160611 w 1049653"/>
                <a:gd name="connsiteY62" fmla="*/ 778721 h 1146991"/>
                <a:gd name="connsiteX63" fmla="*/ 256329 w 1049653"/>
                <a:gd name="connsiteY63" fmla="*/ 874439 h 1146991"/>
                <a:gd name="connsiteX64" fmla="*/ 256329 w 1049653"/>
                <a:gd name="connsiteY64" fmla="*/ 738163 h 1146991"/>
                <a:gd name="connsiteX65" fmla="*/ 298510 w 1049653"/>
                <a:gd name="connsiteY65" fmla="*/ 780344 h 1146991"/>
                <a:gd name="connsiteX66" fmla="*/ 256329 w 1049653"/>
                <a:gd name="connsiteY66" fmla="*/ 822525 h 1146991"/>
                <a:gd name="connsiteX67" fmla="*/ 214149 w 1049653"/>
                <a:gd name="connsiteY67" fmla="*/ 780344 h 1146991"/>
                <a:gd name="connsiteX68" fmla="*/ 256329 w 1049653"/>
                <a:gd name="connsiteY68" fmla="*/ 738163 h 1146991"/>
                <a:gd name="connsiteX69" fmla="*/ 791701 w 1049653"/>
                <a:gd name="connsiteY69" fmla="*/ 874439 h 1146991"/>
                <a:gd name="connsiteX70" fmla="*/ 887419 w 1049653"/>
                <a:gd name="connsiteY70" fmla="*/ 778721 h 1146991"/>
                <a:gd name="connsiteX71" fmla="*/ 791701 w 1049653"/>
                <a:gd name="connsiteY71" fmla="*/ 683004 h 1146991"/>
                <a:gd name="connsiteX72" fmla="*/ 695983 w 1049653"/>
                <a:gd name="connsiteY72" fmla="*/ 778721 h 1146991"/>
                <a:gd name="connsiteX73" fmla="*/ 791701 w 1049653"/>
                <a:gd name="connsiteY73" fmla="*/ 874439 h 1146991"/>
                <a:gd name="connsiteX74" fmla="*/ 791701 w 1049653"/>
                <a:gd name="connsiteY74" fmla="*/ 738163 h 1146991"/>
                <a:gd name="connsiteX75" fmla="*/ 833882 w 1049653"/>
                <a:gd name="connsiteY75" fmla="*/ 780344 h 1146991"/>
                <a:gd name="connsiteX76" fmla="*/ 791701 w 1049653"/>
                <a:gd name="connsiteY76" fmla="*/ 822525 h 1146991"/>
                <a:gd name="connsiteX77" fmla="*/ 749520 w 1049653"/>
                <a:gd name="connsiteY77" fmla="*/ 780344 h 1146991"/>
                <a:gd name="connsiteX78" fmla="*/ 791701 w 1049653"/>
                <a:gd name="connsiteY78" fmla="*/ 738163 h 114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049653" h="1146991">
                  <a:moveTo>
                    <a:pt x="983137" y="0"/>
                  </a:moveTo>
                  <a:lnTo>
                    <a:pt x="66516" y="0"/>
                  </a:lnTo>
                  <a:cubicBezTo>
                    <a:pt x="30824" y="0"/>
                    <a:pt x="0" y="29202"/>
                    <a:pt x="0" y="66516"/>
                  </a:cubicBezTo>
                  <a:lnTo>
                    <a:pt x="0" y="120053"/>
                  </a:lnTo>
                  <a:cubicBezTo>
                    <a:pt x="0" y="152500"/>
                    <a:pt x="24335" y="180079"/>
                    <a:pt x="55159" y="184946"/>
                  </a:cubicBezTo>
                  <a:lnTo>
                    <a:pt x="55159" y="908508"/>
                  </a:lnTo>
                  <a:cubicBezTo>
                    <a:pt x="55159" y="944200"/>
                    <a:pt x="84362" y="975024"/>
                    <a:pt x="121675" y="975024"/>
                  </a:cubicBezTo>
                  <a:lnTo>
                    <a:pt x="160611" y="975024"/>
                  </a:lnTo>
                  <a:lnTo>
                    <a:pt x="160611" y="1039918"/>
                  </a:lnTo>
                  <a:cubicBezTo>
                    <a:pt x="160611" y="1098322"/>
                    <a:pt x="207659" y="1146992"/>
                    <a:pt x="267686" y="1146992"/>
                  </a:cubicBezTo>
                  <a:cubicBezTo>
                    <a:pt x="327713" y="1146992"/>
                    <a:pt x="374760" y="1099944"/>
                    <a:pt x="374760" y="1039918"/>
                  </a:cubicBezTo>
                  <a:lnTo>
                    <a:pt x="374760" y="975024"/>
                  </a:lnTo>
                  <a:lnTo>
                    <a:pt x="674893" y="975024"/>
                  </a:lnTo>
                  <a:lnTo>
                    <a:pt x="674893" y="1039918"/>
                  </a:lnTo>
                  <a:cubicBezTo>
                    <a:pt x="674893" y="1098322"/>
                    <a:pt x="721941" y="1146992"/>
                    <a:pt x="781967" y="1146992"/>
                  </a:cubicBezTo>
                  <a:cubicBezTo>
                    <a:pt x="840371" y="1146992"/>
                    <a:pt x="889042" y="1099944"/>
                    <a:pt x="889042" y="1039918"/>
                  </a:cubicBezTo>
                  <a:lnTo>
                    <a:pt x="889042" y="975024"/>
                  </a:lnTo>
                  <a:lnTo>
                    <a:pt x="927978" y="975024"/>
                  </a:lnTo>
                  <a:cubicBezTo>
                    <a:pt x="963669" y="975024"/>
                    <a:pt x="994494" y="945822"/>
                    <a:pt x="994494" y="908508"/>
                  </a:cubicBezTo>
                  <a:lnTo>
                    <a:pt x="994494" y="184946"/>
                  </a:lnTo>
                  <a:cubicBezTo>
                    <a:pt x="1026940" y="180079"/>
                    <a:pt x="1049653" y="152500"/>
                    <a:pt x="1049653" y="120053"/>
                  </a:cubicBezTo>
                  <a:lnTo>
                    <a:pt x="1049653" y="66516"/>
                  </a:lnTo>
                  <a:cubicBezTo>
                    <a:pt x="1048031" y="30824"/>
                    <a:pt x="1018829" y="0"/>
                    <a:pt x="983137" y="0"/>
                  </a:cubicBezTo>
                  <a:close/>
                  <a:moveTo>
                    <a:pt x="321223" y="1039918"/>
                  </a:moveTo>
                  <a:cubicBezTo>
                    <a:pt x="321223" y="1069119"/>
                    <a:pt x="296888" y="1093455"/>
                    <a:pt x="267686" y="1093455"/>
                  </a:cubicBezTo>
                  <a:cubicBezTo>
                    <a:pt x="238484" y="1093455"/>
                    <a:pt x="214149" y="1069119"/>
                    <a:pt x="214149" y="1039918"/>
                  </a:cubicBezTo>
                  <a:lnTo>
                    <a:pt x="214149" y="975024"/>
                  </a:lnTo>
                  <a:lnTo>
                    <a:pt x="321223" y="975024"/>
                  </a:lnTo>
                  <a:lnTo>
                    <a:pt x="321223" y="1039918"/>
                  </a:lnTo>
                  <a:close/>
                  <a:moveTo>
                    <a:pt x="833882" y="1039918"/>
                  </a:moveTo>
                  <a:cubicBezTo>
                    <a:pt x="833882" y="1069119"/>
                    <a:pt x="809547" y="1093455"/>
                    <a:pt x="780345" y="1093455"/>
                  </a:cubicBezTo>
                  <a:cubicBezTo>
                    <a:pt x="751143" y="1093455"/>
                    <a:pt x="726808" y="1069119"/>
                    <a:pt x="726808" y="1039918"/>
                  </a:cubicBezTo>
                  <a:lnTo>
                    <a:pt x="726808" y="975024"/>
                  </a:lnTo>
                  <a:lnTo>
                    <a:pt x="833882" y="975024"/>
                  </a:lnTo>
                  <a:lnTo>
                    <a:pt x="833882" y="1039918"/>
                  </a:lnTo>
                  <a:close/>
                  <a:moveTo>
                    <a:pt x="939334" y="908508"/>
                  </a:moveTo>
                  <a:cubicBezTo>
                    <a:pt x="939334" y="914998"/>
                    <a:pt x="932845" y="921487"/>
                    <a:pt x="926355" y="921487"/>
                  </a:cubicBezTo>
                  <a:lnTo>
                    <a:pt x="121675" y="921487"/>
                  </a:lnTo>
                  <a:cubicBezTo>
                    <a:pt x="115186" y="921487"/>
                    <a:pt x="108697" y="914998"/>
                    <a:pt x="108697" y="908508"/>
                  </a:cubicBezTo>
                  <a:lnTo>
                    <a:pt x="108697" y="640823"/>
                  </a:lnTo>
                  <a:lnTo>
                    <a:pt x="939334" y="640823"/>
                  </a:lnTo>
                  <a:lnTo>
                    <a:pt x="939334" y="908508"/>
                  </a:lnTo>
                  <a:lnTo>
                    <a:pt x="939334" y="908508"/>
                  </a:lnTo>
                  <a:close/>
                  <a:moveTo>
                    <a:pt x="939334" y="587286"/>
                  </a:moveTo>
                  <a:lnTo>
                    <a:pt x="110319" y="587286"/>
                  </a:lnTo>
                  <a:lnTo>
                    <a:pt x="110319" y="199547"/>
                  </a:lnTo>
                  <a:cubicBezTo>
                    <a:pt x="110319" y="193058"/>
                    <a:pt x="116809" y="186569"/>
                    <a:pt x="123297" y="186569"/>
                  </a:cubicBezTo>
                  <a:lnTo>
                    <a:pt x="927978" y="186569"/>
                  </a:lnTo>
                  <a:cubicBezTo>
                    <a:pt x="934467" y="186569"/>
                    <a:pt x="940957" y="193058"/>
                    <a:pt x="940957" y="199547"/>
                  </a:cubicBezTo>
                  <a:lnTo>
                    <a:pt x="940957" y="587286"/>
                  </a:lnTo>
                  <a:close/>
                  <a:moveTo>
                    <a:pt x="994494" y="120053"/>
                  </a:moveTo>
                  <a:cubicBezTo>
                    <a:pt x="994494" y="126542"/>
                    <a:pt x="988004" y="133032"/>
                    <a:pt x="981515" y="133032"/>
                  </a:cubicBezTo>
                  <a:lnTo>
                    <a:pt x="64894" y="133032"/>
                  </a:lnTo>
                  <a:cubicBezTo>
                    <a:pt x="58404" y="133032"/>
                    <a:pt x="51915" y="126542"/>
                    <a:pt x="51915" y="120053"/>
                  </a:cubicBezTo>
                  <a:lnTo>
                    <a:pt x="51915" y="66516"/>
                  </a:lnTo>
                  <a:cubicBezTo>
                    <a:pt x="51915" y="60027"/>
                    <a:pt x="58404" y="53537"/>
                    <a:pt x="64894" y="53537"/>
                  </a:cubicBezTo>
                  <a:lnTo>
                    <a:pt x="981515" y="53537"/>
                  </a:lnTo>
                  <a:cubicBezTo>
                    <a:pt x="988004" y="53537"/>
                    <a:pt x="994494" y="60027"/>
                    <a:pt x="994494" y="66516"/>
                  </a:cubicBezTo>
                  <a:lnTo>
                    <a:pt x="994494" y="120053"/>
                  </a:lnTo>
                  <a:close/>
                  <a:moveTo>
                    <a:pt x="256329" y="874439"/>
                  </a:moveTo>
                  <a:cubicBezTo>
                    <a:pt x="308244" y="874439"/>
                    <a:pt x="352047" y="832258"/>
                    <a:pt x="352047" y="778721"/>
                  </a:cubicBezTo>
                  <a:cubicBezTo>
                    <a:pt x="352047" y="725184"/>
                    <a:pt x="309866" y="683004"/>
                    <a:pt x="256329" y="683004"/>
                  </a:cubicBezTo>
                  <a:cubicBezTo>
                    <a:pt x="204414" y="683004"/>
                    <a:pt x="160611" y="725184"/>
                    <a:pt x="160611" y="778721"/>
                  </a:cubicBezTo>
                  <a:cubicBezTo>
                    <a:pt x="160611" y="832258"/>
                    <a:pt x="204414" y="874439"/>
                    <a:pt x="256329" y="874439"/>
                  </a:cubicBezTo>
                  <a:close/>
                  <a:moveTo>
                    <a:pt x="256329" y="738163"/>
                  </a:moveTo>
                  <a:cubicBezTo>
                    <a:pt x="279043" y="738163"/>
                    <a:pt x="298510" y="757631"/>
                    <a:pt x="298510" y="780344"/>
                  </a:cubicBezTo>
                  <a:cubicBezTo>
                    <a:pt x="298510" y="803056"/>
                    <a:pt x="279043" y="822525"/>
                    <a:pt x="256329" y="822525"/>
                  </a:cubicBezTo>
                  <a:cubicBezTo>
                    <a:pt x="233616" y="822525"/>
                    <a:pt x="214149" y="803056"/>
                    <a:pt x="214149" y="780344"/>
                  </a:cubicBezTo>
                  <a:cubicBezTo>
                    <a:pt x="214149" y="757631"/>
                    <a:pt x="235239" y="738163"/>
                    <a:pt x="256329" y="738163"/>
                  </a:cubicBezTo>
                  <a:close/>
                  <a:moveTo>
                    <a:pt x="791701" y="874439"/>
                  </a:moveTo>
                  <a:cubicBezTo>
                    <a:pt x="843616" y="874439"/>
                    <a:pt x="887419" y="832258"/>
                    <a:pt x="887419" y="778721"/>
                  </a:cubicBezTo>
                  <a:cubicBezTo>
                    <a:pt x="887419" y="725184"/>
                    <a:pt x="845238" y="683004"/>
                    <a:pt x="791701" y="683004"/>
                  </a:cubicBezTo>
                  <a:cubicBezTo>
                    <a:pt x="739786" y="683004"/>
                    <a:pt x="695983" y="725184"/>
                    <a:pt x="695983" y="778721"/>
                  </a:cubicBezTo>
                  <a:cubicBezTo>
                    <a:pt x="695983" y="832258"/>
                    <a:pt x="739786" y="874439"/>
                    <a:pt x="791701" y="874439"/>
                  </a:cubicBezTo>
                  <a:close/>
                  <a:moveTo>
                    <a:pt x="791701" y="738163"/>
                  </a:moveTo>
                  <a:cubicBezTo>
                    <a:pt x="814414" y="738163"/>
                    <a:pt x="833882" y="757631"/>
                    <a:pt x="833882" y="780344"/>
                  </a:cubicBezTo>
                  <a:cubicBezTo>
                    <a:pt x="833882" y="803056"/>
                    <a:pt x="814414" y="822525"/>
                    <a:pt x="791701" y="822525"/>
                  </a:cubicBezTo>
                  <a:cubicBezTo>
                    <a:pt x="768989" y="822525"/>
                    <a:pt x="749520" y="803056"/>
                    <a:pt x="749520" y="780344"/>
                  </a:cubicBezTo>
                  <a:cubicBezTo>
                    <a:pt x="749520" y="757631"/>
                    <a:pt x="767366" y="738163"/>
                    <a:pt x="791701" y="738163"/>
                  </a:cubicBezTo>
                  <a:close/>
                </a:path>
              </a:pathLst>
            </a:custGeom>
            <a:solidFill>
              <a:schemeClr val="bg1"/>
            </a:solidFill>
            <a:ln w="161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6154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>
          <a:solidFill>
            <a:schemeClr val="bg1"/>
          </a:solidFill>
        </a:ln>
        <a:effectLst/>
      </a:spPr>
      <a:bodyPr rtlCol="0" anchor="ctr"/>
      <a:lstStyle>
        <a:defPPr algn="ctr">
          <a:defRPr sz="3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76200" cap="rnd">
          <a:solidFill>
            <a:schemeClr val="bg1"/>
          </a:solidFill>
          <a:round/>
          <a:headEnd type="none" w="med" len="med"/>
          <a:tailEnd type="none" w="med" len="med"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11115</TotalTime>
  <Words>1941</Words>
  <Application>Microsoft Office PowerPoint</Application>
  <PresentationFormat>Personalizar</PresentationFormat>
  <Paragraphs>149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Arial Nova</vt:lpstr>
      <vt:lpstr>Calibri Light</vt:lpstr>
      <vt:lpstr>Arial Narrow</vt:lpstr>
      <vt:lpstr>Arial Black</vt:lpstr>
      <vt:lpstr>Calibri</vt:lpstr>
      <vt:lpstr>Arial</vt:lpstr>
      <vt:lpstr>Tema do Office</vt:lpstr>
      <vt:lpstr>6_Office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Pablo Teixeira</dc:creator>
  <cp:lastModifiedBy>Tatiana Querino Martins Fontes</cp:lastModifiedBy>
  <cp:revision>401</cp:revision>
  <dcterms:created xsi:type="dcterms:W3CDTF">2019-10-17T15:57:32Z</dcterms:created>
  <dcterms:modified xsi:type="dcterms:W3CDTF">2023-12-01T20:00:47Z</dcterms:modified>
</cp:coreProperties>
</file>